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3" r:id="rId5"/>
    <p:sldId id="264" r:id="rId6"/>
    <p:sldId id="268" r:id="rId7"/>
    <p:sldId id="265" r:id="rId8"/>
    <p:sldId id="266" r:id="rId9"/>
    <p:sldId id="269" r:id="rId10"/>
    <p:sldId id="267" r:id="rId11"/>
    <p:sldId id="270" r:id="rId12"/>
    <p:sldId id="271" r:id="rId13"/>
    <p:sldId id="276" r:id="rId14"/>
    <p:sldId id="274" r:id="rId15"/>
    <p:sldId id="275" r:id="rId16"/>
    <p:sldId id="272" r:id="rId17"/>
    <p:sldId id="273" r:id="rId18"/>
    <p:sldId id="277" r:id="rId19"/>
    <p:sldId id="262" r:id="rId20"/>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046367-6CD5-4BBF-8231-D7E083519296}" v="544" dt="2023-06-12T04:51:18.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3" autoAdjust="0"/>
    <p:restoredTop sz="94660"/>
  </p:normalViewPr>
  <p:slideViewPr>
    <p:cSldViewPr snapToGrid="0">
      <p:cViewPr>
        <p:scale>
          <a:sx n="75" d="100"/>
          <a:sy n="75" d="100"/>
        </p:scale>
        <p:origin x="31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Tiwari F" userId="b1000581-e419-4654-bcd6-2f9e4434d911" providerId="ADAL" clId="{BEA25591-A841-4662-9DF9-26D37DB1A27E}"/>
    <pc:docChg chg="undo custSel addSld modSld">
      <pc:chgData name="Shubham Tiwari F" userId="b1000581-e419-4654-bcd6-2f9e4434d911" providerId="ADAL" clId="{BEA25591-A841-4662-9DF9-26D37DB1A27E}" dt="2023-04-13T08:39:59.372" v="130" actId="6549"/>
      <pc:docMkLst>
        <pc:docMk/>
      </pc:docMkLst>
      <pc:sldChg chg="new">
        <pc:chgData name="Shubham Tiwari F" userId="b1000581-e419-4654-bcd6-2f9e4434d911" providerId="ADAL" clId="{BEA25591-A841-4662-9DF9-26D37DB1A27E}" dt="2023-04-13T08:31:23.389" v="0" actId="680"/>
        <pc:sldMkLst>
          <pc:docMk/>
          <pc:sldMk cId="3217263375" sldId="256"/>
        </pc:sldMkLst>
      </pc:sldChg>
      <pc:sldChg chg="addSp modSp new mod">
        <pc:chgData name="Shubham Tiwari F" userId="b1000581-e419-4654-bcd6-2f9e4434d911" providerId="ADAL" clId="{BEA25591-A841-4662-9DF9-26D37DB1A27E}" dt="2023-04-13T08:39:59.372" v="130" actId="6549"/>
        <pc:sldMkLst>
          <pc:docMk/>
          <pc:sldMk cId="2447755727" sldId="257"/>
        </pc:sldMkLst>
        <pc:spChg chg="add mod">
          <ac:chgData name="Shubham Tiwari F" userId="b1000581-e419-4654-bcd6-2f9e4434d911" providerId="ADAL" clId="{BEA25591-A841-4662-9DF9-26D37DB1A27E}" dt="2023-04-13T08:36:54.249" v="122" actId="20577"/>
          <ac:spMkLst>
            <pc:docMk/>
            <pc:sldMk cId="2447755727" sldId="257"/>
            <ac:spMk id="2" creationId="{D0227A57-A290-3B60-E7D0-898317138920}"/>
          </ac:spMkLst>
        </pc:spChg>
        <pc:spChg chg="add mod">
          <ac:chgData name="Shubham Tiwari F" userId="b1000581-e419-4654-bcd6-2f9e4434d911" providerId="ADAL" clId="{BEA25591-A841-4662-9DF9-26D37DB1A27E}" dt="2023-04-13T08:35:26.284" v="18" actId="1076"/>
          <ac:spMkLst>
            <pc:docMk/>
            <pc:sldMk cId="2447755727" sldId="257"/>
            <ac:spMk id="3" creationId="{88F0D24C-32DA-1DF1-21B9-5DE1D94C3DAF}"/>
          </ac:spMkLst>
        </pc:spChg>
        <pc:spChg chg="add mod">
          <ac:chgData name="Shubham Tiwari F" userId="b1000581-e419-4654-bcd6-2f9e4434d911" providerId="ADAL" clId="{BEA25591-A841-4662-9DF9-26D37DB1A27E}" dt="2023-04-13T08:35:30.646" v="19" actId="1076"/>
          <ac:spMkLst>
            <pc:docMk/>
            <pc:sldMk cId="2447755727" sldId="257"/>
            <ac:spMk id="4" creationId="{3B8BF2EA-7748-97C5-491C-F4E17F3663EF}"/>
          </ac:spMkLst>
        </pc:spChg>
        <pc:spChg chg="add mod">
          <ac:chgData name="Shubham Tiwari F" userId="b1000581-e419-4654-bcd6-2f9e4434d911" providerId="ADAL" clId="{BEA25591-A841-4662-9DF9-26D37DB1A27E}" dt="2023-04-13T08:35:34.083" v="20" actId="1076"/>
          <ac:spMkLst>
            <pc:docMk/>
            <pc:sldMk cId="2447755727" sldId="257"/>
            <ac:spMk id="5" creationId="{F8A55C71-E64D-4DCD-542F-034C8EF67F74}"/>
          </ac:spMkLst>
        </pc:spChg>
        <pc:graphicFrameChg chg="add mod modGraphic">
          <ac:chgData name="Shubham Tiwari F" userId="b1000581-e419-4654-bcd6-2f9e4434d911" providerId="ADAL" clId="{BEA25591-A841-4662-9DF9-26D37DB1A27E}" dt="2023-04-13T08:39:59.372" v="130" actId="6549"/>
          <ac:graphicFrameMkLst>
            <pc:docMk/>
            <pc:sldMk cId="2447755727" sldId="257"/>
            <ac:graphicFrameMk id="6" creationId="{12395042-305A-2410-B82E-2C5940BA4995}"/>
          </ac:graphicFrameMkLst>
        </pc:graphicFrameChg>
      </pc:sldChg>
    </pc:docChg>
  </pc:docChgLst>
  <pc:docChgLst>
    <pc:chgData name="Shubham Tiwari F" userId="b1000581-e419-4654-bcd6-2f9e4434d911" providerId="ADAL" clId="{F9046367-6CD5-4BBF-8231-D7E083519296}"/>
    <pc:docChg chg="undo redo custSel addSld delSld modSld sldOrd modMainMaster">
      <pc:chgData name="Shubham Tiwari F" userId="b1000581-e419-4654-bcd6-2f9e4434d911" providerId="ADAL" clId="{F9046367-6CD5-4BBF-8231-D7E083519296}" dt="2023-06-12T05:45:31.988" v="6082" actId="478"/>
      <pc:docMkLst>
        <pc:docMk/>
      </pc:docMkLst>
      <pc:sldChg chg="del">
        <pc:chgData name="Shubham Tiwari F" userId="b1000581-e419-4654-bcd6-2f9e4434d911" providerId="ADAL" clId="{F9046367-6CD5-4BBF-8231-D7E083519296}" dt="2023-06-06T14:16:16.511" v="0" actId="47"/>
        <pc:sldMkLst>
          <pc:docMk/>
          <pc:sldMk cId="3217263375" sldId="256"/>
        </pc:sldMkLst>
      </pc:sldChg>
      <pc:sldChg chg="modSp del mod">
        <pc:chgData name="Shubham Tiwari F" userId="b1000581-e419-4654-bcd6-2f9e4434d911" providerId="ADAL" clId="{F9046367-6CD5-4BBF-8231-D7E083519296}" dt="2023-06-07T08:30:30.331" v="3814" actId="47"/>
        <pc:sldMkLst>
          <pc:docMk/>
          <pc:sldMk cId="2447755727" sldId="257"/>
        </pc:sldMkLst>
        <pc:spChg chg="mod">
          <ac:chgData name="Shubham Tiwari F" userId="b1000581-e419-4654-bcd6-2f9e4434d911" providerId="ADAL" clId="{F9046367-6CD5-4BBF-8231-D7E083519296}" dt="2023-06-07T06:48:40.544" v="2559" actId="1076"/>
          <ac:spMkLst>
            <pc:docMk/>
            <pc:sldMk cId="2447755727" sldId="257"/>
            <ac:spMk id="3" creationId="{88F0D24C-32DA-1DF1-21B9-5DE1D94C3DAF}"/>
          </ac:spMkLst>
        </pc:spChg>
      </pc:sldChg>
      <pc:sldChg chg="addSp delSp modSp new mod ord setBg">
        <pc:chgData name="Shubham Tiwari F" userId="b1000581-e419-4654-bcd6-2f9e4434d911" providerId="ADAL" clId="{F9046367-6CD5-4BBF-8231-D7E083519296}" dt="2023-06-12T04:51:18.811" v="6077"/>
        <pc:sldMkLst>
          <pc:docMk/>
          <pc:sldMk cId="1842144247" sldId="258"/>
        </pc:sldMkLst>
        <pc:spChg chg="add del mod">
          <ac:chgData name="Shubham Tiwari F" userId="b1000581-e419-4654-bcd6-2f9e4434d911" providerId="ADAL" clId="{F9046367-6CD5-4BBF-8231-D7E083519296}" dt="2023-06-06T14:16:56.073" v="6" actId="478"/>
          <ac:spMkLst>
            <pc:docMk/>
            <pc:sldMk cId="1842144247" sldId="258"/>
            <ac:spMk id="2" creationId="{FA5B3752-456B-761E-9CDE-91CC22319617}"/>
          </ac:spMkLst>
        </pc:spChg>
        <pc:spChg chg="add mod">
          <ac:chgData name="Shubham Tiwari F" userId="b1000581-e419-4654-bcd6-2f9e4434d911" providerId="ADAL" clId="{F9046367-6CD5-4BBF-8231-D7E083519296}" dt="2023-06-12T04:51:18.811" v="6077"/>
          <ac:spMkLst>
            <pc:docMk/>
            <pc:sldMk cId="1842144247" sldId="258"/>
            <ac:spMk id="3" creationId="{B84EDD5F-089D-86B1-72DE-4EE351D62DF6}"/>
          </ac:spMkLst>
        </pc:spChg>
        <pc:spChg chg="add del mod">
          <ac:chgData name="Shubham Tiwari F" userId="b1000581-e419-4654-bcd6-2f9e4434d911" providerId="ADAL" clId="{F9046367-6CD5-4BBF-8231-D7E083519296}" dt="2023-06-06T14:28:26.647" v="215" actId="478"/>
          <ac:spMkLst>
            <pc:docMk/>
            <pc:sldMk cId="1842144247" sldId="258"/>
            <ac:spMk id="4" creationId="{5FFDDA21-0ED4-2454-9A6F-EF225F412198}"/>
          </ac:spMkLst>
        </pc:spChg>
        <pc:spChg chg="add mod">
          <ac:chgData name="Shubham Tiwari F" userId="b1000581-e419-4654-bcd6-2f9e4434d911" providerId="ADAL" clId="{F9046367-6CD5-4BBF-8231-D7E083519296}" dt="2023-06-12T04:51:18.811" v="6077"/>
          <ac:spMkLst>
            <pc:docMk/>
            <pc:sldMk cId="1842144247" sldId="258"/>
            <ac:spMk id="5" creationId="{FE0369AB-4013-6FD8-19A8-9FC20A24D97B}"/>
          </ac:spMkLst>
        </pc:spChg>
        <pc:spChg chg="add mod">
          <ac:chgData name="Shubham Tiwari F" userId="b1000581-e419-4654-bcd6-2f9e4434d911" providerId="ADAL" clId="{F9046367-6CD5-4BBF-8231-D7E083519296}" dt="2023-06-12T04:51:18.811" v="6077"/>
          <ac:spMkLst>
            <pc:docMk/>
            <pc:sldMk cId="1842144247" sldId="258"/>
            <ac:spMk id="6" creationId="{29E17E2B-2A03-6F7E-5C48-C5FA54A55A9E}"/>
          </ac:spMkLst>
        </pc:spChg>
        <pc:spChg chg="add mod">
          <ac:chgData name="Shubham Tiwari F" userId="b1000581-e419-4654-bcd6-2f9e4434d911" providerId="ADAL" clId="{F9046367-6CD5-4BBF-8231-D7E083519296}" dt="2023-06-12T04:51:18.811" v="6077"/>
          <ac:spMkLst>
            <pc:docMk/>
            <pc:sldMk cId="1842144247" sldId="258"/>
            <ac:spMk id="7" creationId="{70A953E0-CF00-593F-8077-933D2B067899}"/>
          </ac:spMkLst>
        </pc:spChg>
        <pc:spChg chg="add mod">
          <ac:chgData name="Shubham Tiwari F" userId="b1000581-e419-4654-bcd6-2f9e4434d911" providerId="ADAL" clId="{F9046367-6CD5-4BBF-8231-D7E083519296}" dt="2023-06-12T04:51:18.811" v="6077"/>
          <ac:spMkLst>
            <pc:docMk/>
            <pc:sldMk cId="1842144247" sldId="258"/>
            <ac:spMk id="8" creationId="{9EAFF63D-752D-F0A8-1BAD-64096885D71D}"/>
          </ac:spMkLst>
        </pc:spChg>
        <pc:picChg chg="add mod">
          <ac:chgData name="Shubham Tiwari F" userId="b1000581-e419-4654-bcd6-2f9e4434d911" providerId="ADAL" clId="{F9046367-6CD5-4BBF-8231-D7E083519296}" dt="2023-06-12T04:51:18.811" v="6077"/>
          <ac:picMkLst>
            <pc:docMk/>
            <pc:sldMk cId="1842144247" sldId="258"/>
            <ac:picMk id="1026" creationId="{5BAA0059-A75C-B6C5-A18F-1DD413C53835}"/>
          </ac:picMkLst>
        </pc:picChg>
        <pc:picChg chg="add del mod">
          <ac:chgData name="Shubham Tiwari F" userId="b1000581-e419-4654-bcd6-2f9e4434d911" providerId="ADAL" clId="{F9046367-6CD5-4BBF-8231-D7E083519296}" dt="2023-06-07T04:27:13.262" v="839" actId="478"/>
          <ac:picMkLst>
            <pc:docMk/>
            <pc:sldMk cId="1842144247" sldId="258"/>
            <ac:picMk id="1028" creationId="{EA027ABD-3D07-90E0-EF29-7A492F7A8B2D}"/>
          </ac:picMkLst>
        </pc:picChg>
        <pc:picChg chg="add mod">
          <ac:chgData name="Shubham Tiwari F" userId="b1000581-e419-4654-bcd6-2f9e4434d911" providerId="ADAL" clId="{F9046367-6CD5-4BBF-8231-D7E083519296}" dt="2023-06-12T04:51:18.811" v="6077"/>
          <ac:picMkLst>
            <pc:docMk/>
            <pc:sldMk cId="1842144247" sldId="258"/>
            <ac:picMk id="1030" creationId="{8382ED3F-07E3-0D7A-43C0-2E6FB9489791}"/>
          </ac:picMkLst>
        </pc:picChg>
      </pc:sldChg>
      <pc:sldChg chg="addSp modSp new del mod">
        <pc:chgData name="Shubham Tiwari F" userId="b1000581-e419-4654-bcd6-2f9e4434d911" providerId="ADAL" clId="{F9046367-6CD5-4BBF-8231-D7E083519296}" dt="2023-06-06T14:30:12.774" v="278" actId="47"/>
        <pc:sldMkLst>
          <pc:docMk/>
          <pc:sldMk cId="413010815" sldId="259"/>
        </pc:sldMkLst>
        <pc:spChg chg="add mod">
          <ac:chgData name="Shubham Tiwari F" userId="b1000581-e419-4654-bcd6-2f9e4434d911" providerId="ADAL" clId="{F9046367-6CD5-4BBF-8231-D7E083519296}" dt="2023-06-06T14:27:17.674" v="141" actId="14100"/>
          <ac:spMkLst>
            <pc:docMk/>
            <pc:sldMk cId="413010815" sldId="259"/>
            <ac:spMk id="2" creationId="{132A0A4E-D8B4-F2B8-8ABB-C67B844D79E4}"/>
          </ac:spMkLst>
        </pc:spChg>
      </pc:sldChg>
      <pc:sldChg chg="addSp modSp new mod setBg">
        <pc:chgData name="Shubham Tiwari F" userId="b1000581-e419-4654-bcd6-2f9e4434d911" providerId="ADAL" clId="{F9046367-6CD5-4BBF-8231-D7E083519296}" dt="2023-06-12T04:51:18.811" v="6077"/>
        <pc:sldMkLst>
          <pc:docMk/>
          <pc:sldMk cId="3124124374" sldId="259"/>
        </pc:sldMkLst>
        <pc:spChg chg="add mod">
          <ac:chgData name="Shubham Tiwari F" userId="b1000581-e419-4654-bcd6-2f9e4434d911" providerId="ADAL" clId="{F9046367-6CD5-4BBF-8231-D7E083519296}" dt="2023-06-12T04:51:18.811" v="6077"/>
          <ac:spMkLst>
            <pc:docMk/>
            <pc:sldMk cId="3124124374" sldId="259"/>
            <ac:spMk id="2" creationId="{74D8BF51-37C5-D1B4-EE12-6F5BA6033FB5}"/>
          </ac:spMkLst>
        </pc:spChg>
        <pc:spChg chg="add mod">
          <ac:chgData name="Shubham Tiwari F" userId="b1000581-e419-4654-bcd6-2f9e4434d911" providerId="ADAL" clId="{F9046367-6CD5-4BBF-8231-D7E083519296}" dt="2023-06-12T04:51:18.811" v="6077"/>
          <ac:spMkLst>
            <pc:docMk/>
            <pc:sldMk cId="3124124374" sldId="259"/>
            <ac:spMk id="3" creationId="{1DC40E7E-F3F7-CEC0-DEDC-629CFD8EAAC6}"/>
          </ac:spMkLst>
        </pc:spChg>
      </pc:sldChg>
      <pc:sldChg chg="addSp delSp modSp new del mod setBg">
        <pc:chgData name="Shubham Tiwari F" userId="b1000581-e419-4654-bcd6-2f9e4434d911" providerId="ADAL" clId="{F9046367-6CD5-4BBF-8231-D7E083519296}" dt="2023-06-07T04:35:03.818" v="989" actId="47"/>
        <pc:sldMkLst>
          <pc:docMk/>
          <pc:sldMk cId="2058261787" sldId="260"/>
        </pc:sldMkLst>
        <pc:spChg chg="add">
          <ac:chgData name="Shubham Tiwari F" userId="b1000581-e419-4654-bcd6-2f9e4434d911" providerId="ADAL" clId="{F9046367-6CD5-4BBF-8231-D7E083519296}" dt="2023-06-07T04:32:46.022" v="857" actId="26606"/>
          <ac:spMkLst>
            <pc:docMk/>
            <pc:sldMk cId="2058261787" sldId="260"/>
            <ac:spMk id="2055" creationId="{E559D998-AB6C-46E1-B394-118E9A1E2D62}"/>
          </ac:spMkLst>
        </pc:spChg>
        <pc:picChg chg="add del mod">
          <ac:chgData name="Shubham Tiwari F" userId="b1000581-e419-4654-bcd6-2f9e4434d911" providerId="ADAL" clId="{F9046367-6CD5-4BBF-8231-D7E083519296}" dt="2023-06-07T04:35:00.772" v="988" actId="478"/>
          <ac:picMkLst>
            <pc:docMk/>
            <pc:sldMk cId="2058261787" sldId="260"/>
            <ac:picMk id="2050" creationId="{2CB64D75-5E59-12FD-542F-A3397E559E9F}"/>
          </ac:picMkLst>
        </pc:picChg>
      </pc:sldChg>
      <pc:sldChg chg="addSp delSp modSp new mod ord setBg setClrOvrMap">
        <pc:chgData name="Shubham Tiwari F" userId="b1000581-e419-4654-bcd6-2f9e4434d911" providerId="ADAL" clId="{F9046367-6CD5-4BBF-8231-D7E083519296}" dt="2023-06-12T04:51:18.811" v="6077"/>
        <pc:sldMkLst>
          <pc:docMk/>
          <pc:sldMk cId="2182846487" sldId="260"/>
        </pc:sldMkLst>
        <pc:spChg chg="add mod">
          <ac:chgData name="Shubham Tiwari F" userId="b1000581-e419-4654-bcd6-2f9e4434d911" providerId="ADAL" clId="{F9046367-6CD5-4BBF-8231-D7E083519296}" dt="2023-06-12T04:51:18.811" v="6077"/>
          <ac:spMkLst>
            <pc:docMk/>
            <pc:sldMk cId="2182846487" sldId="260"/>
            <ac:spMk id="2" creationId="{3B46CB47-1DCB-2681-51D7-599AE6BFC92E}"/>
          </ac:spMkLst>
        </pc:spChg>
        <pc:spChg chg="add del">
          <ac:chgData name="Shubham Tiwari F" userId="b1000581-e419-4654-bcd6-2f9e4434d911" providerId="ADAL" clId="{F9046367-6CD5-4BBF-8231-D7E083519296}" dt="2023-06-07T04:41:30.671" v="1074" actId="26606"/>
          <ac:spMkLst>
            <pc:docMk/>
            <pc:sldMk cId="2182846487" sldId="260"/>
            <ac:spMk id="5" creationId="{66B332A4-D438-4773-A77F-5ED49A448D9D}"/>
          </ac:spMkLst>
        </pc:spChg>
        <pc:spChg chg="add del">
          <ac:chgData name="Shubham Tiwari F" userId="b1000581-e419-4654-bcd6-2f9e4434d911" providerId="ADAL" clId="{F9046367-6CD5-4BBF-8231-D7E083519296}" dt="2023-06-07T04:41:30.671" v="1074" actId="26606"/>
          <ac:spMkLst>
            <pc:docMk/>
            <pc:sldMk cId="2182846487" sldId="260"/>
            <ac:spMk id="6" creationId="{DF9AD32D-FF05-44F4-BD4D-9CEE89B71EB9}"/>
          </ac:spMkLst>
        </pc:spChg>
        <pc:spChg chg="add del">
          <ac:chgData name="Shubham Tiwari F" userId="b1000581-e419-4654-bcd6-2f9e4434d911" providerId="ADAL" clId="{F9046367-6CD5-4BBF-8231-D7E083519296}" dt="2023-06-07T04:41:07.378" v="1066" actId="26606"/>
          <ac:spMkLst>
            <pc:docMk/>
            <pc:sldMk cId="2182846487" sldId="260"/>
            <ac:spMk id="8" creationId="{A8DB9CD9-59B1-4D73-BC4C-98796A48EF9B}"/>
          </ac:spMkLst>
        </pc:spChg>
        <pc:spChg chg="add mod">
          <ac:chgData name="Shubham Tiwari F" userId="b1000581-e419-4654-bcd6-2f9e4434d911" providerId="ADAL" clId="{F9046367-6CD5-4BBF-8231-D7E083519296}" dt="2023-06-12T04:51:18.811" v="6077"/>
          <ac:spMkLst>
            <pc:docMk/>
            <pc:sldMk cId="2182846487" sldId="260"/>
            <ac:spMk id="9" creationId="{5DE55FDE-597A-136A-4ED3-80377903244A}"/>
          </ac:spMkLst>
        </pc:spChg>
        <pc:spChg chg="add del">
          <ac:chgData name="Shubham Tiwari F" userId="b1000581-e419-4654-bcd6-2f9e4434d911" providerId="ADAL" clId="{F9046367-6CD5-4BBF-8231-D7E083519296}" dt="2023-06-07T04:41:07.378" v="1066" actId="26606"/>
          <ac:spMkLst>
            <pc:docMk/>
            <pc:sldMk cId="2182846487" sldId="260"/>
            <ac:spMk id="10" creationId="{8874A6A9-41FF-4E33-AFA8-F9F81436A59E}"/>
          </ac:spMkLst>
        </pc:spChg>
        <pc:spChg chg="add mod">
          <ac:chgData name="Shubham Tiwari F" userId="b1000581-e419-4654-bcd6-2f9e4434d911" providerId="ADAL" clId="{F9046367-6CD5-4BBF-8231-D7E083519296}" dt="2023-06-12T04:51:18.811" v="6077"/>
          <ac:spMkLst>
            <pc:docMk/>
            <pc:sldMk cId="2182846487" sldId="260"/>
            <ac:spMk id="20" creationId="{41188730-2CD5-3D4B-1CE8-867E828AF396}"/>
          </ac:spMkLst>
        </pc:spChg>
        <pc:spChg chg="add mod">
          <ac:chgData name="Shubham Tiwari F" userId="b1000581-e419-4654-bcd6-2f9e4434d911" providerId="ADAL" clId="{F9046367-6CD5-4BBF-8231-D7E083519296}" dt="2023-06-12T04:51:18.811" v="6077"/>
          <ac:spMkLst>
            <pc:docMk/>
            <pc:sldMk cId="2182846487" sldId="260"/>
            <ac:spMk id="21" creationId="{39E5144E-4A38-6CE3-7C33-D51B644A7340}"/>
          </ac:spMkLst>
        </pc:spChg>
        <pc:grpChg chg="add del">
          <ac:chgData name="Shubham Tiwari F" userId="b1000581-e419-4654-bcd6-2f9e4434d911" providerId="ADAL" clId="{F9046367-6CD5-4BBF-8231-D7E083519296}" dt="2023-06-07T04:41:07.378" v="1066" actId="26606"/>
          <ac:grpSpMkLst>
            <pc:docMk/>
            <pc:sldMk cId="2182846487" sldId="260"/>
            <ac:grpSpMk id="12" creationId="{721D730E-1F97-4071-B143-B05E6D2599BC}"/>
          </ac:grpSpMkLst>
        </pc:grpChg>
        <pc:graphicFrameChg chg="add del modGraphic">
          <ac:chgData name="Shubham Tiwari F" userId="b1000581-e419-4654-bcd6-2f9e4434d911" providerId="ADAL" clId="{F9046367-6CD5-4BBF-8231-D7E083519296}" dt="2023-06-07T06:16:36.120" v="1898" actId="27309"/>
          <ac:graphicFrameMkLst>
            <pc:docMk/>
            <pc:sldMk cId="2182846487" sldId="260"/>
            <ac:graphicFrameMk id="23" creationId="{EE14ABA2-6614-C3C0-17DE-D7906680482C}"/>
          </ac:graphicFrameMkLst>
        </pc:graphicFrameChg>
        <pc:picChg chg="add mod">
          <ac:chgData name="Shubham Tiwari F" userId="b1000581-e419-4654-bcd6-2f9e4434d911" providerId="ADAL" clId="{F9046367-6CD5-4BBF-8231-D7E083519296}" dt="2023-06-12T04:51:18.811" v="6077"/>
          <ac:picMkLst>
            <pc:docMk/>
            <pc:sldMk cId="2182846487" sldId="260"/>
            <ac:picMk id="3" creationId="{AF8D3569-E758-6783-6DD2-F835D64253C3}"/>
          </ac:picMkLst>
        </pc:picChg>
        <pc:picChg chg="add mod">
          <ac:chgData name="Shubham Tiwari F" userId="b1000581-e419-4654-bcd6-2f9e4434d911" providerId="ADAL" clId="{F9046367-6CD5-4BBF-8231-D7E083519296}" dt="2023-06-12T04:51:18.811" v="6077"/>
          <ac:picMkLst>
            <pc:docMk/>
            <pc:sldMk cId="2182846487" sldId="260"/>
            <ac:picMk id="4" creationId="{731A2293-BAEB-D683-2BDC-60C46AF5D1D5}"/>
          </ac:picMkLst>
        </pc:picChg>
      </pc:sldChg>
      <pc:sldChg chg="new del">
        <pc:chgData name="Shubham Tiwari F" userId="b1000581-e419-4654-bcd6-2f9e4434d911" providerId="ADAL" clId="{F9046367-6CD5-4BBF-8231-D7E083519296}" dt="2023-06-07T06:48:32.321" v="2558" actId="47"/>
        <pc:sldMkLst>
          <pc:docMk/>
          <pc:sldMk cId="3999146060" sldId="261"/>
        </pc:sldMkLst>
      </pc:sldChg>
      <pc:sldChg chg="addSp delSp modSp add mod">
        <pc:chgData name="Shubham Tiwari F" userId="b1000581-e419-4654-bcd6-2f9e4434d911" providerId="ADAL" clId="{F9046367-6CD5-4BBF-8231-D7E083519296}" dt="2023-06-12T04:51:18.811" v="6077"/>
        <pc:sldMkLst>
          <pc:docMk/>
          <pc:sldMk cId="740935076" sldId="262"/>
        </pc:sldMkLst>
        <pc:spChg chg="mod">
          <ac:chgData name="Shubham Tiwari F" userId="b1000581-e419-4654-bcd6-2f9e4434d911" providerId="ADAL" clId="{F9046367-6CD5-4BBF-8231-D7E083519296}" dt="2023-06-12T04:51:18.811" v="6077"/>
          <ac:spMkLst>
            <pc:docMk/>
            <pc:sldMk cId="740935076" sldId="262"/>
            <ac:spMk id="2" creationId="{3B46CB47-1DCB-2681-51D7-599AE6BFC92E}"/>
          </ac:spMkLst>
        </pc:spChg>
        <pc:spChg chg="add del mod">
          <ac:chgData name="Shubham Tiwari F" userId="b1000581-e419-4654-bcd6-2f9e4434d911" providerId="ADAL" clId="{F9046367-6CD5-4BBF-8231-D7E083519296}" dt="2023-06-12T04:51:18.811" v="6077"/>
          <ac:spMkLst>
            <pc:docMk/>
            <pc:sldMk cId="740935076" sldId="262"/>
            <ac:spMk id="9" creationId="{5DE55FDE-597A-136A-4ED3-80377903244A}"/>
          </ac:spMkLst>
        </pc:spChg>
        <pc:spChg chg="del mod">
          <ac:chgData name="Shubham Tiwari F" userId="b1000581-e419-4654-bcd6-2f9e4434d911" providerId="ADAL" clId="{F9046367-6CD5-4BBF-8231-D7E083519296}" dt="2023-06-07T05:08:09.798" v="1205" actId="478"/>
          <ac:spMkLst>
            <pc:docMk/>
            <pc:sldMk cId="740935076" sldId="262"/>
            <ac:spMk id="20" creationId="{41188730-2CD5-3D4B-1CE8-867E828AF396}"/>
          </ac:spMkLst>
        </pc:spChg>
        <pc:spChg chg="add del mod">
          <ac:chgData name="Shubham Tiwari F" userId="b1000581-e419-4654-bcd6-2f9e4434d911" providerId="ADAL" clId="{F9046367-6CD5-4BBF-8231-D7E083519296}" dt="2023-06-07T05:07:42.327" v="1196" actId="478"/>
          <ac:spMkLst>
            <pc:docMk/>
            <pc:sldMk cId="740935076" sldId="262"/>
            <ac:spMk id="21" creationId="{39E5144E-4A38-6CE3-7C33-D51B644A7340}"/>
          </ac:spMkLst>
        </pc:spChg>
        <pc:picChg chg="mod">
          <ac:chgData name="Shubham Tiwari F" userId="b1000581-e419-4654-bcd6-2f9e4434d911" providerId="ADAL" clId="{F9046367-6CD5-4BBF-8231-D7E083519296}" dt="2023-06-12T04:51:18.811" v="6077"/>
          <ac:picMkLst>
            <pc:docMk/>
            <pc:sldMk cId="740935076" sldId="262"/>
            <ac:picMk id="3" creationId="{AF8D3569-E758-6783-6DD2-F835D64253C3}"/>
          </ac:picMkLst>
        </pc:picChg>
        <pc:picChg chg="mod">
          <ac:chgData name="Shubham Tiwari F" userId="b1000581-e419-4654-bcd6-2f9e4434d911" providerId="ADAL" clId="{F9046367-6CD5-4BBF-8231-D7E083519296}" dt="2023-06-12T04:51:18.811" v="6077"/>
          <ac:picMkLst>
            <pc:docMk/>
            <pc:sldMk cId="740935076" sldId="262"/>
            <ac:picMk id="4" creationId="{731A2293-BAEB-D683-2BDC-60C46AF5D1D5}"/>
          </ac:picMkLst>
        </pc:picChg>
      </pc:sldChg>
      <pc:sldChg chg="addSp delSp modSp add mod">
        <pc:chgData name="Shubham Tiwari F" userId="b1000581-e419-4654-bcd6-2f9e4434d911" providerId="ADAL" clId="{F9046367-6CD5-4BBF-8231-D7E083519296}" dt="2023-06-12T04:51:18.811" v="6077"/>
        <pc:sldMkLst>
          <pc:docMk/>
          <pc:sldMk cId="253154055" sldId="263"/>
        </pc:sldMkLst>
        <pc:spChg chg="mod">
          <ac:chgData name="Shubham Tiwari F" userId="b1000581-e419-4654-bcd6-2f9e4434d911" providerId="ADAL" clId="{F9046367-6CD5-4BBF-8231-D7E083519296}" dt="2023-06-12T04:51:18.811" v="6077"/>
          <ac:spMkLst>
            <pc:docMk/>
            <pc:sldMk cId="253154055" sldId="263"/>
            <ac:spMk id="2" creationId="{3B46CB47-1DCB-2681-51D7-599AE6BFC92E}"/>
          </ac:spMkLst>
        </pc:spChg>
        <pc:spChg chg="del">
          <ac:chgData name="Shubham Tiwari F" userId="b1000581-e419-4654-bcd6-2f9e4434d911" providerId="ADAL" clId="{F9046367-6CD5-4BBF-8231-D7E083519296}" dt="2023-06-07T05:15:56.598" v="1209" actId="478"/>
          <ac:spMkLst>
            <pc:docMk/>
            <pc:sldMk cId="253154055" sldId="263"/>
            <ac:spMk id="9" creationId="{5DE55FDE-597A-136A-4ED3-80377903244A}"/>
          </ac:spMkLst>
        </pc:spChg>
        <pc:spChg chg="mod">
          <ac:chgData name="Shubham Tiwari F" userId="b1000581-e419-4654-bcd6-2f9e4434d911" providerId="ADAL" clId="{F9046367-6CD5-4BBF-8231-D7E083519296}" dt="2023-06-12T04:51:18.811" v="6077"/>
          <ac:spMkLst>
            <pc:docMk/>
            <pc:sldMk cId="253154055" sldId="263"/>
            <ac:spMk id="20" creationId="{41188730-2CD5-3D4B-1CE8-867E828AF396}"/>
          </ac:spMkLst>
        </pc:spChg>
        <pc:spChg chg="mod">
          <ac:chgData name="Shubham Tiwari F" userId="b1000581-e419-4654-bcd6-2f9e4434d911" providerId="ADAL" clId="{F9046367-6CD5-4BBF-8231-D7E083519296}" dt="2023-06-12T04:51:18.811" v="6077"/>
          <ac:spMkLst>
            <pc:docMk/>
            <pc:sldMk cId="253154055" sldId="263"/>
            <ac:spMk id="21" creationId="{39E5144E-4A38-6CE3-7C33-D51B644A7340}"/>
          </ac:spMkLst>
        </pc:spChg>
        <pc:picChg chg="mod">
          <ac:chgData name="Shubham Tiwari F" userId="b1000581-e419-4654-bcd6-2f9e4434d911" providerId="ADAL" clId="{F9046367-6CD5-4BBF-8231-D7E083519296}" dt="2023-06-12T04:51:18.811" v="6077"/>
          <ac:picMkLst>
            <pc:docMk/>
            <pc:sldMk cId="253154055" sldId="263"/>
            <ac:picMk id="3" creationId="{AF8D3569-E758-6783-6DD2-F835D64253C3}"/>
          </ac:picMkLst>
        </pc:picChg>
        <pc:picChg chg="mod">
          <ac:chgData name="Shubham Tiwari F" userId="b1000581-e419-4654-bcd6-2f9e4434d911" providerId="ADAL" clId="{F9046367-6CD5-4BBF-8231-D7E083519296}" dt="2023-06-12T04:51:18.811" v="6077"/>
          <ac:picMkLst>
            <pc:docMk/>
            <pc:sldMk cId="253154055" sldId="263"/>
            <ac:picMk id="4" creationId="{731A2293-BAEB-D683-2BDC-60C46AF5D1D5}"/>
          </ac:picMkLst>
        </pc:picChg>
        <pc:picChg chg="add mod">
          <ac:chgData name="Shubham Tiwari F" userId="b1000581-e419-4654-bcd6-2f9e4434d911" providerId="ADAL" clId="{F9046367-6CD5-4BBF-8231-D7E083519296}" dt="2023-06-12T04:51:18.811" v="6077"/>
          <ac:picMkLst>
            <pc:docMk/>
            <pc:sldMk cId="253154055" sldId="263"/>
            <ac:picMk id="6" creationId="{49440189-28E4-D124-31CF-BA85CA7CA9AF}"/>
          </ac:picMkLst>
        </pc:picChg>
        <pc:picChg chg="add mod">
          <ac:chgData name="Shubham Tiwari F" userId="b1000581-e419-4654-bcd6-2f9e4434d911" providerId="ADAL" clId="{F9046367-6CD5-4BBF-8231-D7E083519296}" dt="2023-06-12T04:51:18.811" v="6077"/>
          <ac:picMkLst>
            <pc:docMk/>
            <pc:sldMk cId="253154055" sldId="263"/>
            <ac:picMk id="8" creationId="{EE195F73-0AF0-2E26-9153-3F421CEF4001}"/>
          </ac:picMkLst>
        </pc:picChg>
        <pc:picChg chg="add mod">
          <ac:chgData name="Shubham Tiwari F" userId="b1000581-e419-4654-bcd6-2f9e4434d911" providerId="ADAL" clId="{F9046367-6CD5-4BBF-8231-D7E083519296}" dt="2023-06-12T04:51:18.811" v="6077"/>
          <ac:picMkLst>
            <pc:docMk/>
            <pc:sldMk cId="253154055" sldId="263"/>
            <ac:picMk id="11" creationId="{4E594249-8C1C-A9A1-DD33-93B6A5843D4E}"/>
          </ac:picMkLst>
        </pc:picChg>
      </pc:sldChg>
      <pc:sldChg chg="addSp delSp modSp add mod ord">
        <pc:chgData name="Shubham Tiwari F" userId="b1000581-e419-4654-bcd6-2f9e4434d911" providerId="ADAL" clId="{F9046367-6CD5-4BBF-8231-D7E083519296}" dt="2023-06-12T05:45:31.988" v="6082" actId="478"/>
        <pc:sldMkLst>
          <pc:docMk/>
          <pc:sldMk cId="3328782108" sldId="264"/>
        </pc:sldMkLst>
        <pc:spChg chg="mod">
          <ac:chgData name="Shubham Tiwari F" userId="b1000581-e419-4654-bcd6-2f9e4434d911" providerId="ADAL" clId="{F9046367-6CD5-4BBF-8231-D7E083519296}" dt="2023-06-12T04:51:18.811" v="6077"/>
          <ac:spMkLst>
            <pc:docMk/>
            <pc:sldMk cId="3328782108" sldId="264"/>
            <ac:spMk id="2" creationId="{3B46CB47-1DCB-2681-51D7-599AE6BFC92E}"/>
          </ac:spMkLst>
        </pc:spChg>
        <pc:spChg chg="del">
          <ac:chgData name="Shubham Tiwari F" userId="b1000581-e419-4654-bcd6-2f9e4434d911" providerId="ADAL" clId="{F9046367-6CD5-4BBF-8231-D7E083519296}" dt="2023-06-07T05:18:43.035" v="1270" actId="478"/>
          <ac:spMkLst>
            <pc:docMk/>
            <pc:sldMk cId="3328782108" sldId="264"/>
            <ac:spMk id="9" creationId="{5DE55FDE-597A-136A-4ED3-80377903244A}"/>
          </ac:spMkLst>
        </pc:spChg>
        <pc:spChg chg="add del mod">
          <ac:chgData name="Shubham Tiwari F" userId="b1000581-e419-4654-bcd6-2f9e4434d911" providerId="ADAL" clId="{F9046367-6CD5-4BBF-8231-D7E083519296}" dt="2023-06-07T06:10:58.461" v="1702" actId="478"/>
          <ac:spMkLst>
            <pc:docMk/>
            <pc:sldMk cId="3328782108" sldId="264"/>
            <ac:spMk id="10" creationId="{6E620C0A-1940-DB49-4A75-41967364190B}"/>
          </ac:spMkLst>
        </pc:spChg>
        <pc:spChg chg="add del mod">
          <ac:chgData name="Shubham Tiwari F" userId="b1000581-e419-4654-bcd6-2f9e4434d911" providerId="ADAL" clId="{F9046367-6CD5-4BBF-8231-D7E083519296}" dt="2023-06-07T06:12:25.122" v="1726" actId="478"/>
          <ac:spMkLst>
            <pc:docMk/>
            <pc:sldMk cId="3328782108" sldId="264"/>
            <ac:spMk id="11" creationId="{69C82086-5CEC-E26D-060E-1C4B616020E1}"/>
          </ac:spMkLst>
        </pc:spChg>
        <pc:spChg chg="add del mod">
          <ac:chgData name="Shubham Tiwari F" userId="b1000581-e419-4654-bcd6-2f9e4434d911" providerId="ADAL" clId="{F9046367-6CD5-4BBF-8231-D7E083519296}" dt="2023-06-07T06:10:58.461" v="1702" actId="478"/>
          <ac:spMkLst>
            <pc:docMk/>
            <pc:sldMk cId="3328782108" sldId="264"/>
            <ac:spMk id="12" creationId="{10DDED8C-5689-6539-A480-61B47A4D542B}"/>
          </ac:spMkLst>
        </pc:spChg>
        <pc:spChg chg="add mod">
          <ac:chgData name="Shubham Tiwari F" userId="b1000581-e419-4654-bcd6-2f9e4434d911" providerId="ADAL" clId="{F9046367-6CD5-4BBF-8231-D7E083519296}" dt="2023-06-12T04:51:18.811" v="6077"/>
          <ac:spMkLst>
            <pc:docMk/>
            <pc:sldMk cId="3328782108" sldId="264"/>
            <ac:spMk id="13" creationId="{F076FE1F-C31D-6B5B-26CA-41738EED6B34}"/>
          </ac:spMkLst>
        </pc:spChg>
        <pc:spChg chg="add del mod">
          <ac:chgData name="Shubham Tiwari F" userId="b1000581-e419-4654-bcd6-2f9e4434d911" providerId="ADAL" clId="{F9046367-6CD5-4BBF-8231-D7E083519296}" dt="2023-06-12T05:45:31.988" v="6082" actId="478"/>
          <ac:spMkLst>
            <pc:docMk/>
            <pc:sldMk cId="3328782108" sldId="264"/>
            <ac:spMk id="20" creationId="{41188730-2CD5-3D4B-1CE8-867E828AF396}"/>
          </ac:spMkLst>
        </pc:spChg>
        <pc:spChg chg="mod">
          <ac:chgData name="Shubham Tiwari F" userId="b1000581-e419-4654-bcd6-2f9e4434d911" providerId="ADAL" clId="{F9046367-6CD5-4BBF-8231-D7E083519296}" dt="2023-06-12T04:51:18.811" v="6077"/>
          <ac:spMkLst>
            <pc:docMk/>
            <pc:sldMk cId="3328782108" sldId="264"/>
            <ac:spMk id="21" creationId="{39E5144E-4A38-6CE3-7C33-D51B644A7340}"/>
          </ac:spMkLst>
        </pc:spChg>
        <pc:picChg chg="mod">
          <ac:chgData name="Shubham Tiwari F" userId="b1000581-e419-4654-bcd6-2f9e4434d911" providerId="ADAL" clId="{F9046367-6CD5-4BBF-8231-D7E083519296}" dt="2023-06-12T04:51:18.811" v="6077"/>
          <ac:picMkLst>
            <pc:docMk/>
            <pc:sldMk cId="3328782108" sldId="264"/>
            <ac:picMk id="3" creationId="{AF8D3569-E758-6783-6DD2-F835D64253C3}"/>
          </ac:picMkLst>
        </pc:picChg>
        <pc:picChg chg="mod">
          <ac:chgData name="Shubham Tiwari F" userId="b1000581-e419-4654-bcd6-2f9e4434d911" providerId="ADAL" clId="{F9046367-6CD5-4BBF-8231-D7E083519296}" dt="2023-06-12T04:51:18.811" v="6077"/>
          <ac:picMkLst>
            <pc:docMk/>
            <pc:sldMk cId="3328782108" sldId="264"/>
            <ac:picMk id="4" creationId="{731A2293-BAEB-D683-2BDC-60C46AF5D1D5}"/>
          </ac:picMkLst>
        </pc:picChg>
        <pc:picChg chg="add del mod">
          <ac:chgData name="Shubham Tiwari F" userId="b1000581-e419-4654-bcd6-2f9e4434d911" providerId="ADAL" clId="{F9046367-6CD5-4BBF-8231-D7E083519296}" dt="2023-06-07T06:10:58.461" v="1702" actId="478"/>
          <ac:picMkLst>
            <pc:docMk/>
            <pc:sldMk cId="3328782108" sldId="264"/>
            <ac:picMk id="3074" creationId="{3A6E9B9E-7141-4C7A-27C8-BC42C9ADBEB5}"/>
          </ac:picMkLst>
        </pc:picChg>
        <pc:picChg chg="add del mod">
          <ac:chgData name="Shubham Tiwari F" userId="b1000581-e419-4654-bcd6-2f9e4434d911" providerId="ADAL" clId="{F9046367-6CD5-4BBF-8231-D7E083519296}" dt="2023-06-07T06:10:58.461" v="1702" actId="478"/>
          <ac:picMkLst>
            <pc:docMk/>
            <pc:sldMk cId="3328782108" sldId="264"/>
            <ac:picMk id="3076" creationId="{4993CB7F-02B0-8AAA-EA24-F8D8349DD530}"/>
          </ac:picMkLst>
        </pc:picChg>
        <pc:picChg chg="add del mod">
          <ac:chgData name="Shubham Tiwari F" userId="b1000581-e419-4654-bcd6-2f9e4434d911" providerId="ADAL" clId="{F9046367-6CD5-4BBF-8231-D7E083519296}" dt="2023-06-07T06:10:58.461" v="1702" actId="478"/>
          <ac:picMkLst>
            <pc:docMk/>
            <pc:sldMk cId="3328782108" sldId="264"/>
            <ac:picMk id="3078" creationId="{9CBB8A85-16D4-D5DE-AB12-C913E0F55FC8}"/>
          </ac:picMkLst>
        </pc:picChg>
        <pc:picChg chg="add del mod">
          <ac:chgData name="Shubham Tiwari F" userId="b1000581-e419-4654-bcd6-2f9e4434d911" providerId="ADAL" clId="{F9046367-6CD5-4BBF-8231-D7E083519296}" dt="2023-06-07T06:10:58.461" v="1702" actId="478"/>
          <ac:picMkLst>
            <pc:docMk/>
            <pc:sldMk cId="3328782108" sldId="264"/>
            <ac:picMk id="3080" creationId="{E5ED5307-E8DC-A0CC-1A54-778E65CA6069}"/>
          </ac:picMkLst>
        </pc:picChg>
        <pc:picChg chg="add del mod">
          <ac:chgData name="Shubham Tiwari F" userId="b1000581-e419-4654-bcd6-2f9e4434d911" providerId="ADAL" clId="{F9046367-6CD5-4BBF-8231-D7E083519296}" dt="2023-06-07T06:10:58.461" v="1702" actId="478"/>
          <ac:picMkLst>
            <pc:docMk/>
            <pc:sldMk cId="3328782108" sldId="264"/>
            <ac:picMk id="3082" creationId="{54ADC394-9ECF-6768-AEA1-58A031287FE8}"/>
          </ac:picMkLst>
        </pc:picChg>
        <pc:cxnChg chg="add del mod">
          <ac:chgData name="Shubham Tiwari F" userId="b1000581-e419-4654-bcd6-2f9e4434d911" providerId="ADAL" clId="{F9046367-6CD5-4BBF-8231-D7E083519296}" dt="2023-06-07T06:10:58.461" v="1702" actId="478"/>
          <ac:cxnSpMkLst>
            <pc:docMk/>
            <pc:sldMk cId="3328782108" sldId="264"/>
            <ac:cxnSpMk id="6" creationId="{06701914-E023-FBC5-7355-C9D44726E0DE}"/>
          </ac:cxnSpMkLst>
        </pc:cxnChg>
      </pc:sldChg>
      <pc:sldChg chg="addSp delSp modSp add mod">
        <pc:chgData name="Shubham Tiwari F" userId="b1000581-e419-4654-bcd6-2f9e4434d911" providerId="ADAL" clId="{F9046367-6CD5-4BBF-8231-D7E083519296}" dt="2023-06-12T04:51:18.811" v="6077"/>
        <pc:sldMkLst>
          <pc:docMk/>
          <pc:sldMk cId="1416616715" sldId="265"/>
        </pc:sldMkLst>
        <pc:spChg chg="mod">
          <ac:chgData name="Shubham Tiwari F" userId="b1000581-e419-4654-bcd6-2f9e4434d911" providerId="ADAL" clId="{F9046367-6CD5-4BBF-8231-D7E083519296}" dt="2023-06-12T04:51:18.811" v="6077"/>
          <ac:spMkLst>
            <pc:docMk/>
            <pc:sldMk cId="1416616715" sldId="265"/>
            <ac:spMk id="2" creationId="{3B46CB47-1DCB-2681-51D7-599AE6BFC92E}"/>
          </ac:spMkLst>
        </pc:spChg>
        <pc:spChg chg="add mod">
          <ac:chgData name="Shubham Tiwari F" userId="b1000581-e419-4654-bcd6-2f9e4434d911" providerId="ADAL" clId="{F9046367-6CD5-4BBF-8231-D7E083519296}" dt="2023-06-12T04:51:18.811" v="6077"/>
          <ac:spMkLst>
            <pc:docMk/>
            <pc:sldMk cId="1416616715" sldId="265"/>
            <ac:spMk id="5" creationId="{FC4A598E-40B9-1405-5ABB-F88D4C7B23BD}"/>
          </ac:spMkLst>
        </pc:spChg>
        <pc:spChg chg="del">
          <ac:chgData name="Shubham Tiwari F" userId="b1000581-e419-4654-bcd6-2f9e4434d911" providerId="ADAL" clId="{F9046367-6CD5-4BBF-8231-D7E083519296}" dt="2023-06-07T09:40:57.416" v="5733" actId="478"/>
          <ac:spMkLst>
            <pc:docMk/>
            <pc:sldMk cId="1416616715" sldId="265"/>
            <ac:spMk id="20" creationId="{41188730-2CD5-3D4B-1CE8-867E828AF396}"/>
          </ac:spMkLst>
        </pc:spChg>
        <pc:spChg chg="mod">
          <ac:chgData name="Shubham Tiwari F" userId="b1000581-e419-4654-bcd6-2f9e4434d911" providerId="ADAL" clId="{F9046367-6CD5-4BBF-8231-D7E083519296}" dt="2023-06-12T04:51:18.811" v="6077"/>
          <ac:spMkLst>
            <pc:docMk/>
            <pc:sldMk cId="1416616715" sldId="265"/>
            <ac:spMk id="21" creationId="{39E5144E-4A38-6CE3-7C33-D51B644A7340}"/>
          </ac:spMkLst>
        </pc:spChg>
        <pc:picChg chg="mod">
          <ac:chgData name="Shubham Tiwari F" userId="b1000581-e419-4654-bcd6-2f9e4434d911" providerId="ADAL" clId="{F9046367-6CD5-4BBF-8231-D7E083519296}" dt="2023-06-12T04:51:18.811" v="6077"/>
          <ac:picMkLst>
            <pc:docMk/>
            <pc:sldMk cId="1416616715" sldId="265"/>
            <ac:picMk id="3" creationId="{AF8D3569-E758-6783-6DD2-F835D64253C3}"/>
          </ac:picMkLst>
        </pc:picChg>
        <pc:picChg chg="mod">
          <ac:chgData name="Shubham Tiwari F" userId="b1000581-e419-4654-bcd6-2f9e4434d911" providerId="ADAL" clId="{F9046367-6CD5-4BBF-8231-D7E083519296}" dt="2023-06-12T04:51:18.811" v="6077"/>
          <ac:picMkLst>
            <pc:docMk/>
            <pc:sldMk cId="1416616715" sldId="265"/>
            <ac:picMk id="4" creationId="{731A2293-BAEB-D683-2BDC-60C46AF5D1D5}"/>
          </ac:picMkLst>
        </pc:picChg>
      </pc:sldChg>
      <pc:sldChg chg="addSp delSp modSp add mod">
        <pc:chgData name="Shubham Tiwari F" userId="b1000581-e419-4654-bcd6-2f9e4434d911" providerId="ADAL" clId="{F9046367-6CD5-4BBF-8231-D7E083519296}" dt="2023-06-12T04:51:18.811" v="6077"/>
        <pc:sldMkLst>
          <pc:docMk/>
          <pc:sldMk cId="1829198969" sldId="266"/>
        </pc:sldMkLst>
        <pc:spChg chg="mod">
          <ac:chgData name="Shubham Tiwari F" userId="b1000581-e419-4654-bcd6-2f9e4434d911" providerId="ADAL" clId="{F9046367-6CD5-4BBF-8231-D7E083519296}" dt="2023-06-12T04:51:18.811" v="6077"/>
          <ac:spMkLst>
            <pc:docMk/>
            <pc:sldMk cId="1829198969" sldId="266"/>
            <ac:spMk id="2" creationId="{3B46CB47-1DCB-2681-51D7-599AE6BFC92E}"/>
          </ac:spMkLst>
        </pc:spChg>
        <pc:spChg chg="add mod">
          <ac:chgData name="Shubham Tiwari F" userId="b1000581-e419-4654-bcd6-2f9e4434d911" providerId="ADAL" clId="{F9046367-6CD5-4BBF-8231-D7E083519296}" dt="2023-06-12T04:51:18.811" v="6077"/>
          <ac:spMkLst>
            <pc:docMk/>
            <pc:sldMk cId="1829198969" sldId="266"/>
            <ac:spMk id="8" creationId="{31EEF5E6-7B17-098C-843A-7D66C57E00C8}"/>
          </ac:spMkLst>
        </pc:spChg>
        <pc:spChg chg="add mod">
          <ac:chgData name="Shubham Tiwari F" userId="b1000581-e419-4654-bcd6-2f9e4434d911" providerId="ADAL" clId="{F9046367-6CD5-4BBF-8231-D7E083519296}" dt="2023-06-12T04:51:18.811" v="6077"/>
          <ac:spMkLst>
            <pc:docMk/>
            <pc:sldMk cId="1829198969" sldId="266"/>
            <ac:spMk id="11" creationId="{34114F7F-D18A-88AB-7EA6-95CDAE6ECE1B}"/>
          </ac:spMkLst>
        </pc:spChg>
        <pc:spChg chg="add mod">
          <ac:chgData name="Shubham Tiwari F" userId="b1000581-e419-4654-bcd6-2f9e4434d911" providerId="ADAL" clId="{F9046367-6CD5-4BBF-8231-D7E083519296}" dt="2023-06-12T04:51:18.811" v="6077"/>
          <ac:spMkLst>
            <pc:docMk/>
            <pc:sldMk cId="1829198969" sldId="266"/>
            <ac:spMk id="14" creationId="{AD0DF9C6-84A9-DFB4-4C12-3BFD0B050194}"/>
          </ac:spMkLst>
        </pc:spChg>
        <pc:spChg chg="add mod">
          <ac:chgData name="Shubham Tiwari F" userId="b1000581-e419-4654-bcd6-2f9e4434d911" providerId="ADAL" clId="{F9046367-6CD5-4BBF-8231-D7E083519296}" dt="2023-06-12T04:51:18.811" v="6077"/>
          <ac:spMkLst>
            <pc:docMk/>
            <pc:sldMk cId="1829198969" sldId="266"/>
            <ac:spMk id="15" creationId="{472FB08A-1A39-8A96-3AB5-12DB9EACCC5D}"/>
          </ac:spMkLst>
        </pc:spChg>
        <pc:spChg chg="del">
          <ac:chgData name="Shubham Tiwari F" userId="b1000581-e419-4654-bcd6-2f9e4434d911" providerId="ADAL" clId="{F9046367-6CD5-4BBF-8231-D7E083519296}" dt="2023-06-07T06:41:16.132" v="2247" actId="478"/>
          <ac:spMkLst>
            <pc:docMk/>
            <pc:sldMk cId="1829198969" sldId="266"/>
            <ac:spMk id="20" creationId="{41188730-2CD5-3D4B-1CE8-867E828AF396}"/>
          </ac:spMkLst>
        </pc:spChg>
        <pc:spChg chg="del">
          <ac:chgData name="Shubham Tiwari F" userId="b1000581-e419-4654-bcd6-2f9e4434d911" providerId="ADAL" clId="{F9046367-6CD5-4BBF-8231-D7E083519296}" dt="2023-06-07T06:40:34.661" v="2243" actId="478"/>
          <ac:spMkLst>
            <pc:docMk/>
            <pc:sldMk cId="1829198969" sldId="266"/>
            <ac:spMk id="21" creationId="{39E5144E-4A38-6CE3-7C33-D51B644A7340}"/>
          </ac:spMkLst>
        </pc:spChg>
        <pc:spChg chg="add mod">
          <ac:chgData name="Shubham Tiwari F" userId="b1000581-e419-4654-bcd6-2f9e4434d911" providerId="ADAL" clId="{F9046367-6CD5-4BBF-8231-D7E083519296}" dt="2023-06-12T04:51:18.811" v="6077"/>
          <ac:spMkLst>
            <pc:docMk/>
            <pc:sldMk cId="1829198969" sldId="266"/>
            <ac:spMk id="22" creationId="{6EDB6782-9202-1371-8664-996AA8F13CFF}"/>
          </ac:spMkLst>
        </pc:spChg>
        <pc:spChg chg="add mod">
          <ac:chgData name="Shubham Tiwari F" userId="b1000581-e419-4654-bcd6-2f9e4434d911" providerId="ADAL" clId="{F9046367-6CD5-4BBF-8231-D7E083519296}" dt="2023-06-12T04:51:18.811" v="6077"/>
          <ac:spMkLst>
            <pc:docMk/>
            <pc:sldMk cId="1829198969" sldId="266"/>
            <ac:spMk id="24" creationId="{C1CAAD18-5DD0-9D23-4118-C464E660C2F8}"/>
          </ac:spMkLst>
        </pc:spChg>
        <pc:spChg chg="add del mod">
          <ac:chgData name="Shubham Tiwari F" userId="b1000581-e419-4654-bcd6-2f9e4434d911" providerId="ADAL" clId="{F9046367-6CD5-4BBF-8231-D7E083519296}" dt="2023-06-07T06:45:12.256" v="2309" actId="21"/>
          <ac:spMkLst>
            <pc:docMk/>
            <pc:sldMk cId="1829198969" sldId="266"/>
            <ac:spMk id="25" creationId="{F4202FD9-8FE9-9B09-8E25-B6934B19D99C}"/>
          </ac:spMkLst>
        </pc:spChg>
        <pc:picChg chg="mod">
          <ac:chgData name="Shubham Tiwari F" userId="b1000581-e419-4654-bcd6-2f9e4434d911" providerId="ADAL" clId="{F9046367-6CD5-4BBF-8231-D7E083519296}" dt="2023-06-12T04:51:18.811" v="6077"/>
          <ac:picMkLst>
            <pc:docMk/>
            <pc:sldMk cId="1829198969" sldId="266"/>
            <ac:picMk id="3" creationId="{AF8D3569-E758-6783-6DD2-F835D64253C3}"/>
          </ac:picMkLst>
        </pc:picChg>
        <pc:picChg chg="mod">
          <ac:chgData name="Shubham Tiwari F" userId="b1000581-e419-4654-bcd6-2f9e4434d911" providerId="ADAL" clId="{F9046367-6CD5-4BBF-8231-D7E083519296}" dt="2023-06-12T04:51:18.811" v="6077"/>
          <ac:picMkLst>
            <pc:docMk/>
            <pc:sldMk cId="1829198969" sldId="266"/>
            <ac:picMk id="4" creationId="{731A2293-BAEB-D683-2BDC-60C46AF5D1D5}"/>
          </ac:picMkLst>
        </pc:picChg>
        <pc:picChg chg="add mod">
          <ac:chgData name="Shubham Tiwari F" userId="b1000581-e419-4654-bcd6-2f9e4434d911" providerId="ADAL" clId="{F9046367-6CD5-4BBF-8231-D7E083519296}" dt="2023-06-12T04:51:18.811" v="6077"/>
          <ac:picMkLst>
            <pc:docMk/>
            <pc:sldMk cId="1829198969" sldId="266"/>
            <ac:picMk id="5" creationId="{91B2405F-F34E-843E-A201-E10ED2239AD9}"/>
          </ac:picMkLst>
        </pc:picChg>
        <pc:picChg chg="add mod">
          <ac:chgData name="Shubham Tiwari F" userId="b1000581-e419-4654-bcd6-2f9e4434d911" providerId="ADAL" clId="{F9046367-6CD5-4BBF-8231-D7E083519296}" dt="2023-06-12T04:51:18.811" v="6077"/>
          <ac:picMkLst>
            <pc:docMk/>
            <pc:sldMk cId="1829198969" sldId="266"/>
            <ac:picMk id="7" creationId="{9B8C6B38-8E11-FFE1-FF40-688F83007E5B}"/>
          </ac:picMkLst>
        </pc:picChg>
        <pc:picChg chg="add mod">
          <ac:chgData name="Shubham Tiwari F" userId="b1000581-e419-4654-bcd6-2f9e4434d911" providerId="ADAL" clId="{F9046367-6CD5-4BBF-8231-D7E083519296}" dt="2023-06-12T04:51:18.811" v="6077"/>
          <ac:picMkLst>
            <pc:docMk/>
            <pc:sldMk cId="1829198969" sldId="266"/>
            <ac:picMk id="9" creationId="{AFC7F968-8BC3-7950-7404-3626D25F4109}"/>
          </ac:picMkLst>
        </pc:picChg>
        <pc:picChg chg="add mod">
          <ac:chgData name="Shubham Tiwari F" userId="b1000581-e419-4654-bcd6-2f9e4434d911" providerId="ADAL" clId="{F9046367-6CD5-4BBF-8231-D7E083519296}" dt="2023-06-12T04:51:18.811" v="6077"/>
          <ac:picMkLst>
            <pc:docMk/>
            <pc:sldMk cId="1829198969" sldId="266"/>
            <ac:picMk id="10" creationId="{5925A0DF-EF08-5E37-8C06-DC26455A27CC}"/>
          </ac:picMkLst>
        </pc:picChg>
        <pc:picChg chg="add mod">
          <ac:chgData name="Shubham Tiwari F" userId="b1000581-e419-4654-bcd6-2f9e4434d911" providerId="ADAL" clId="{F9046367-6CD5-4BBF-8231-D7E083519296}" dt="2023-06-12T04:51:18.811" v="6077"/>
          <ac:picMkLst>
            <pc:docMk/>
            <pc:sldMk cId="1829198969" sldId="266"/>
            <ac:picMk id="12" creationId="{1034291A-24CC-85D7-E45B-C40F87E92429}"/>
          </ac:picMkLst>
        </pc:picChg>
        <pc:picChg chg="add mod">
          <ac:chgData name="Shubham Tiwari F" userId="b1000581-e419-4654-bcd6-2f9e4434d911" providerId="ADAL" clId="{F9046367-6CD5-4BBF-8231-D7E083519296}" dt="2023-06-12T04:51:18.811" v="6077"/>
          <ac:picMkLst>
            <pc:docMk/>
            <pc:sldMk cId="1829198969" sldId="266"/>
            <ac:picMk id="13" creationId="{B1114187-E488-CAE9-F6D8-4EDE4C1EF0E1}"/>
          </ac:picMkLst>
        </pc:picChg>
        <pc:picChg chg="add mod">
          <ac:chgData name="Shubham Tiwari F" userId="b1000581-e419-4654-bcd6-2f9e4434d911" providerId="ADAL" clId="{F9046367-6CD5-4BBF-8231-D7E083519296}" dt="2023-06-12T04:51:18.811" v="6077"/>
          <ac:picMkLst>
            <pc:docMk/>
            <pc:sldMk cId="1829198969" sldId="266"/>
            <ac:picMk id="19" creationId="{18B6AB5A-E387-F761-773A-3D6579EFD847}"/>
          </ac:picMkLst>
        </pc:picChg>
        <pc:picChg chg="add del mod">
          <ac:chgData name="Shubham Tiwari F" userId="b1000581-e419-4654-bcd6-2f9e4434d911" providerId="ADAL" clId="{F9046367-6CD5-4BBF-8231-D7E083519296}" dt="2023-06-12T04:51:18.811" v="6077"/>
          <ac:picMkLst>
            <pc:docMk/>
            <pc:sldMk cId="1829198969" sldId="266"/>
            <ac:picMk id="23" creationId="{CAA30573-AAB6-A04E-2468-49AC8EDC1A59}"/>
          </ac:picMkLst>
        </pc:picChg>
        <pc:cxnChg chg="add mod">
          <ac:chgData name="Shubham Tiwari F" userId="b1000581-e419-4654-bcd6-2f9e4434d911" providerId="ADAL" clId="{F9046367-6CD5-4BBF-8231-D7E083519296}" dt="2023-06-12T04:51:18.811" v="6077"/>
          <ac:cxnSpMkLst>
            <pc:docMk/>
            <pc:sldMk cId="1829198969" sldId="266"/>
            <ac:cxnSpMk id="6" creationId="{DD4B75F8-B54E-C343-59E8-3B6B7C2E1572}"/>
          </ac:cxnSpMkLst>
        </pc:cxnChg>
        <pc:cxnChg chg="add mod">
          <ac:chgData name="Shubham Tiwari F" userId="b1000581-e419-4654-bcd6-2f9e4434d911" providerId="ADAL" clId="{F9046367-6CD5-4BBF-8231-D7E083519296}" dt="2023-06-12T04:51:18.811" v="6077"/>
          <ac:cxnSpMkLst>
            <pc:docMk/>
            <pc:sldMk cId="1829198969" sldId="266"/>
            <ac:cxnSpMk id="16" creationId="{33C1E31E-733C-CDD4-C67E-F19BFE68ABD0}"/>
          </ac:cxnSpMkLst>
        </pc:cxnChg>
        <pc:cxnChg chg="add mod">
          <ac:chgData name="Shubham Tiwari F" userId="b1000581-e419-4654-bcd6-2f9e4434d911" providerId="ADAL" clId="{F9046367-6CD5-4BBF-8231-D7E083519296}" dt="2023-06-12T04:51:18.811" v="6077"/>
          <ac:cxnSpMkLst>
            <pc:docMk/>
            <pc:sldMk cId="1829198969" sldId="266"/>
            <ac:cxnSpMk id="17" creationId="{EF242ADD-CCFC-5436-A1E9-D96FB5E0FAC3}"/>
          </ac:cxnSpMkLst>
        </pc:cxnChg>
        <pc:cxnChg chg="add mod">
          <ac:chgData name="Shubham Tiwari F" userId="b1000581-e419-4654-bcd6-2f9e4434d911" providerId="ADAL" clId="{F9046367-6CD5-4BBF-8231-D7E083519296}" dt="2023-06-12T04:51:18.811" v="6077"/>
          <ac:cxnSpMkLst>
            <pc:docMk/>
            <pc:sldMk cId="1829198969" sldId="266"/>
            <ac:cxnSpMk id="18" creationId="{CD3D0FDA-8D5D-8C75-ADAF-F855600D9C97}"/>
          </ac:cxnSpMkLst>
        </pc:cxnChg>
      </pc:sldChg>
      <pc:sldChg chg="addSp delSp modSp add mod">
        <pc:chgData name="Shubham Tiwari F" userId="b1000581-e419-4654-bcd6-2f9e4434d911" providerId="ADAL" clId="{F9046367-6CD5-4BBF-8231-D7E083519296}" dt="2023-06-12T04:51:18.811" v="6077"/>
        <pc:sldMkLst>
          <pc:docMk/>
          <pc:sldMk cId="2368336520" sldId="267"/>
        </pc:sldMkLst>
        <pc:spChg chg="mod">
          <ac:chgData name="Shubham Tiwari F" userId="b1000581-e419-4654-bcd6-2f9e4434d911" providerId="ADAL" clId="{F9046367-6CD5-4BBF-8231-D7E083519296}" dt="2023-06-12T04:51:18.811" v="6077"/>
          <ac:spMkLst>
            <pc:docMk/>
            <pc:sldMk cId="2368336520" sldId="267"/>
            <ac:spMk id="2" creationId="{3B46CB47-1DCB-2681-51D7-599AE6BFC92E}"/>
          </ac:spMkLst>
        </pc:spChg>
        <pc:spChg chg="add mod">
          <ac:chgData name="Shubham Tiwari F" userId="b1000581-e419-4654-bcd6-2f9e4434d911" providerId="ADAL" clId="{F9046367-6CD5-4BBF-8231-D7E083519296}" dt="2023-06-12T04:51:18.811" v="6077"/>
          <ac:spMkLst>
            <pc:docMk/>
            <pc:sldMk cId="2368336520" sldId="267"/>
            <ac:spMk id="8" creationId="{178317AF-5F36-D9AF-87BC-6DF16615AC70}"/>
          </ac:spMkLst>
        </pc:spChg>
        <pc:spChg chg="add mod">
          <ac:chgData name="Shubham Tiwari F" userId="b1000581-e419-4654-bcd6-2f9e4434d911" providerId="ADAL" clId="{F9046367-6CD5-4BBF-8231-D7E083519296}" dt="2023-06-12T04:51:18.811" v="6077"/>
          <ac:spMkLst>
            <pc:docMk/>
            <pc:sldMk cId="2368336520" sldId="267"/>
            <ac:spMk id="9" creationId="{2BCB6680-0DBC-641D-B557-05A2CBE10A65}"/>
          </ac:spMkLst>
        </pc:spChg>
        <pc:spChg chg="add del mod">
          <ac:chgData name="Shubham Tiwari F" userId="b1000581-e419-4654-bcd6-2f9e4434d911" providerId="ADAL" clId="{F9046367-6CD5-4BBF-8231-D7E083519296}" dt="2023-06-07T08:27:44.160" v="3755" actId="478"/>
          <ac:spMkLst>
            <pc:docMk/>
            <pc:sldMk cId="2368336520" sldId="267"/>
            <ac:spMk id="10" creationId="{65D849A3-DD30-5F70-3F23-6AA363E564D7}"/>
          </ac:spMkLst>
        </pc:spChg>
        <pc:spChg chg="mod">
          <ac:chgData name="Shubham Tiwari F" userId="b1000581-e419-4654-bcd6-2f9e4434d911" providerId="ADAL" clId="{F9046367-6CD5-4BBF-8231-D7E083519296}" dt="2023-06-12T04:51:18.811" v="6077"/>
          <ac:spMkLst>
            <pc:docMk/>
            <pc:sldMk cId="2368336520" sldId="267"/>
            <ac:spMk id="20" creationId="{41188730-2CD5-3D4B-1CE8-867E828AF396}"/>
          </ac:spMkLst>
        </pc:spChg>
        <pc:spChg chg="del mod">
          <ac:chgData name="Shubham Tiwari F" userId="b1000581-e419-4654-bcd6-2f9e4434d911" providerId="ADAL" clId="{F9046367-6CD5-4BBF-8231-D7E083519296}" dt="2023-06-07T08:01:07.800" v="3161" actId="478"/>
          <ac:spMkLst>
            <pc:docMk/>
            <pc:sldMk cId="2368336520" sldId="267"/>
            <ac:spMk id="21" creationId="{39E5144E-4A38-6CE3-7C33-D51B644A7340}"/>
          </ac:spMkLst>
        </pc:spChg>
        <pc:graphicFrameChg chg="add del mod modGraphic">
          <ac:chgData name="Shubham Tiwari F" userId="b1000581-e419-4654-bcd6-2f9e4434d911" providerId="ADAL" clId="{F9046367-6CD5-4BBF-8231-D7E083519296}" dt="2023-06-07T08:11:30.682" v="3286" actId="478"/>
          <ac:graphicFrameMkLst>
            <pc:docMk/>
            <pc:sldMk cId="2368336520" sldId="267"/>
            <ac:graphicFrameMk id="7" creationId="{F4D1C566-7B9E-5103-B4BF-F45DA69AD4D2}"/>
          </ac:graphicFrameMkLst>
        </pc:graphicFrameChg>
        <pc:picChg chg="mod">
          <ac:chgData name="Shubham Tiwari F" userId="b1000581-e419-4654-bcd6-2f9e4434d911" providerId="ADAL" clId="{F9046367-6CD5-4BBF-8231-D7E083519296}" dt="2023-06-12T04:51:18.811" v="6077"/>
          <ac:picMkLst>
            <pc:docMk/>
            <pc:sldMk cId="2368336520" sldId="267"/>
            <ac:picMk id="3" creationId="{AF8D3569-E758-6783-6DD2-F835D64253C3}"/>
          </ac:picMkLst>
        </pc:picChg>
        <pc:picChg chg="mod">
          <ac:chgData name="Shubham Tiwari F" userId="b1000581-e419-4654-bcd6-2f9e4434d911" providerId="ADAL" clId="{F9046367-6CD5-4BBF-8231-D7E083519296}" dt="2023-06-12T04:51:18.811" v="6077"/>
          <ac:picMkLst>
            <pc:docMk/>
            <pc:sldMk cId="2368336520" sldId="267"/>
            <ac:picMk id="4" creationId="{731A2293-BAEB-D683-2BDC-60C46AF5D1D5}"/>
          </ac:picMkLst>
        </pc:picChg>
        <pc:picChg chg="add del mod">
          <ac:chgData name="Shubham Tiwari F" userId="b1000581-e419-4654-bcd6-2f9e4434d911" providerId="ADAL" clId="{F9046367-6CD5-4BBF-8231-D7E083519296}" dt="2023-06-07T07:59:43.141" v="3116" actId="478"/>
          <ac:picMkLst>
            <pc:docMk/>
            <pc:sldMk cId="2368336520" sldId="267"/>
            <ac:picMk id="6" creationId="{E88EBEFA-8BA2-56C0-AFAE-640BC529ABC1}"/>
          </ac:picMkLst>
        </pc:picChg>
        <pc:picChg chg="add mod">
          <ac:chgData name="Shubham Tiwari F" userId="b1000581-e419-4654-bcd6-2f9e4434d911" providerId="ADAL" clId="{F9046367-6CD5-4BBF-8231-D7E083519296}" dt="2023-06-12T04:51:18.811" v="6077"/>
          <ac:picMkLst>
            <pc:docMk/>
            <pc:sldMk cId="2368336520" sldId="267"/>
            <ac:picMk id="6146" creationId="{2C514819-B6F5-9C15-68FC-D176B999ACDE}"/>
          </ac:picMkLst>
        </pc:picChg>
        <pc:picChg chg="add mod">
          <ac:chgData name="Shubham Tiwari F" userId="b1000581-e419-4654-bcd6-2f9e4434d911" providerId="ADAL" clId="{F9046367-6CD5-4BBF-8231-D7E083519296}" dt="2023-06-12T04:51:18.811" v="6077"/>
          <ac:picMkLst>
            <pc:docMk/>
            <pc:sldMk cId="2368336520" sldId="267"/>
            <ac:picMk id="6148" creationId="{403FB3D1-0211-668D-FE99-E7FBCD286AEE}"/>
          </ac:picMkLst>
        </pc:picChg>
      </pc:sldChg>
      <pc:sldChg chg="addSp delSp modSp add mod">
        <pc:chgData name="Shubham Tiwari F" userId="b1000581-e419-4654-bcd6-2f9e4434d911" providerId="ADAL" clId="{F9046367-6CD5-4BBF-8231-D7E083519296}" dt="2023-06-12T04:51:18.811" v="6077"/>
        <pc:sldMkLst>
          <pc:docMk/>
          <pc:sldMk cId="2708425423" sldId="268"/>
        </pc:sldMkLst>
        <pc:spChg chg="mod">
          <ac:chgData name="Shubham Tiwari F" userId="b1000581-e419-4654-bcd6-2f9e4434d911" providerId="ADAL" clId="{F9046367-6CD5-4BBF-8231-D7E083519296}" dt="2023-06-12T04:51:18.811" v="6077"/>
          <ac:spMkLst>
            <pc:docMk/>
            <pc:sldMk cId="2708425423" sldId="268"/>
            <ac:spMk id="2" creationId="{3B46CB47-1DCB-2681-51D7-599AE6BFC92E}"/>
          </ac:spMkLst>
        </pc:spChg>
        <pc:spChg chg="add mod">
          <ac:chgData name="Shubham Tiwari F" userId="b1000581-e419-4654-bcd6-2f9e4434d911" providerId="ADAL" clId="{F9046367-6CD5-4BBF-8231-D7E083519296}" dt="2023-06-12T04:51:18.811" v="6077"/>
          <ac:spMkLst>
            <pc:docMk/>
            <pc:sldMk cId="2708425423" sldId="268"/>
            <ac:spMk id="8" creationId="{B599AD4B-4955-9591-1785-F1E066B4FC9C}"/>
          </ac:spMkLst>
        </pc:spChg>
        <pc:spChg chg="mod">
          <ac:chgData name="Shubham Tiwari F" userId="b1000581-e419-4654-bcd6-2f9e4434d911" providerId="ADAL" clId="{F9046367-6CD5-4BBF-8231-D7E083519296}" dt="2023-06-12T04:51:18.811" v="6077"/>
          <ac:spMkLst>
            <pc:docMk/>
            <pc:sldMk cId="2708425423" sldId="268"/>
            <ac:spMk id="10" creationId="{6E620C0A-1940-DB49-4A75-41967364190B}"/>
          </ac:spMkLst>
        </pc:spChg>
        <pc:spChg chg="mod">
          <ac:chgData name="Shubham Tiwari F" userId="b1000581-e419-4654-bcd6-2f9e4434d911" providerId="ADAL" clId="{F9046367-6CD5-4BBF-8231-D7E083519296}" dt="2023-06-12T04:51:18.811" v="6077"/>
          <ac:spMkLst>
            <pc:docMk/>
            <pc:sldMk cId="2708425423" sldId="268"/>
            <ac:spMk id="11" creationId="{69C82086-5CEC-E26D-060E-1C4B616020E1}"/>
          </ac:spMkLst>
        </pc:spChg>
        <pc:spChg chg="mod">
          <ac:chgData name="Shubham Tiwari F" userId="b1000581-e419-4654-bcd6-2f9e4434d911" providerId="ADAL" clId="{F9046367-6CD5-4BBF-8231-D7E083519296}" dt="2023-06-12T04:51:18.811" v="6077"/>
          <ac:spMkLst>
            <pc:docMk/>
            <pc:sldMk cId="2708425423" sldId="268"/>
            <ac:spMk id="12" creationId="{10DDED8C-5689-6539-A480-61B47A4D542B}"/>
          </ac:spMkLst>
        </pc:spChg>
        <pc:spChg chg="add mod">
          <ac:chgData name="Shubham Tiwari F" userId="b1000581-e419-4654-bcd6-2f9e4434d911" providerId="ADAL" clId="{F9046367-6CD5-4BBF-8231-D7E083519296}" dt="2023-06-12T04:51:18.811" v="6077"/>
          <ac:spMkLst>
            <pc:docMk/>
            <pc:sldMk cId="2708425423" sldId="268"/>
            <ac:spMk id="15" creationId="{A3F2EEC1-E2DC-0C8C-BA28-543BAD65C022}"/>
          </ac:spMkLst>
        </pc:spChg>
        <pc:spChg chg="mod">
          <ac:chgData name="Shubham Tiwari F" userId="b1000581-e419-4654-bcd6-2f9e4434d911" providerId="ADAL" clId="{F9046367-6CD5-4BBF-8231-D7E083519296}" dt="2023-06-12T04:51:18.811" v="6077"/>
          <ac:spMkLst>
            <pc:docMk/>
            <pc:sldMk cId="2708425423" sldId="268"/>
            <ac:spMk id="20" creationId="{41188730-2CD5-3D4B-1CE8-867E828AF396}"/>
          </ac:spMkLst>
        </pc:spChg>
        <pc:spChg chg="del">
          <ac:chgData name="Shubham Tiwari F" userId="b1000581-e419-4654-bcd6-2f9e4434d911" providerId="ADAL" clId="{F9046367-6CD5-4BBF-8231-D7E083519296}" dt="2023-06-07T06:33:05.344" v="2149" actId="478"/>
          <ac:spMkLst>
            <pc:docMk/>
            <pc:sldMk cId="2708425423" sldId="268"/>
            <ac:spMk id="21" creationId="{39E5144E-4A38-6CE3-7C33-D51B644A7340}"/>
          </ac:spMkLst>
        </pc:spChg>
        <pc:spChg chg="add del mod">
          <ac:chgData name="Shubham Tiwari F" userId="b1000581-e419-4654-bcd6-2f9e4434d911" providerId="ADAL" clId="{F9046367-6CD5-4BBF-8231-D7E083519296}" dt="2023-06-07T06:40:18.665" v="2240" actId="21"/>
          <ac:spMkLst>
            <pc:docMk/>
            <pc:sldMk cId="2708425423" sldId="268"/>
            <ac:spMk id="24" creationId="{E2883536-E57C-7C83-7BD0-8041E72EFFE8}"/>
          </ac:spMkLst>
        </pc:spChg>
        <pc:spChg chg="add del mod">
          <ac:chgData name="Shubham Tiwari F" userId="b1000581-e419-4654-bcd6-2f9e4434d911" providerId="ADAL" clId="{F9046367-6CD5-4BBF-8231-D7E083519296}" dt="2023-06-07T06:40:18.665" v="2240" actId="21"/>
          <ac:spMkLst>
            <pc:docMk/>
            <pc:sldMk cId="2708425423" sldId="268"/>
            <ac:spMk id="28" creationId="{8CF27D77-A35C-94DE-CF05-CC51DA3977AB}"/>
          </ac:spMkLst>
        </pc:spChg>
        <pc:spChg chg="add del">
          <ac:chgData name="Shubham Tiwari F" userId="b1000581-e419-4654-bcd6-2f9e4434d911" providerId="ADAL" clId="{F9046367-6CD5-4BBF-8231-D7E083519296}" dt="2023-06-07T06:35:53.334" v="2167"/>
          <ac:spMkLst>
            <pc:docMk/>
            <pc:sldMk cId="2708425423" sldId="268"/>
            <ac:spMk id="29" creationId="{15F93644-4609-FFF0-E27E-8FCA4BB247CD}"/>
          </ac:spMkLst>
        </pc:spChg>
        <pc:spChg chg="add del mod">
          <ac:chgData name="Shubham Tiwari F" userId="b1000581-e419-4654-bcd6-2f9e4434d911" providerId="ADAL" clId="{F9046367-6CD5-4BBF-8231-D7E083519296}" dt="2023-06-07T06:40:18.665" v="2240" actId="21"/>
          <ac:spMkLst>
            <pc:docMk/>
            <pc:sldMk cId="2708425423" sldId="268"/>
            <ac:spMk id="31" creationId="{04B4F475-E262-F4A8-8CA7-2222FF0713BF}"/>
          </ac:spMkLst>
        </pc:spChg>
        <pc:spChg chg="add del mod">
          <ac:chgData name="Shubham Tiwari F" userId="b1000581-e419-4654-bcd6-2f9e4434d911" providerId="ADAL" clId="{F9046367-6CD5-4BBF-8231-D7E083519296}" dt="2023-06-07T06:40:18.665" v="2240" actId="21"/>
          <ac:spMkLst>
            <pc:docMk/>
            <pc:sldMk cId="2708425423" sldId="268"/>
            <ac:spMk id="32" creationId="{53F77542-7841-9C7F-A93B-4FF189FF81AE}"/>
          </ac:spMkLst>
        </pc:spChg>
        <pc:spChg chg="add mod">
          <ac:chgData name="Shubham Tiwari F" userId="b1000581-e419-4654-bcd6-2f9e4434d911" providerId="ADAL" clId="{F9046367-6CD5-4BBF-8231-D7E083519296}" dt="2023-06-07T06:36:37.762" v="2191"/>
          <ac:spMkLst>
            <pc:docMk/>
            <pc:sldMk cId="2708425423" sldId="268"/>
            <ac:spMk id="33" creationId="{10F5C197-3D91-8B41-0083-4E2762DF160E}"/>
          </ac:spMkLst>
        </pc:spChg>
        <pc:spChg chg="add del mod">
          <ac:chgData name="Shubham Tiwari F" userId="b1000581-e419-4654-bcd6-2f9e4434d911" providerId="ADAL" clId="{F9046367-6CD5-4BBF-8231-D7E083519296}" dt="2023-06-07T06:40:18.665" v="2240" actId="21"/>
          <ac:spMkLst>
            <pc:docMk/>
            <pc:sldMk cId="2708425423" sldId="268"/>
            <ac:spMk id="55" creationId="{090B4080-881E-4B09-1196-8E957877F1C4}"/>
          </ac:spMkLst>
        </pc:spChg>
        <pc:spChg chg="add mod">
          <ac:chgData name="Shubham Tiwari F" userId="b1000581-e419-4654-bcd6-2f9e4434d911" providerId="ADAL" clId="{F9046367-6CD5-4BBF-8231-D7E083519296}" dt="2023-06-12T04:51:18.811" v="6077"/>
          <ac:spMkLst>
            <pc:docMk/>
            <pc:sldMk cId="2708425423" sldId="268"/>
            <ac:spMk id="5123" creationId="{2C7B4BF6-067D-0CC4-6029-F7F56C4485BE}"/>
          </ac:spMkLst>
        </pc:spChg>
        <pc:spChg chg="add mod">
          <ac:chgData name="Shubham Tiwari F" userId="b1000581-e419-4654-bcd6-2f9e4434d911" providerId="ADAL" clId="{F9046367-6CD5-4BBF-8231-D7E083519296}" dt="2023-06-12T04:51:18.811" v="6077"/>
          <ac:spMkLst>
            <pc:docMk/>
            <pc:sldMk cId="2708425423" sldId="268"/>
            <ac:spMk id="5125" creationId="{00C73F60-1E79-050C-1A69-BFC828EB34CD}"/>
          </ac:spMkLst>
        </pc:spChg>
        <pc:spChg chg="add mod">
          <ac:chgData name="Shubham Tiwari F" userId="b1000581-e419-4654-bcd6-2f9e4434d911" providerId="ADAL" clId="{F9046367-6CD5-4BBF-8231-D7E083519296}" dt="2023-06-12T04:51:18.811" v="6077"/>
          <ac:spMkLst>
            <pc:docMk/>
            <pc:sldMk cId="2708425423" sldId="268"/>
            <ac:spMk id="5126" creationId="{33915A78-704C-4C79-9961-BCE3F2EF1FA9}"/>
          </ac:spMkLst>
        </pc:spChg>
        <pc:spChg chg="add mod">
          <ac:chgData name="Shubham Tiwari F" userId="b1000581-e419-4654-bcd6-2f9e4434d911" providerId="ADAL" clId="{F9046367-6CD5-4BBF-8231-D7E083519296}" dt="2023-06-12T04:51:18.811" v="6077"/>
          <ac:spMkLst>
            <pc:docMk/>
            <pc:sldMk cId="2708425423" sldId="268"/>
            <ac:spMk id="5127" creationId="{B0793E5D-6A75-DA55-571A-AE2FA2038738}"/>
          </ac:spMkLst>
        </pc:spChg>
        <pc:spChg chg="add mod">
          <ac:chgData name="Shubham Tiwari F" userId="b1000581-e419-4654-bcd6-2f9e4434d911" providerId="ADAL" clId="{F9046367-6CD5-4BBF-8231-D7E083519296}" dt="2023-06-12T04:51:18.811" v="6077"/>
          <ac:spMkLst>
            <pc:docMk/>
            <pc:sldMk cId="2708425423" sldId="268"/>
            <ac:spMk id="5128" creationId="{83185163-E721-BD8F-3C4D-ED45357CB008}"/>
          </ac:spMkLst>
        </pc:spChg>
        <pc:spChg chg="add del mod">
          <ac:chgData name="Shubham Tiwari F" userId="b1000581-e419-4654-bcd6-2f9e4434d911" providerId="ADAL" clId="{F9046367-6CD5-4BBF-8231-D7E083519296}" dt="2023-06-07T06:58:17.831" v="2887" actId="478"/>
          <ac:spMkLst>
            <pc:docMk/>
            <pc:sldMk cId="2708425423" sldId="268"/>
            <ac:spMk id="5129" creationId="{4D63ACFA-E437-DEA2-798F-51BF176DDDD5}"/>
          </ac:spMkLst>
        </pc:spChg>
        <pc:spChg chg="add mod">
          <ac:chgData name="Shubham Tiwari F" userId="b1000581-e419-4654-bcd6-2f9e4434d911" providerId="ADAL" clId="{F9046367-6CD5-4BBF-8231-D7E083519296}" dt="2023-06-12T04:51:18.811" v="6077"/>
          <ac:spMkLst>
            <pc:docMk/>
            <pc:sldMk cId="2708425423" sldId="268"/>
            <ac:spMk id="5130" creationId="{4382F40E-C8F3-0BBB-9AF5-1F47EFE2939A}"/>
          </ac:spMkLst>
        </pc:spChg>
        <pc:spChg chg="add mod">
          <ac:chgData name="Shubham Tiwari F" userId="b1000581-e419-4654-bcd6-2f9e4434d911" providerId="ADAL" clId="{F9046367-6CD5-4BBF-8231-D7E083519296}" dt="2023-06-12T04:51:18.811" v="6077"/>
          <ac:spMkLst>
            <pc:docMk/>
            <pc:sldMk cId="2708425423" sldId="268"/>
            <ac:spMk id="5131" creationId="{880AA99F-C80A-B940-E569-378F0E76AEDF}"/>
          </ac:spMkLst>
        </pc:spChg>
        <pc:picChg chg="mod">
          <ac:chgData name="Shubham Tiwari F" userId="b1000581-e419-4654-bcd6-2f9e4434d911" providerId="ADAL" clId="{F9046367-6CD5-4BBF-8231-D7E083519296}" dt="2023-06-12T04:51:18.811" v="6077"/>
          <ac:picMkLst>
            <pc:docMk/>
            <pc:sldMk cId="2708425423" sldId="268"/>
            <ac:picMk id="3" creationId="{AF8D3569-E758-6783-6DD2-F835D64253C3}"/>
          </ac:picMkLst>
        </pc:picChg>
        <pc:picChg chg="mod">
          <ac:chgData name="Shubham Tiwari F" userId="b1000581-e419-4654-bcd6-2f9e4434d911" providerId="ADAL" clId="{F9046367-6CD5-4BBF-8231-D7E083519296}" dt="2023-06-12T04:51:18.811" v="6077"/>
          <ac:picMkLst>
            <pc:docMk/>
            <pc:sldMk cId="2708425423" sldId="268"/>
            <ac:picMk id="4" creationId="{731A2293-BAEB-D683-2BDC-60C46AF5D1D5}"/>
          </ac:picMkLst>
        </pc:picChg>
        <pc:picChg chg="add mod">
          <ac:chgData name="Shubham Tiwari F" userId="b1000581-e419-4654-bcd6-2f9e4434d911" providerId="ADAL" clId="{F9046367-6CD5-4BBF-8231-D7E083519296}" dt="2023-06-12T04:51:18.811" v="6077"/>
          <ac:picMkLst>
            <pc:docMk/>
            <pc:sldMk cId="2708425423" sldId="268"/>
            <ac:picMk id="14" creationId="{645BF214-96E9-7C4B-F426-71D0603E50CF}"/>
          </ac:picMkLst>
        </pc:picChg>
        <pc:picChg chg="add del mod">
          <ac:chgData name="Shubham Tiwari F" userId="b1000581-e419-4654-bcd6-2f9e4434d911" providerId="ADAL" clId="{F9046367-6CD5-4BBF-8231-D7E083519296}" dt="2023-06-07T06:40:18.665" v="2240" actId="21"/>
          <ac:picMkLst>
            <pc:docMk/>
            <pc:sldMk cId="2708425423" sldId="268"/>
            <ac:picMk id="19" creationId="{CB16A707-F262-4357-C950-7D90E81EE945}"/>
          </ac:picMkLst>
        </pc:picChg>
        <pc:picChg chg="add del mod">
          <ac:chgData name="Shubham Tiwari F" userId="b1000581-e419-4654-bcd6-2f9e4434d911" providerId="ADAL" clId="{F9046367-6CD5-4BBF-8231-D7E083519296}" dt="2023-06-07T06:40:18.665" v="2240" actId="21"/>
          <ac:picMkLst>
            <pc:docMk/>
            <pc:sldMk cId="2708425423" sldId="268"/>
            <ac:picMk id="23" creationId="{DA0909E3-15FD-1F1F-136E-D05CE8852A7D}"/>
          </ac:picMkLst>
        </pc:picChg>
        <pc:picChg chg="add del mod">
          <ac:chgData name="Shubham Tiwari F" userId="b1000581-e419-4654-bcd6-2f9e4434d911" providerId="ADAL" clId="{F9046367-6CD5-4BBF-8231-D7E083519296}" dt="2023-06-07T06:40:18.665" v="2240" actId="21"/>
          <ac:picMkLst>
            <pc:docMk/>
            <pc:sldMk cId="2708425423" sldId="268"/>
            <ac:picMk id="25" creationId="{3CAA22B7-37AC-96D7-F3FC-5BB9A7289B2E}"/>
          </ac:picMkLst>
        </pc:picChg>
        <pc:picChg chg="add del mod">
          <ac:chgData name="Shubham Tiwari F" userId="b1000581-e419-4654-bcd6-2f9e4434d911" providerId="ADAL" clId="{F9046367-6CD5-4BBF-8231-D7E083519296}" dt="2023-06-07T06:40:18.665" v="2240" actId="21"/>
          <ac:picMkLst>
            <pc:docMk/>
            <pc:sldMk cId="2708425423" sldId="268"/>
            <ac:picMk id="27" creationId="{D5BF58BE-3073-4FB1-63E4-906C896705CA}"/>
          </ac:picMkLst>
        </pc:picChg>
        <pc:picChg chg="add del mod">
          <ac:chgData name="Shubham Tiwari F" userId="b1000581-e419-4654-bcd6-2f9e4434d911" providerId="ADAL" clId="{F9046367-6CD5-4BBF-8231-D7E083519296}" dt="2023-06-07T06:40:18.665" v="2240" actId="21"/>
          <ac:picMkLst>
            <pc:docMk/>
            <pc:sldMk cId="2708425423" sldId="268"/>
            <ac:picMk id="30" creationId="{93AD8F75-2779-945E-23B3-4CE209BFD382}"/>
          </ac:picMkLst>
        </pc:picChg>
        <pc:picChg chg="add del mod">
          <ac:chgData name="Shubham Tiwari F" userId="b1000581-e419-4654-bcd6-2f9e4434d911" providerId="ADAL" clId="{F9046367-6CD5-4BBF-8231-D7E083519296}" dt="2023-06-07T06:40:18.665" v="2240" actId="21"/>
          <ac:picMkLst>
            <pc:docMk/>
            <pc:sldMk cId="2708425423" sldId="268"/>
            <ac:picMk id="54" creationId="{7CAC17BC-435A-3425-08C3-3DA00E3202C9}"/>
          </ac:picMkLst>
        </pc:picChg>
        <pc:picChg chg="add mod">
          <ac:chgData name="Shubham Tiwari F" userId="b1000581-e419-4654-bcd6-2f9e4434d911" providerId="ADAL" clId="{F9046367-6CD5-4BBF-8231-D7E083519296}" dt="2023-06-12T04:51:18.811" v="6077"/>
          <ac:picMkLst>
            <pc:docMk/>
            <pc:sldMk cId="2708425423" sldId="268"/>
            <ac:picMk id="59" creationId="{BFC6EA35-20C8-103D-451F-ADC9ADD6C3AC}"/>
          </ac:picMkLst>
        </pc:picChg>
        <pc:picChg chg="mod">
          <ac:chgData name="Shubham Tiwari F" userId="b1000581-e419-4654-bcd6-2f9e4434d911" providerId="ADAL" clId="{F9046367-6CD5-4BBF-8231-D7E083519296}" dt="2023-06-12T04:51:18.811" v="6077"/>
          <ac:picMkLst>
            <pc:docMk/>
            <pc:sldMk cId="2708425423" sldId="268"/>
            <ac:picMk id="3074" creationId="{3A6E9B9E-7141-4C7A-27C8-BC42C9ADBEB5}"/>
          </ac:picMkLst>
        </pc:picChg>
        <pc:picChg chg="mod">
          <ac:chgData name="Shubham Tiwari F" userId="b1000581-e419-4654-bcd6-2f9e4434d911" providerId="ADAL" clId="{F9046367-6CD5-4BBF-8231-D7E083519296}" dt="2023-06-12T04:51:18.811" v="6077"/>
          <ac:picMkLst>
            <pc:docMk/>
            <pc:sldMk cId="2708425423" sldId="268"/>
            <ac:picMk id="3076" creationId="{4993CB7F-02B0-8AAA-EA24-F8D8349DD530}"/>
          </ac:picMkLst>
        </pc:picChg>
        <pc:picChg chg="mod">
          <ac:chgData name="Shubham Tiwari F" userId="b1000581-e419-4654-bcd6-2f9e4434d911" providerId="ADAL" clId="{F9046367-6CD5-4BBF-8231-D7E083519296}" dt="2023-06-12T04:51:18.811" v="6077"/>
          <ac:picMkLst>
            <pc:docMk/>
            <pc:sldMk cId="2708425423" sldId="268"/>
            <ac:picMk id="3078" creationId="{9CBB8A85-16D4-D5DE-AB12-C913E0F55FC8}"/>
          </ac:picMkLst>
        </pc:picChg>
        <pc:picChg chg="mod">
          <ac:chgData name="Shubham Tiwari F" userId="b1000581-e419-4654-bcd6-2f9e4434d911" providerId="ADAL" clId="{F9046367-6CD5-4BBF-8231-D7E083519296}" dt="2023-06-12T04:51:18.811" v="6077"/>
          <ac:picMkLst>
            <pc:docMk/>
            <pc:sldMk cId="2708425423" sldId="268"/>
            <ac:picMk id="3080" creationId="{E5ED5307-E8DC-A0CC-1A54-778E65CA6069}"/>
          </ac:picMkLst>
        </pc:picChg>
        <pc:picChg chg="mod">
          <ac:chgData name="Shubham Tiwari F" userId="b1000581-e419-4654-bcd6-2f9e4434d911" providerId="ADAL" clId="{F9046367-6CD5-4BBF-8231-D7E083519296}" dt="2023-06-12T04:51:18.811" v="6077"/>
          <ac:picMkLst>
            <pc:docMk/>
            <pc:sldMk cId="2708425423" sldId="268"/>
            <ac:picMk id="3082" creationId="{54ADC394-9ECF-6768-AEA1-58A031287FE8}"/>
          </ac:picMkLst>
        </pc:picChg>
        <pc:picChg chg="add mod">
          <ac:chgData name="Shubham Tiwari F" userId="b1000581-e419-4654-bcd6-2f9e4434d911" providerId="ADAL" clId="{F9046367-6CD5-4BBF-8231-D7E083519296}" dt="2023-06-12T04:51:18.811" v="6077"/>
          <ac:picMkLst>
            <pc:docMk/>
            <pc:sldMk cId="2708425423" sldId="268"/>
            <ac:picMk id="5122" creationId="{7AE3720F-61AD-C009-12C5-527A14430C3C}"/>
          </ac:picMkLst>
        </pc:picChg>
        <pc:picChg chg="add del mod">
          <ac:chgData name="Shubham Tiwari F" userId="b1000581-e419-4654-bcd6-2f9e4434d911" providerId="ADAL" clId="{F9046367-6CD5-4BBF-8231-D7E083519296}" dt="2023-06-07T06:40:18.665" v="2240" actId="21"/>
          <ac:picMkLst>
            <pc:docMk/>
            <pc:sldMk cId="2708425423" sldId="268"/>
            <ac:picMk id="5124" creationId="{61BFC734-2648-EB2C-22A9-818D00923661}"/>
          </ac:picMkLst>
        </pc:picChg>
        <pc:cxnChg chg="add mod">
          <ac:chgData name="Shubham Tiwari F" userId="b1000581-e419-4654-bcd6-2f9e4434d911" providerId="ADAL" clId="{F9046367-6CD5-4BBF-8231-D7E083519296}" dt="2023-06-12T04:51:18.811" v="6077"/>
          <ac:cxnSpMkLst>
            <pc:docMk/>
            <pc:sldMk cId="2708425423" sldId="268"/>
            <ac:cxnSpMk id="5" creationId="{000E9278-6107-F1CA-2F49-12642B039720}"/>
          </ac:cxnSpMkLst>
        </pc:cxnChg>
        <pc:cxnChg chg="mod">
          <ac:chgData name="Shubham Tiwari F" userId="b1000581-e419-4654-bcd6-2f9e4434d911" providerId="ADAL" clId="{F9046367-6CD5-4BBF-8231-D7E083519296}" dt="2023-06-12T04:51:18.811" v="6077"/>
          <ac:cxnSpMkLst>
            <pc:docMk/>
            <pc:sldMk cId="2708425423" sldId="268"/>
            <ac:cxnSpMk id="6" creationId="{06701914-E023-FBC5-7355-C9D44726E0DE}"/>
          </ac:cxnSpMkLst>
        </pc:cxnChg>
        <pc:cxnChg chg="add mod">
          <ac:chgData name="Shubham Tiwari F" userId="b1000581-e419-4654-bcd6-2f9e4434d911" providerId="ADAL" clId="{F9046367-6CD5-4BBF-8231-D7E083519296}" dt="2023-06-12T04:51:18.811" v="6077"/>
          <ac:cxnSpMkLst>
            <pc:docMk/>
            <pc:sldMk cId="2708425423" sldId="268"/>
            <ac:cxnSpMk id="7" creationId="{B67553A4-DDAD-63D7-DAF6-8F060BA7CCC7}"/>
          </ac:cxnSpMkLst>
        </pc:cxnChg>
        <pc:cxnChg chg="add mod">
          <ac:chgData name="Shubham Tiwari F" userId="b1000581-e419-4654-bcd6-2f9e4434d911" providerId="ADAL" clId="{F9046367-6CD5-4BBF-8231-D7E083519296}" dt="2023-06-12T04:51:18.811" v="6077"/>
          <ac:cxnSpMkLst>
            <pc:docMk/>
            <pc:sldMk cId="2708425423" sldId="268"/>
            <ac:cxnSpMk id="16" creationId="{DF5ECE5D-3928-DBD3-446C-690D8811BC8B}"/>
          </ac:cxnSpMkLst>
        </pc:cxnChg>
        <pc:cxnChg chg="add del mod">
          <ac:chgData name="Shubham Tiwari F" userId="b1000581-e419-4654-bcd6-2f9e4434d911" providerId="ADAL" clId="{F9046367-6CD5-4BBF-8231-D7E083519296}" dt="2023-06-07T06:40:18.665" v="2240" actId="21"/>
          <ac:cxnSpMkLst>
            <pc:docMk/>
            <pc:sldMk cId="2708425423" sldId="268"/>
            <ac:cxnSpMk id="22" creationId="{49172FD1-7848-0AF0-2899-A02721112B97}"/>
          </ac:cxnSpMkLst>
        </pc:cxnChg>
        <pc:cxnChg chg="add del mod">
          <ac:chgData name="Shubham Tiwari F" userId="b1000581-e419-4654-bcd6-2f9e4434d911" providerId="ADAL" clId="{F9046367-6CD5-4BBF-8231-D7E083519296}" dt="2023-06-07T06:40:18.665" v="2240" actId="21"/>
          <ac:cxnSpMkLst>
            <pc:docMk/>
            <pc:sldMk cId="2708425423" sldId="268"/>
            <ac:cxnSpMk id="34" creationId="{0B1E4963-F364-5953-7E89-6CB499DC8D00}"/>
          </ac:cxnSpMkLst>
        </pc:cxnChg>
        <pc:cxnChg chg="add del mod">
          <ac:chgData name="Shubham Tiwari F" userId="b1000581-e419-4654-bcd6-2f9e4434d911" providerId="ADAL" clId="{F9046367-6CD5-4BBF-8231-D7E083519296}" dt="2023-06-07T06:40:18.665" v="2240" actId="21"/>
          <ac:cxnSpMkLst>
            <pc:docMk/>
            <pc:sldMk cId="2708425423" sldId="268"/>
            <ac:cxnSpMk id="35" creationId="{F6894DD1-7ABC-FA69-75D9-395BAB3898C7}"/>
          </ac:cxnSpMkLst>
        </pc:cxnChg>
        <pc:cxnChg chg="add del mod">
          <ac:chgData name="Shubham Tiwari F" userId="b1000581-e419-4654-bcd6-2f9e4434d911" providerId="ADAL" clId="{F9046367-6CD5-4BBF-8231-D7E083519296}" dt="2023-06-07T06:40:18.665" v="2240" actId="21"/>
          <ac:cxnSpMkLst>
            <pc:docMk/>
            <pc:sldMk cId="2708425423" sldId="268"/>
            <ac:cxnSpMk id="36" creationId="{90AD5E49-A18B-1035-0EBC-A464D1466549}"/>
          </ac:cxnSpMkLst>
        </pc:cxnChg>
        <pc:cxnChg chg="add mod">
          <ac:chgData name="Shubham Tiwari F" userId="b1000581-e419-4654-bcd6-2f9e4434d911" providerId="ADAL" clId="{F9046367-6CD5-4BBF-8231-D7E083519296}" dt="2023-06-12T04:51:18.811" v="6077"/>
          <ac:cxnSpMkLst>
            <pc:docMk/>
            <pc:sldMk cId="2708425423" sldId="268"/>
            <ac:cxnSpMk id="5132" creationId="{DB058EE5-70E8-5A90-324B-4C7CC81D7445}"/>
          </ac:cxnSpMkLst>
        </pc:cxnChg>
      </pc:sldChg>
      <pc:sldChg chg="addSp delSp modSp add mod">
        <pc:chgData name="Shubham Tiwari F" userId="b1000581-e419-4654-bcd6-2f9e4434d911" providerId="ADAL" clId="{F9046367-6CD5-4BBF-8231-D7E083519296}" dt="2023-06-12T04:51:18.811" v="6077"/>
        <pc:sldMkLst>
          <pc:docMk/>
          <pc:sldMk cId="912701495" sldId="269"/>
        </pc:sldMkLst>
        <pc:spChg chg="mod">
          <ac:chgData name="Shubham Tiwari F" userId="b1000581-e419-4654-bcd6-2f9e4434d911" providerId="ADAL" clId="{F9046367-6CD5-4BBF-8231-D7E083519296}" dt="2023-06-12T04:51:18.811" v="6077"/>
          <ac:spMkLst>
            <pc:docMk/>
            <pc:sldMk cId="912701495" sldId="269"/>
            <ac:spMk id="2" creationId="{3B46CB47-1DCB-2681-51D7-599AE6BFC92E}"/>
          </ac:spMkLst>
        </pc:spChg>
        <pc:spChg chg="add mod">
          <ac:chgData name="Shubham Tiwari F" userId="b1000581-e419-4654-bcd6-2f9e4434d911" providerId="ADAL" clId="{F9046367-6CD5-4BBF-8231-D7E083519296}" dt="2023-06-12T04:51:18.811" v="6077"/>
          <ac:spMkLst>
            <pc:docMk/>
            <pc:sldMk cId="912701495" sldId="269"/>
            <ac:spMk id="6" creationId="{517B7C89-9909-0528-0C69-4E0898460B0A}"/>
          </ac:spMkLst>
        </pc:spChg>
        <pc:spChg chg="del">
          <ac:chgData name="Shubham Tiwari F" userId="b1000581-e419-4654-bcd6-2f9e4434d911" providerId="ADAL" clId="{F9046367-6CD5-4BBF-8231-D7E083519296}" dt="2023-06-07T06:42:31.919" v="2253" actId="478"/>
          <ac:spMkLst>
            <pc:docMk/>
            <pc:sldMk cId="912701495" sldId="269"/>
            <ac:spMk id="8" creationId="{31EEF5E6-7B17-098C-843A-7D66C57E00C8}"/>
          </ac:spMkLst>
        </pc:spChg>
        <pc:spChg chg="del">
          <ac:chgData name="Shubham Tiwari F" userId="b1000581-e419-4654-bcd6-2f9e4434d911" providerId="ADAL" clId="{F9046367-6CD5-4BBF-8231-D7E083519296}" dt="2023-06-07T06:42:31.919" v="2253" actId="478"/>
          <ac:spMkLst>
            <pc:docMk/>
            <pc:sldMk cId="912701495" sldId="269"/>
            <ac:spMk id="11" creationId="{34114F7F-D18A-88AB-7EA6-95CDAE6ECE1B}"/>
          </ac:spMkLst>
        </pc:spChg>
        <pc:spChg chg="del">
          <ac:chgData name="Shubham Tiwari F" userId="b1000581-e419-4654-bcd6-2f9e4434d911" providerId="ADAL" clId="{F9046367-6CD5-4BBF-8231-D7E083519296}" dt="2023-06-07T06:42:31.919" v="2253" actId="478"/>
          <ac:spMkLst>
            <pc:docMk/>
            <pc:sldMk cId="912701495" sldId="269"/>
            <ac:spMk id="14" creationId="{AD0DF9C6-84A9-DFB4-4C12-3BFD0B050194}"/>
          </ac:spMkLst>
        </pc:spChg>
        <pc:spChg chg="del">
          <ac:chgData name="Shubham Tiwari F" userId="b1000581-e419-4654-bcd6-2f9e4434d911" providerId="ADAL" clId="{F9046367-6CD5-4BBF-8231-D7E083519296}" dt="2023-06-07T06:42:31.919" v="2253" actId="478"/>
          <ac:spMkLst>
            <pc:docMk/>
            <pc:sldMk cId="912701495" sldId="269"/>
            <ac:spMk id="15" creationId="{472FB08A-1A39-8A96-3AB5-12DB9EACCC5D}"/>
          </ac:spMkLst>
        </pc:spChg>
        <pc:spChg chg="del">
          <ac:chgData name="Shubham Tiwari F" userId="b1000581-e419-4654-bcd6-2f9e4434d911" providerId="ADAL" clId="{F9046367-6CD5-4BBF-8231-D7E083519296}" dt="2023-06-07T06:42:31.919" v="2253" actId="478"/>
          <ac:spMkLst>
            <pc:docMk/>
            <pc:sldMk cId="912701495" sldId="269"/>
            <ac:spMk id="22" creationId="{6EDB6782-9202-1371-8664-996AA8F13CFF}"/>
          </ac:spMkLst>
        </pc:spChg>
        <pc:spChg chg="add mod">
          <ac:chgData name="Shubham Tiwari F" userId="b1000581-e419-4654-bcd6-2f9e4434d911" providerId="ADAL" clId="{F9046367-6CD5-4BBF-8231-D7E083519296}" dt="2023-06-12T04:51:18.811" v="6077"/>
          <ac:spMkLst>
            <pc:docMk/>
            <pc:sldMk cId="912701495" sldId="269"/>
            <ac:spMk id="25" creationId="{CD38F1DE-87AC-A454-3734-36D1FDADFA45}"/>
          </ac:spMkLst>
        </pc:spChg>
        <pc:picChg chg="mod">
          <ac:chgData name="Shubham Tiwari F" userId="b1000581-e419-4654-bcd6-2f9e4434d911" providerId="ADAL" clId="{F9046367-6CD5-4BBF-8231-D7E083519296}" dt="2023-06-12T04:51:18.811" v="6077"/>
          <ac:picMkLst>
            <pc:docMk/>
            <pc:sldMk cId="912701495" sldId="269"/>
            <ac:picMk id="3" creationId="{AF8D3569-E758-6783-6DD2-F835D64253C3}"/>
          </ac:picMkLst>
        </pc:picChg>
        <pc:picChg chg="mod">
          <ac:chgData name="Shubham Tiwari F" userId="b1000581-e419-4654-bcd6-2f9e4434d911" providerId="ADAL" clId="{F9046367-6CD5-4BBF-8231-D7E083519296}" dt="2023-06-12T04:51:18.811" v="6077"/>
          <ac:picMkLst>
            <pc:docMk/>
            <pc:sldMk cId="912701495" sldId="269"/>
            <ac:picMk id="4" creationId="{731A2293-BAEB-D683-2BDC-60C46AF5D1D5}"/>
          </ac:picMkLst>
        </pc:picChg>
        <pc:picChg chg="del">
          <ac:chgData name="Shubham Tiwari F" userId="b1000581-e419-4654-bcd6-2f9e4434d911" providerId="ADAL" clId="{F9046367-6CD5-4BBF-8231-D7E083519296}" dt="2023-06-07T06:42:31.919" v="2253" actId="478"/>
          <ac:picMkLst>
            <pc:docMk/>
            <pc:sldMk cId="912701495" sldId="269"/>
            <ac:picMk id="5" creationId="{91B2405F-F34E-843E-A201-E10ED2239AD9}"/>
          </ac:picMkLst>
        </pc:picChg>
        <pc:picChg chg="del">
          <ac:chgData name="Shubham Tiwari F" userId="b1000581-e419-4654-bcd6-2f9e4434d911" providerId="ADAL" clId="{F9046367-6CD5-4BBF-8231-D7E083519296}" dt="2023-06-07T06:42:31.919" v="2253" actId="478"/>
          <ac:picMkLst>
            <pc:docMk/>
            <pc:sldMk cId="912701495" sldId="269"/>
            <ac:picMk id="7" creationId="{9B8C6B38-8E11-FFE1-FF40-688F83007E5B}"/>
          </ac:picMkLst>
        </pc:picChg>
        <pc:picChg chg="del">
          <ac:chgData name="Shubham Tiwari F" userId="b1000581-e419-4654-bcd6-2f9e4434d911" providerId="ADAL" clId="{F9046367-6CD5-4BBF-8231-D7E083519296}" dt="2023-06-07T06:42:31.919" v="2253" actId="478"/>
          <ac:picMkLst>
            <pc:docMk/>
            <pc:sldMk cId="912701495" sldId="269"/>
            <ac:picMk id="9" creationId="{AFC7F968-8BC3-7950-7404-3626D25F4109}"/>
          </ac:picMkLst>
        </pc:picChg>
        <pc:picChg chg="del">
          <ac:chgData name="Shubham Tiwari F" userId="b1000581-e419-4654-bcd6-2f9e4434d911" providerId="ADAL" clId="{F9046367-6CD5-4BBF-8231-D7E083519296}" dt="2023-06-07T06:42:31.919" v="2253" actId="478"/>
          <ac:picMkLst>
            <pc:docMk/>
            <pc:sldMk cId="912701495" sldId="269"/>
            <ac:picMk id="10" creationId="{5925A0DF-EF08-5E37-8C06-DC26455A27CC}"/>
          </ac:picMkLst>
        </pc:picChg>
        <pc:picChg chg="del">
          <ac:chgData name="Shubham Tiwari F" userId="b1000581-e419-4654-bcd6-2f9e4434d911" providerId="ADAL" clId="{F9046367-6CD5-4BBF-8231-D7E083519296}" dt="2023-06-07T06:42:31.919" v="2253" actId="478"/>
          <ac:picMkLst>
            <pc:docMk/>
            <pc:sldMk cId="912701495" sldId="269"/>
            <ac:picMk id="12" creationId="{1034291A-24CC-85D7-E45B-C40F87E92429}"/>
          </ac:picMkLst>
        </pc:picChg>
        <pc:picChg chg="del">
          <ac:chgData name="Shubham Tiwari F" userId="b1000581-e419-4654-bcd6-2f9e4434d911" providerId="ADAL" clId="{F9046367-6CD5-4BBF-8231-D7E083519296}" dt="2023-06-07T06:42:31.919" v="2253" actId="478"/>
          <ac:picMkLst>
            <pc:docMk/>
            <pc:sldMk cId="912701495" sldId="269"/>
            <ac:picMk id="13" creationId="{B1114187-E488-CAE9-F6D8-4EDE4C1EF0E1}"/>
          </ac:picMkLst>
        </pc:picChg>
        <pc:picChg chg="del">
          <ac:chgData name="Shubham Tiwari F" userId="b1000581-e419-4654-bcd6-2f9e4434d911" providerId="ADAL" clId="{F9046367-6CD5-4BBF-8231-D7E083519296}" dt="2023-06-07T06:42:31.919" v="2253" actId="478"/>
          <ac:picMkLst>
            <pc:docMk/>
            <pc:sldMk cId="912701495" sldId="269"/>
            <ac:picMk id="19" creationId="{18B6AB5A-E387-F761-773A-3D6579EFD847}"/>
          </ac:picMkLst>
        </pc:picChg>
        <pc:picChg chg="add del mod">
          <ac:chgData name="Shubham Tiwari F" userId="b1000581-e419-4654-bcd6-2f9e4434d911" providerId="ADAL" clId="{F9046367-6CD5-4BBF-8231-D7E083519296}" dt="2023-06-07T06:49:23.101" v="2560" actId="21"/>
          <ac:picMkLst>
            <pc:docMk/>
            <pc:sldMk cId="912701495" sldId="269"/>
            <ac:picMk id="20" creationId="{93E4F52A-AE1F-7DD1-BA1C-4986FCF02AB5}"/>
          </ac:picMkLst>
        </pc:picChg>
        <pc:picChg chg="add mod">
          <ac:chgData name="Shubham Tiwari F" userId="b1000581-e419-4654-bcd6-2f9e4434d911" providerId="ADAL" clId="{F9046367-6CD5-4BBF-8231-D7E083519296}" dt="2023-06-07T06:43:04.652" v="2263"/>
          <ac:picMkLst>
            <pc:docMk/>
            <pc:sldMk cId="912701495" sldId="269"/>
            <ac:picMk id="21" creationId="{EB2AF98A-31F0-A53F-CEBF-62C095B0D3BF}"/>
          </ac:picMkLst>
        </pc:picChg>
        <pc:picChg chg="del">
          <ac:chgData name="Shubham Tiwari F" userId="b1000581-e419-4654-bcd6-2f9e4434d911" providerId="ADAL" clId="{F9046367-6CD5-4BBF-8231-D7E083519296}" dt="2023-06-07T06:42:28.062" v="2252" actId="478"/>
          <ac:picMkLst>
            <pc:docMk/>
            <pc:sldMk cId="912701495" sldId="269"/>
            <ac:picMk id="23" creationId="{CAA30573-AAB6-A04E-2468-49AC8EDC1A59}"/>
          </ac:picMkLst>
        </pc:picChg>
        <pc:picChg chg="add mod">
          <ac:chgData name="Shubham Tiwari F" userId="b1000581-e419-4654-bcd6-2f9e4434d911" providerId="ADAL" clId="{F9046367-6CD5-4BBF-8231-D7E083519296}" dt="2023-06-12T04:51:18.811" v="6077"/>
          <ac:picMkLst>
            <pc:docMk/>
            <pc:sldMk cId="912701495" sldId="269"/>
            <ac:picMk id="24" creationId="{97E2C361-BA34-925F-FA78-080452BC80C6}"/>
          </ac:picMkLst>
        </pc:picChg>
        <pc:cxnChg chg="del">
          <ac:chgData name="Shubham Tiwari F" userId="b1000581-e419-4654-bcd6-2f9e4434d911" providerId="ADAL" clId="{F9046367-6CD5-4BBF-8231-D7E083519296}" dt="2023-06-07T06:42:31.919" v="2253" actId="478"/>
          <ac:cxnSpMkLst>
            <pc:docMk/>
            <pc:sldMk cId="912701495" sldId="269"/>
            <ac:cxnSpMk id="6" creationId="{DD4B75F8-B54E-C343-59E8-3B6B7C2E1572}"/>
          </ac:cxnSpMkLst>
        </pc:cxnChg>
        <pc:cxnChg chg="del">
          <ac:chgData name="Shubham Tiwari F" userId="b1000581-e419-4654-bcd6-2f9e4434d911" providerId="ADAL" clId="{F9046367-6CD5-4BBF-8231-D7E083519296}" dt="2023-06-07T06:42:31.919" v="2253" actId="478"/>
          <ac:cxnSpMkLst>
            <pc:docMk/>
            <pc:sldMk cId="912701495" sldId="269"/>
            <ac:cxnSpMk id="16" creationId="{33C1E31E-733C-CDD4-C67E-F19BFE68ABD0}"/>
          </ac:cxnSpMkLst>
        </pc:cxnChg>
        <pc:cxnChg chg="del">
          <ac:chgData name="Shubham Tiwari F" userId="b1000581-e419-4654-bcd6-2f9e4434d911" providerId="ADAL" clId="{F9046367-6CD5-4BBF-8231-D7E083519296}" dt="2023-06-07T06:42:31.919" v="2253" actId="478"/>
          <ac:cxnSpMkLst>
            <pc:docMk/>
            <pc:sldMk cId="912701495" sldId="269"/>
            <ac:cxnSpMk id="17" creationId="{EF242ADD-CCFC-5436-A1E9-D96FB5E0FAC3}"/>
          </ac:cxnSpMkLst>
        </pc:cxnChg>
        <pc:cxnChg chg="del">
          <ac:chgData name="Shubham Tiwari F" userId="b1000581-e419-4654-bcd6-2f9e4434d911" providerId="ADAL" clId="{F9046367-6CD5-4BBF-8231-D7E083519296}" dt="2023-06-07T06:42:31.919" v="2253" actId="478"/>
          <ac:cxnSpMkLst>
            <pc:docMk/>
            <pc:sldMk cId="912701495" sldId="269"/>
            <ac:cxnSpMk id="18" creationId="{CD3D0FDA-8D5D-8C75-ADAF-F855600D9C97}"/>
          </ac:cxnSpMkLst>
        </pc:cxnChg>
      </pc:sldChg>
      <pc:sldChg chg="modSp add mod">
        <pc:chgData name="Shubham Tiwari F" userId="b1000581-e419-4654-bcd6-2f9e4434d911" providerId="ADAL" clId="{F9046367-6CD5-4BBF-8231-D7E083519296}" dt="2023-06-12T04:51:18.811" v="6077"/>
        <pc:sldMkLst>
          <pc:docMk/>
          <pc:sldMk cId="3990598071" sldId="270"/>
        </pc:sldMkLst>
        <pc:spChg chg="mod">
          <ac:chgData name="Shubham Tiwari F" userId="b1000581-e419-4654-bcd6-2f9e4434d911" providerId="ADAL" clId="{F9046367-6CD5-4BBF-8231-D7E083519296}" dt="2023-06-12T04:51:18.811" v="6077"/>
          <ac:spMkLst>
            <pc:docMk/>
            <pc:sldMk cId="3990598071" sldId="270"/>
            <ac:spMk id="2" creationId="{3B46CB47-1DCB-2681-51D7-599AE6BFC92E}"/>
          </ac:spMkLst>
        </pc:spChg>
        <pc:spChg chg="mod">
          <ac:chgData name="Shubham Tiwari F" userId="b1000581-e419-4654-bcd6-2f9e4434d911" providerId="ADAL" clId="{F9046367-6CD5-4BBF-8231-D7E083519296}" dt="2023-06-12T04:51:18.811" v="6077"/>
          <ac:spMkLst>
            <pc:docMk/>
            <pc:sldMk cId="3990598071" sldId="270"/>
            <ac:spMk id="20" creationId="{41188730-2CD5-3D4B-1CE8-867E828AF396}"/>
          </ac:spMkLst>
        </pc:spChg>
        <pc:graphicFrameChg chg="mod">
          <ac:chgData name="Shubham Tiwari F" userId="b1000581-e419-4654-bcd6-2f9e4434d911" providerId="ADAL" clId="{F9046367-6CD5-4BBF-8231-D7E083519296}" dt="2023-06-12T04:51:18.811" v="6077"/>
          <ac:graphicFrameMkLst>
            <pc:docMk/>
            <pc:sldMk cId="3990598071" sldId="270"/>
            <ac:graphicFrameMk id="7" creationId="{F4D1C566-7B9E-5103-B4BF-F45DA69AD4D2}"/>
          </ac:graphicFrameMkLst>
        </pc:graphicFrameChg>
        <pc:picChg chg="mod">
          <ac:chgData name="Shubham Tiwari F" userId="b1000581-e419-4654-bcd6-2f9e4434d911" providerId="ADAL" clId="{F9046367-6CD5-4BBF-8231-D7E083519296}" dt="2023-06-12T04:51:18.811" v="6077"/>
          <ac:picMkLst>
            <pc:docMk/>
            <pc:sldMk cId="3990598071" sldId="270"/>
            <ac:picMk id="3" creationId="{AF8D3569-E758-6783-6DD2-F835D64253C3}"/>
          </ac:picMkLst>
        </pc:picChg>
        <pc:picChg chg="mod">
          <ac:chgData name="Shubham Tiwari F" userId="b1000581-e419-4654-bcd6-2f9e4434d911" providerId="ADAL" clId="{F9046367-6CD5-4BBF-8231-D7E083519296}" dt="2023-06-12T04:51:18.811" v="6077"/>
          <ac:picMkLst>
            <pc:docMk/>
            <pc:sldMk cId="3990598071" sldId="270"/>
            <ac:picMk id="4" creationId="{731A2293-BAEB-D683-2BDC-60C46AF5D1D5}"/>
          </ac:picMkLst>
        </pc:picChg>
      </pc:sldChg>
      <pc:sldChg chg="addSp delSp modSp add mod ord">
        <pc:chgData name="Shubham Tiwari F" userId="b1000581-e419-4654-bcd6-2f9e4434d911" providerId="ADAL" clId="{F9046367-6CD5-4BBF-8231-D7E083519296}" dt="2023-06-12T04:51:18.811" v="6077"/>
        <pc:sldMkLst>
          <pc:docMk/>
          <pc:sldMk cId="2354451727" sldId="271"/>
        </pc:sldMkLst>
        <pc:spChg chg="mod">
          <ac:chgData name="Shubham Tiwari F" userId="b1000581-e419-4654-bcd6-2f9e4434d911" providerId="ADAL" clId="{F9046367-6CD5-4BBF-8231-D7E083519296}" dt="2023-06-12T04:51:18.811" v="6077"/>
          <ac:spMkLst>
            <pc:docMk/>
            <pc:sldMk cId="2354451727" sldId="271"/>
            <ac:spMk id="2" creationId="{3B46CB47-1DCB-2681-51D7-599AE6BFC92E}"/>
          </ac:spMkLst>
        </pc:spChg>
        <pc:spChg chg="add del mod">
          <ac:chgData name="Shubham Tiwari F" userId="b1000581-e419-4654-bcd6-2f9e4434d911" providerId="ADAL" clId="{F9046367-6CD5-4BBF-8231-D7E083519296}" dt="2023-06-07T08:35:05.423" v="3864" actId="478"/>
          <ac:spMkLst>
            <pc:docMk/>
            <pc:sldMk cId="2354451727" sldId="271"/>
            <ac:spMk id="5" creationId="{D22E693C-203E-6065-65BE-4885180B7482}"/>
          </ac:spMkLst>
        </pc:spChg>
        <pc:spChg chg="add del mod">
          <ac:chgData name="Shubham Tiwari F" userId="b1000581-e419-4654-bcd6-2f9e4434d911" providerId="ADAL" clId="{F9046367-6CD5-4BBF-8231-D7E083519296}" dt="2023-06-07T08:35:13.885" v="3868" actId="26606"/>
          <ac:spMkLst>
            <pc:docMk/>
            <pc:sldMk cId="2354451727" sldId="271"/>
            <ac:spMk id="8" creationId="{C16044F9-8E58-9414-6ACE-F5F82D37B34D}"/>
          </ac:spMkLst>
        </pc:spChg>
        <pc:spChg chg="del">
          <ac:chgData name="Shubham Tiwari F" userId="b1000581-e419-4654-bcd6-2f9e4434d911" providerId="ADAL" clId="{F9046367-6CD5-4BBF-8231-D7E083519296}" dt="2023-06-07T08:36:42.008" v="3889" actId="478"/>
          <ac:spMkLst>
            <pc:docMk/>
            <pc:sldMk cId="2354451727" sldId="271"/>
            <ac:spMk id="20" creationId="{41188730-2CD5-3D4B-1CE8-867E828AF396}"/>
          </ac:spMkLst>
        </pc:spChg>
        <pc:spChg chg="del">
          <ac:chgData name="Shubham Tiwari F" userId="b1000581-e419-4654-bcd6-2f9e4434d911" providerId="ADAL" clId="{F9046367-6CD5-4BBF-8231-D7E083519296}" dt="2023-06-07T08:31:32.325" v="3837" actId="478"/>
          <ac:spMkLst>
            <pc:docMk/>
            <pc:sldMk cId="2354451727" sldId="271"/>
            <ac:spMk id="21" creationId="{39E5144E-4A38-6CE3-7C33-D51B644A7340}"/>
          </ac:spMkLst>
        </pc:spChg>
        <pc:graphicFrameChg chg="add del">
          <ac:chgData name="Shubham Tiwari F" userId="b1000581-e419-4654-bcd6-2f9e4434d911" providerId="ADAL" clId="{F9046367-6CD5-4BBF-8231-D7E083519296}" dt="2023-06-07T08:35:13.854" v="3867" actId="26606"/>
          <ac:graphicFrameMkLst>
            <pc:docMk/>
            <pc:sldMk cId="2354451727" sldId="271"/>
            <ac:graphicFrameMk id="22" creationId="{163AC47E-F493-D5CD-D8FE-54E5B21FE2C2}"/>
          </ac:graphicFrameMkLst>
        </pc:graphicFrameChg>
        <pc:graphicFrameChg chg="add mod modGraphic">
          <ac:chgData name="Shubham Tiwari F" userId="b1000581-e419-4654-bcd6-2f9e4434d911" providerId="ADAL" clId="{F9046367-6CD5-4BBF-8231-D7E083519296}" dt="2023-06-12T04:51:18.811" v="6077"/>
          <ac:graphicFrameMkLst>
            <pc:docMk/>
            <pc:sldMk cId="2354451727" sldId="271"/>
            <ac:graphicFrameMk id="24" creationId="{5F69F7E9-FC2E-D7A7-5DAD-8D6E2DFE61A5}"/>
          </ac:graphicFrameMkLst>
        </pc:graphicFrameChg>
        <pc:picChg chg="mod">
          <ac:chgData name="Shubham Tiwari F" userId="b1000581-e419-4654-bcd6-2f9e4434d911" providerId="ADAL" clId="{F9046367-6CD5-4BBF-8231-D7E083519296}" dt="2023-06-12T04:51:18.811" v="6077"/>
          <ac:picMkLst>
            <pc:docMk/>
            <pc:sldMk cId="2354451727" sldId="271"/>
            <ac:picMk id="3" creationId="{AF8D3569-E758-6783-6DD2-F835D64253C3}"/>
          </ac:picMkLst>
        </pc:picChg>
        <pc:picChg chg="mod">
          <ac:chgData name="Shubham Tiwari F" userId="b1000581-e419-4654-bcd6-2f9e4434d911" providerId="ADAL" clId="{F9046367-6CD5-4BBF-8231-D7E083519296}" dt="2023-06-12T04:51:18.811" v="6077"/>
          <ac:picMkLst>
            <pc:docMk/>
            <pc:sldMk cId="2354451727" sldId="271"/>
            <ac:picMk id="4" creationId="{731A2293-BAEB-D683-2BDC-60C46AF5D1D5}"/>
          </ac:picMkLst>
        </pc:picChg>
        <pc:picChg chg="add del mod">
          <ac:chgData name="Shubham Tiwari F" userId="b1000581-e419-4654-bcd6-2f9e4434d911" providerId="ADAL" clId="{F9046367-6CD5-4BBF-8231-D7E083519296}" dt="2023-06-07T08:35:05.423" v="3864" actId="478"/>
          <ac:picMkLst>
            <pc:docMk/>
            <pc:sldMk cId="2354451727" sldId="271"/>
            <ac:picMk id="6" creationId="{C9EDC3E2-36C8-A9E9-74B9-2054636974D1}"/>
          </ac:picMkLst>
        </pc:picChg>
        <pc:picChg chg="add mod">
          <ac:chgData name="Shubham Tiwari F" userId="b1000581-e419-4654-bcd6-2f9e4434d911" providerId="ADAL" clId="{F9046367-6CD5-4BBF-8231-D7E083519296}" dt="2023-06-12T04:51:18.811" v="6077"/>
          <ac:picMkLst>
            <pc:docMk/>
            <pc:sldMk cId="2354451727" sldId="271"/>
            <ac:picMk id="7" creationId="{35D9ABA1-5657-1951-F80A-4A1EC1F9945D}"/>
          </ac:picMkLst>
        </pc:picChg>
      </pc:sldChg>
      <pc:sldChg chg="addSp delSp modSp add mod">
        <pc:chgData name="Shubham Tiwari F" userId="b1000581-e419-4654-bcd6-2f9e4434d911" providerId="ADAL" clId="{F9046367-6CD5-4BBF-8231-D7E083519296}" dt="2023-06-12T04:51:18.811" v="6077"/>
        <pc:sldMkLst>
          <pc:docMk/>
          <pc:sldMk cId="1624722056" sldId="272"/>
        </pc:sldMkLst>
        <pc:spChg chg="mod">
          <ac:chgData name="Shubham Tiwari F" userId="b1000581-e419-4654-bcd6-2f9e4434d911" providerId="ADAL" clId="{F9046367-6CD5-4BBF-8231-D7E083519296}" dt="2023-06-12T04:51:18.811" v="6077"/>
          <ac:spMkLst>
            <pc:docMk/>
            <pc:sldMk cId="1624722056" sldId="272"/>
            <ac:spMk id="2" creationId="{3B46CB47-1DCB-2681-51D7-599AE6BFC92E}"/>
          </ac:spMkLst>
        </pc:spChg>
        <pc:spChg chg="add mod">
          <ac:chgData name="Shubham Tiwari F" userId="b1000581-e419-4654-bcd6-2f9e4434d911" providerId="ADAL" clId="{F9046367-6CD5-4BBF-8231-D7E083519296}" dt="2023-06-12T04:51:18.811" v="6077"/>
          <ac:spMkLst>
            <pc:docMk/>
            <pc:sldMk cId="1624722056" sldId="272"/>
            <ac:spMk id="5" creationId="{ADFD8C78-E823-58AC-60C5-A342BE7ECF4D}"/>
          </ac:spMkLst>
        </pc:spChg>
        <pc:spChg chg="del">
          <ac:chgData name="Shubham Tiwari F" userId="b1000581-e419-4654-bcd6-2f9e4434d911" providerId="ADAL" clId="{F9046367-6CD5-4BBF-8231-D7E083519296}" dt="2023-06-07T09:07:55.704" v="4658" actId="478"/>
          <ac:spMkLst>
            <pc:docMk/>
            <pc:sldMk cId="1624722056" sldId="272"/>
            <ac:spMk id="20" creationId="{41188730-2CD5-3D4B-1CE8-867E828AF396}"/>
          </ac:spMkLst>
        </pc:spChg>
        <pc:spChg chg="mod">
          <ac:chgData name="Shubham Tiwari F" userId="b1000581-e419-4654-bcd6-2f9e4434d911" providerId="ADAL" clId="{F9046367-6CD5-4BBF-8231-D7E083519296}" dt="2023-06-12T04:51:18.811" v="6077"/>
          <ac:spMkLst>
            <pc:docMk/>
            <pc:sldMk cId="1624722056" sldId="272"/>
            <ac:spMk id="21" creationId="{39E5144E-4A38-6CE3-7C33-D51B644A7340}"/>
          </ac:spMkLst>
        </pc:spChg>
        <pc:picChg chg="mod">
          <ac:chgData name="Shubham Tiwari F" userId="b1000581-e419-4654-bcd6-2f9e4434d911" providerId="ADAL" clId="{F9046367-6CD5-4BBF-8231-D7E083519296}" dt="2023-06-12T04:51:18.811" v="6077"/>
          <ac:picMkLst>
            <pc:docMk/>
            <pc:sldMk cId="1624722056" sldId="272"/>
            <ac:picMk id="3" creationId="{AF8D3569-E758-6783-6DD2-F835D64253C3}"/>
          </ac:picMkLst>
        </pc:picChg>
        <pc:picChg chg="mod">
          <ac:chgData name="Shubham Tiwari F" userId="b1000581-e419-4654-bcd6-2f9e4434d911" providerId="ADAL" clId="{F9046367-6CD5-4BBF-8231-D7E083519296}" dt="2023-06-12T04:51:18.811" v="6077"/>
          <ac:picMkLst>
            <pc:docMk/>
            <pc:sldMk cId="1624722056" sldId="272"/>
            <ac:picMk id="4" creationId="{731A2293-BAEB-D683-2BDC-60C46AF5D1D5}"/>
          </ac:picMkLst>
        </pc:picChg>
      </pc:sldChg>
      <pc:sldChg chg="modSp add mod">
        <pc:chgData name="Shubham Tiwari F" userId="b1000581-e419-4654-bcd6-2f9e4434d911" providerId="ADAL" clId="{F9046367-6CD5-4BBF-8231-D7E083519296}" dt="2023-06-12T04:51:18.811" v="6077"/>
        <pc:sldMkLst>
          <pc:docMk/>
          <pc:sldMk cId="737002011" sldId="273"/>
        </pc:sldMkLst>
        <pc:spChg chg="mod">
          <ac:chgData name="Shubham Tiwari F" userId="b1000581-e419-4654-bcd6-2f9e4434d911" providerId="ADAL" clId="{F9046367-6CD5-4BBF-8231-D7E083519296}" dt="2023-06-12T04:51:18.811" v="6077"/>
          <ac:spMkLst>
            <pc:docMk/>
            <pc:sldMk cId="737002011" sldId="273"/>
            <ac:spMk id="2" creationId="{3B46CB47-1DCB-2681-51D7-599AE6BFC92E}"/>
          </ac:spMkLst>
        </pc:spChg>
        <pc:spChg chg="mod">
          <ac:chgData name="Shubham Tiwari F" userId="b1000581-e419-4654-bcd6-2f9e4434d911" providerId="ADAL" clId="{F9046367-6CD5-4BBF-8231-D7E083519296}" dt="2023-06-12T04:51:18.811" v="6077"/>
          <ac:spMkLst>
            <pc:docMk/>
            <pc:sldMk cId="737002011" sldId="273"/>
            <ac:spMk id="20" creationId="{41188730-2CD5-3D4B-1CE8-867E828AF396}"/>
          </ac:spMkLst>
        </pc:spChg>
        <pc:spChg chg="mod">
          <ac:chgData name="Shubham Tiwari F" userId="b1000581-e419-4654-bcd6-2f9e4434d911" providerId="ADAL" clId="{F9046367-6CD5-4BBF-8231-D7E083519296}" dt="2023-06-12T04:51:18.811" v="6077"/>
          <ac:spMkLst>
            <pc:docMk/>
            <pc:sldMk cId="737002011" sldId="273"/>
            <ac:spMk id="21" creationId="{39E5144E-4A38-6CE3-7C33-D51B644A7340}"/>
          </ac:spMkLst>
        </pc:spChg>
        <pc:picChg chg="mod">
          <ac:chgData name="Shubham Tiwari F" userId="b1000581-e419-4654-bcd6-2f9e4434d911" providerId="ADAL" clId="{F9046367-6CD5-4BBF-8231-D7E083519296}" dt="2023-06-12T04:51:18.811" v="6077"/>
          <ac:picMkLst>
            <pc:docMk/>
            <pc:sldMk cId="737002011" sldId="273"/>
            <ac:picMk id="3" creationId="{AF8D3569-E758-6783-6DD2-F835D64253C3}"/>
          </ac:picMkLst>
        </pc:picChg>
        <pc:picChg chg="mod">
          <ac:chgData name="Shubham Tiwari F" userId="b1000581-e419-4654-bcd6-2f9e4434d911" providerId="ADAL" clId="{F9046367-6CD5-4BBF-8231-D7E083519296}" dt="2023-06-12T04:51:18.811" v="6077"/>
          <ac:picMkLst>
            <pc:docMk/>
            <pc:sldMk cId="737002011" sldId="273"/>
            <ac:picMk id="4" creationId="{731A2293-BAEB-D683-2BDC-60C46AF5D1D5}"/>
          </ac:picMkLst>
        </pc:picChg>
      </pc:sldChg>
      <pc:sldChg chg="addSp delSp modSp add mod">
        <pc:chgData name="Shubham Tiwari F" userId="b1000581-e419-4654-bcd6-2f9e4434d911" providerId="ADAL" clId="{F9046367-6CD5-4BBF-8231-D7E083519296}" dt="2023-06-12T04:51:18.811" v="6077"/>
        <pc:sldMkLst>
          <pc:docMk/>
          <pc:sldMk cId="88154703" sldId="274"/>
        </pc:sldMkLst>
        <pc:spChg chg="mod">
          <ac:chgData name="Shubham Tiwari F" userId="b1000581-e419-4654-bcd6-2f9e4434d911" providerId="ADAL" clId="{F9046367-6CD5-4BBF-8231-D7E083519296}" dt="2023-06-12T04:51:18.811" v="6077"/>
          <ac:spMkLst>
            <pc:docMk/>
            <pc:sldMk cId="88154703" sldId="274"/>
            <ac:spMk id="2" creationId="{3B46CB47-1DCB-2681-51D7-599AE6BFC92E}"/>
          </ac:spMkLst>
        </pc:spChg>
        <pc:spChg chg="add del mod">
          <ac:chgData name="Shubham Tiwari F" userId="b1000581-e419-4654-bcd6-2f9e4434d911" providerId="ADAL" clId="{F9046367-6CD5-4BBF-8231-D7E083519296}" dt="2023-06-07T08:33:11.230" v="3847" actId="26606"/>
          <ac:spMkLst>
            <pc:docMk/>
            <pc:sldMk cId="88154703" sldId="274"/>
            <ac:spMk id="5" creationId="{0AC2ACC2-85C2-7EAC-D494-29AEB917ABC6}"/>
          </ac:spMkLst>
        </pc:spChg>
        <pc:spChg chg="del">
          <ac:chgData name="Shubham Tiwari F" userId="b1000581-e419-4654-bcd6-2f9e4434d911" providerId="ADAL" clId="{F9046367-6CD5-4BBF-8231-D7E083519296}" dt="2023-06-07T08:33:44.545" v="3854" actId="478"/>
          <ac:spMkLst>
            <pc:docMk/>
            <pc:sldMk cId="88154703" sldId="274"/>
            <ac:spMk id="20" creationId="{41188730-2CD5-3D4B-1CE8-867E828AF396}"/>
          </ac:spMkLst>
        </pc:spChg>
        <pc:graphicFrameChg chg="add mod">
          <ac:chgData name="Shubham Tiwari F" userId="b1000581-e419-4654-bcd6-2f9e4434d911" providerId="ADAL" clId="{F9046367-6CD5-4BBF-8231-D7E083519296}" dt="2023-06-12T04:51:18.811" v="6077"/>
          <ac:graphicFrameMkLst>
            <pc:docMk/>
            <pc:sldMk cId="88154703" sldId="274"/>
            <ac:graphicFrameMk id="22" creationId="{EFDCA625-F44A-3194-63CB-E031C6226D5F}"/>
          </ac:graphicFrameMkLst>
        </pc:graphicFrameChg>
        <pc:picChg chg="mod">
          <ac:chgData name="Shubham Tiwari F" userId="b1000581-e419-4654-bcd6-2f9e4434d911" providerId="ADAL" clId="{F9046367-6CD5-4BBF-8231-D7E083519296}" dt="2023-06-12T04:51:18.811" v="6077"/>
          <ac:picMkLst>
            <pc:docMk/>
            <pc:sldMk cId="88154703" sldId="274"/>
            <ac:picMk id="3" creationId="{AF8D3569-E758-6783-6DD2-F835D64253C3}"/>
          </ac:picMkLst>
        </pc:picChg>
        <pc:picChg chg="mod">
          <ac:chgData name="Shubham Tiwari F" userId="b1000581-e419-4654-bcd6-2f9e4434d911" providerId="ADAL" clId="{F9046367-6CD5-4BBF-8231-D7E083519296}" dt="2023-06-12T04:51:18.811" v="6077"/>
          <ac:picMkLst>
            <pc:docMk/>
            <pc:sldMk cId="88154703" sldId="274"/>
            <ac:picMk id="4" creationId="{731A2293-BAEB-D683-2BDC-60C46AF5D1D5}"/>
          </ac:picMkLst>
        </pc:picChg>
        <pc:picChg chg="add mod">
          <ac:chgData name="Shubham Tiwari F" userId="b1000581-e419-4654-bcd6-2f9e4434d911" providerId="ADAL" clId="{F9046367-6CD5-4BBF-8231-D7E083519296}" dt="2023-06-12T04:51:18.811" v="6077"/>
          <ac:picMkLst>
            <pc:docMk/>
            <pc:sldMk cId="88154703" sldId="274"/>
            <ac:picMk id="6" creationId="{493161B1-0855-16B3-5825-4DB13249A47F}"/>
          </ac:picMkLst>
        </pc:picChg>
      </pc:sldChg>
      <pc:sldChg chg="addSp delSp modSp add mod">
        <pc:chgData name="Shubham Tiwari F" userId="b1000581-e419-4654-bcd6-2f9e4434d911" providerId="ADAL" clId="{F9046367-6CD5-4BBF-8231-D7E083519296}" dt="2023-06-12T04:51:18.811" v="6077"/>
        <pc:sldMkLst>
          <pc:docMk/>
          <pc:sldMk cId="1363293353" sldId="275"/>
        </pc:sldMkLst>
        <pc:spChg chg="mod">
          <ac:chgData name="Shubham Tiwari F" userId="b1000581-e419-4654-bcd6-2f9e4434d911" providerId="ADAL" clId="{F9046367-6CD5-4BBF-8231-D7E083519296}" dt="2023-06-12T04:51:18.811" v="6077"/>
          <ac:spMkLst>
            <pc:docMk/>
            <pc:sldMk cId="1363293353" sldId="275"/>
            <ac:spMk id="2" creationId="{3B46CB47-1DCB-2681-51D7-599AE6BFC92E}"/>
          </ac:spMkLst>
        </pc:spChg>
        <pc:spChg chg="add mod">
          <ac:chgData name="Shubham Tiwari F" userId="b1000581-e419-4654-bcd6-2f9e4434d911" providerId="ADAL" clId="{F9046367-6CD5-4BBF-8231-D7E083519296}" dt="2023-06-12T04:51:18.811" v="6077"/>
          <ac:spMkLst>
            <pc:docMk/>
            <pc:sldMk cId="1363293353" sldId="275"/>
            <ac:spMk id="5" creationId="{FDBC264C-DEBF-060E-F307-AA24C2AB6D2E}"/>
          </ac:spMkLst>
        </pc:spChg>
        <pc:spChg chg="del">
          <ac:chgData name="Shubham Tiwari F" userId="b1000581-e419-4654-bcd6-2f9e4434d911" providerId="ADAL" clId="{F9046367-6CD5-4BBF-8231-D7E083519296}" dt="2023-06-07T08:40:55.736" v="3927" actId="478"/>
          <ac:spMkLst>
            <pc:docMk/>
            <pc:sldMk cId="1363293353" sldId="275"/>
            <ac:spMk id="20" creationId="{41188730-2CD5-3D4B-1CE8-867E828AF396}"/>
          </ac:spMkLst>
        </pc:spChg>
        <pc:picChg chg="mod">
          <ac:chgData name="Shubham Tiwari F" userId="b1000581-e419-4654-bcd6-2f9e4434d911" providerId="ADAL" clId="{F9046367-6CD5-4BBF-8231-D7E083519296}" dt="2023-06-12T04:51:18.811" v="6077"/>
          <ac:picMkLst>
            <pc:docMk/>
            <pc:sldMk cId="1363293353" sldId="275"/>
            <ac:picMk id="3" creationId="{AF8D3569-E758-6783-6DD2-F835D64253C3}"/>
          </ac:picMkLst>
        </pc:picChg>
        <pc:picChg chg="mod">
          <ac:chgData name="Shubham Tiwari F" userId="b1000581-e419-4654-bcd6-2f9e4434d911" providerId="ADAL" clId="{F9046367-6CD5-4BBF-8231-D7E083519296}" dt="2023-06-12T04:51:18.811" v="6077"/>
          <ac:picMkLst>
            <pc:docMk/>
            <pc:sldMk cId="1363293353" sldId="275"/>
            <ac:picMk id="4" creationId="{731A2293-BAEB-D683-2BDC-60C46AF5D1D5}"/>
          </ac:picMkLst>
        </pc:picChg>
        <pc:picChg chg="add mod">
          <ac:chgData name="Shubham Tiwari F" userId="b1000581-e419-4654-bcd6-2f9e4434d911" providerId="ADAL" clId="{F9046367-6CD5-4BBF-8231-D7E083519296}" dt="2023-06-12T04:51:18.811" v="6077"/>
          <ac:picMkLst>
            <pc:docMk/>
            <pc:sldMk cId="1363293353" sldId="275"/>
            <ac:picMk id="6" creationId="{4BF6B93F-67EF-8271-4786-03B0A3676E5D}"/>
          </ac:picMkLst>
        </pc:picChg>
      </pc:sldChg>
      <pc:sldChg chg="delSp modSp add mod">
        <pc:chgData name="Shubham Tiwari F" userId="b1000581-e419-4654-bcd6-2f9e4434d911" providerId="ADAL" clId="{F9046367-6CD5-4BBF-8231-D7E083519296}" dt="2023-06-12T04:51:18.811" v="6077"/>
        <pc:sldMkLst>
          <pc:docMk/>
          <pc:sldMk cId="795809335" sldId="276"/>
        </pc:sldMkLst>
        <pc:spChg chg="mod">
          <ac:chgData name="Shubham Tiwari F" userId="b1000581-e419-4654-bcd6-2f9e4434d911" providerId="ADAL" clId="{F9046367-6CD5-4BBF-8231-D7E083519296}" dt="2023-06-12T04:51:18.811" v="6077"/>
          <ac:spMkLst>
            <pc:docMk/>
            <pc:sldMk cId="795809335" sldId="276"/>
            <ac:spMk id="2" creationId="{3B46CB47-1DCB-2681-51D7-599AE6BFC92E}"/>
          </ac:spMkLst>
        </pc:spChg>
        <pc:spChg chg="mod">
          <ac:chgData name="Shubham Tiwari F" userId="b1000581-e419-4654-bcd6-2f9e4434d911" providerId="ADAL" clId="{F9046367-6CD5-4BBF-8231-D7E083519296}" dt="2023-06-12T04:51:18.811" v="6077"/>
          <ac:spMkLst>
            <pc:docMk/>
            <pc:sldMk cId="795809335" sldId="276"/>
            <ac:spMk id="5" creationId="{D22E693C-203E-6065-65BE-4885180B7482}"/>
          </ac:spMkLst>
        </pc:spChg>
        <pc:spChg chg="del">
          <ac:chgData name="Shubham Tiwari F" userId="b1000581-e419-4654-bcd6-2f9e4434d911" providerId="ADAL" clId="{F9046367-6CD5-4BBF-8231-D7E083519296}" dt="2023-06-07T09:46:05.211" v="5750" actId="478"/>
          <ac:spMkLst>
            <pc:docMk/>
            <pc:sldMk cId="795809335" sldId="276"/>
            <ac:spMk id="20" creationId="{41188730-2CD5-3D4B-1CE8-867E828AF396}"/>
          </ac:spMkLst>
        </pc:spChg>
        <pc:picChg chg="mod">
          <ac:chgData name="Shubham Tiwari F" userId="b1000581-e419-4654-bcd6-2f9e4434d911" providerId="ADAL" clId="{F9046367-6CD5-4BBF-8231-D7E083519296}" dt="2023-06-12T04:51:18.811" v="6077"/>
          <ac:picMkLst>
            <pc:docMk/>
            <pc:sldMk cId="795809335" sldId="276"/>
            <ac:picMk id="3" creationId="{AF8D3569-E758-6783-6DD2-F835D64253C3}"/>
          </ac:picMkLst>
        </pc:picChg>
        <pc:picChg chg="mod">
          <ac:chgData name="Shubham Tiwari F" userId="b1000581-e419-4654-bcd6-2f9e4434d911" providerId="ADAL" clId="{F9046367-6CD5-4BBF-8231-D7E083519296}" dt="2023-06-12T04:51:18.811" v="6077"/>
          <ac:picMkLst>
            <pc:docMk/>
            <pc:sldMk cId="795809335" sldId="276"/>
            <ac:picMk id="4" creationId="{731A2293-BAEB-D683-2BDC-60C46AF5D1D5}"/>
          </ac:picMkLst>
        </pc:picChg>
        <pc:picChg chg="mod">
          <ac:chgData name="Shubham Tiwari F" userId="b1000581-e419-4654-bcd6-2f9e4434d911" providerId="ADAL" clId="{F9046367-6CD5-4BBF-8231-D7E083519296}" dt="2023-06-12T04:51:18.811" v="6077"/>
          <ac:picMkLst>
            <pc:docMk/>
            <pc:sldMk cId="795809335" sldId="276"/>
            <ac:picMk id="6" creationId="{C9EDC3E2-36C8-A9E9-74B9-2054636974D1}"/>
          </ac:picMkLst>
        </pc:picChg>
      </pc:sldChg>
      <pc:sldChg chg="addSp delSp modSp add mod">
        <pc:chgData name="Shubham Tiwari F" userId="b1000581-e419-4654-bcd6-2f9e4434d911" providerId="ADAL" clId="{F9046367-6CD5-4BBF-8231-D7E083519296}" dt="2023-06-12T04:51:18.811" v="6077"/>
        <pc:sldMkLst>
          <pc:docMk/>
          <pc:sldMk cId="2539483083" sldId="277"/>
        </pc:sldMkLst>
        <pc:spChg chg="mod">
          <ac:chgData name="Shubham Tiwari F" userId="b1000581-e419-4654-bcd6-2f9e4434d911" providerId="ADAL" clId="{F9046367-6CD5-4BBF-8231-D7E083519296}" dt="2023-06-12T04:51:18.811" v="6077"/>
          <ac:spMkLst>
            <pc:docMk/>
            <pc:sldMk cId="2539483083" sldId="277"/>
            <ac:spMk id="2" creationId="{3B46CB47-1DCB-2681-51D7-599AE6BFC92E}"/>
          </ac:spMkLst>
        </pc:spChg>
        <pc:spChg chg="add del mod">
          <ac:chgData name="Shubham Tiwari F" userId="b1000581-e419-4654-bcd6-2f9e4434d911" providerId="ADAL" clId="{F9046367-6CD5-4BBF-8231-D7E083519296}" dt="2023-06-08T04:29:43.178" v="5768"/>
          <ac:spMkLst>
            <pc:docMk/>
            <pc:sldMk cId="2539483083" sldId="277"/>
            <ac:spMk id="5" creationId="{01E4B4D6-1CDD-91F1-60CF-F1D8AE77FF33}"/>
          </ac:spMkLst>
        </pc:spChg>
        <pc:spChg chg="add mod">
          <ac:chgData name="Shubham Tiwari F" userId="b1000581-e419-4654-bcd6-2f9e4434d911" providerId="ADAL" clId="{F9046367-6CD5-4BBF-8231-D7E083519296}" dt="2023-06-12T04:51:18.811" v="6077"/>
          <ac:spMkLst>
            <pc:docMk/>
            <pc:sldMk cId="2539483083" sldId="277"/>
            <ac:spMk id="5" creationId="{258306E3-E795-CF5D-417B-88FF61D8A49B}"/>
          </ac:spMkLst>
        </pc:spChg>
        <pc:spChg chg="add del mod">
          <ac:chgData name="Shubham Tiwari F" userId="b1000581-e419-4654-bcd6-2f9e4434d911" providerId="ADAL" clId="{F9046367-6CD5-4BBF-8231-D7E083519296}" dt="2023-06-08T10:25:43.203" v="5835" actId="478"/>
          <ac:spMkLst>
            <pc:docMk/>
            <pc:sldMk cId="2539483083" sldId="277"/>
            <ac:spMk id="6" creationId="{AA8E378F-607E-A5C7-0451-95FEED636A69}"/>
          </ac:spMkLst>
        </pc:spChg>
        <pc:spChg chg="del mod">
          <ac:chgData name="Shubham Tiwari F" userId="b1000581-e419-4654-bcd6-2f9e4434d911" providerId="ADAL" clId="{F9046367-6CD5-4BBF-8231-D7E083519296}" dt="2023-06-08T04:35:28.041" v="5785" actId="478"/>
          <ac:spMkLst>
            <pc:docMk/>
            <pc:sldMk cId="2539483083" sldId="277"/>
            <ac:spMk id="20" creationId="{41188730-2CD5-3D4B-1CE8-867E828AF396}"/>
          </ac:spMkLst>
        </pc:spChg>
        <pc:spChg chg="del">
          <ac:chgData name="Shubham Tiwari F" userId="b1000581-e419-4654-bcd6-2f9e4434d911" providerId="ADAL" clId="{F9046367-6CD5-4BBF-8231-D7E083519296}" dt="2023-06-07T09:41:41.168" v="5734" actId="478"/>
          <ac:spMkLst>
            <pc:docMk/>
            <pc:sldMk cId="2539483083" sldId="277"/>
            <ac:spMk id="21" creationId="{39E5144E-4A38-6CE3-7C33-D51B644A7340}"/>
          </ac:spMkLst>
        </pc:spChg>
        <pc:picChg chg="mod">
          <ac:chgData name="Shubham Tiwari F" userId="b1000581-e419-4654-bcd6-2f9e4434d911" providerId="ADAL" clId="{F9046367-6CD5-4BBF-8231-D7E083519296}" dt="2023-06-12T04:51:18.811" v="6077"/>
          <ac:picMkLst>
            <pc:docMk/>
            <pc:sldMk cId="2539483083" sldId="277"/>
            <ac:picMk id="3" creationId="{AF8D3569-E758-6783-6DD2-F835D64253C3}"/>
          </ac:picMkLst>
        </pc:picChg>
        <pc:picChg chg="mod">
          <ac:chgData name="Shubham Tiwari F" userId="b1000581-e419-4654-bcd6-2f9e4434d911" providerId="ADAL" clId="{F9046367-6CD5-4BBF-8231-D7E083519296}" dt="2023-06-12T04:51:18.811" v="6077"/>
          <ac:picMkLst>
            <pc:docMk/>
            <pc:sldMk cId="2539483083" sldId="277"/>
            <ac:picMk id="4" creationId="{731A2293-BAEB-D683-2BDC-60C46AF5D1D5}"/>
          </ac:picMkLst>
        </pc:picChg>
        <pc:picChg chg="add mod">
          <ac:chgData name="Shubham Tiwari F" userId="b1000581-e419-4654-bcd6-2f9e4434d911" providerId="ADAL" clId="{F9046367-6CD5-4BBF-8231-D7E083519296}" dt="2023-06-12T04:51:18.811" v="6077"/>
          <ac:picMkLst>
            <pc:docMk/>
            <pc:sldMk cId="2539483083" sldId="277"/>
            <ac:picMk id="1026" creationId="{B8BF9A59-4616-3B01-451B-C4486F6A1DED}"/>
          </ac:picMkLst>
        </pc:picChg>
      </pc:sldChg>
      <pc:sldChg chg="new del">
        <pc:chgData name="Shubham Tiwari F" userId="b1000581-e419-4654-bcd6-2f9e4434d911" providerId="ADAL" clId="{F9046367-6CD5-4BBF-8231-D7E083519296}" dt="2023-06-12T04:50:09.187" v="6076" actId="47"/>
        <pc:sldMkLst>
          <pc:docMk/>
          <pc:sldMk cId="1831380292" sldId="278"/>
        </pc:sldMkLst>
      </pc:sldChg>
      <pc:sldChg chg="modSp add del setBg">
        <pc:chgData name="Shubham Tiwari F" userId="b1000581-e419-4654-bcd6-2f9e4434d911" providerId="ADAL" clId="{F9046367-6CD5-4BBF-8231-D7E083519296}" dt="2023-06-12T04:51:27.567" v="6078" actId="47"/>
        <pc:sldMkLst>
          <pc:docMk/>
          <pc:sldMk cId="546451446" sldId="279"/>
        </pc:sldMkLst>
        <pc:spChg chg="mod">
          <ac:chgData name="Shubham Tiwari F" userId="b1000581-e419-4654-bcd6-2f9e4434d911" providerId="ADAL" clId="{F9046367-6CD5-4BBF-8231-D7E083519296}" dt="2023-06-12T04:51:18.811" v="6077"/>
          <ac:spMkLst>
            <pc:docMk/>
            <pc:sldMk cId="546451446" sldId="279"/>
            <ac:spMk id="2" creationId="{1E0B6478-FD90-6EB6-5CBC-C4AA0B2B4811}"/>
          </ac:spMkLst>
        </pc:spChg>
        <pc:spChg chg="mod">
          <ac:chgData name="Shubham Tiwari F" userId="b1000581-e419-4654-bcd6-2f9e4434d911" providerId="ADAL" clId="{F9046367-6CD5-4BBF-8231-D7E083519296}" dt="2023-06-12T04:51:18.811" v="6077"/>
          <ac:spMkLst>
            <pc:docMk/>
            <pc:sldMk cId="546451446" sldId="279"/>
            <ac:spMk id="3" creationId="{6CDE304A-FFCC-4DF3-B1F1-BEDCF6ECE4D4}"/>
          </ac:spMkLst>
        </pc:spChg>
        <pc:spChg chg="mod">
          <ac:chgData name="Shubham Tiwari F" userId="b1000581-e419-4654-bcd6-2f9e4434d911" providerId="ADAL" clId="{F9046367-6CD5-4BBF-8231-D7E083519296}" dt="2023-06-12T04:51:18.811" v="6077"/>
          <ac:spMkLst>
            <pc:docMk/>
            <pc:sldMk cId="546451446" sldId="279"/>
            <ac:spMk id="4" creationId="{6795A37B-AD69-3E9B-731F-6F72DFE88CF2}"/>
          </ac:spMkLst>
        </pc:spChg>
        <pc:spChg chg="mod">
          <ac:chgData name="Shubham Tiwari F" userId="b1000581-e419-4654-bcd6-2f9e4434d911" providerId="ADAL" clId="{F9046367-6CD5-4BBF-8231-D7E083519296}" dt="2023-06-12T04:51:18.811" v="6077"/>
          <ac:spMkLst>
            <pc:docMk/>
            <pc:sldMk cId="546451446" sldId="279"/>
            <ac:spMk id="5" creationId="{26724409-4B74-9EC0-4B45-4BDAD77AF962}"/>
          </ac:spMkLst>
        </pc:spChg>
        <pc:spChg chg="mod">
          <ac:chgData name="Shubham Tiwari F" userId="b1000581-e419-4654-bcd6-2f9e4434d911" providerId="ADAL" clId="{F9046367-6CD5-4BBF-8231-D7E083519296}" dt="2023-06-12T04:51:18.811" v="6077"/>
          <ac:spMkLst>
            <pc:docMk/>
            <pc:sldMk cId="546451446" sldId="279"/>
            <ac:spMk id="6" creationId="{70476970-B76F-7608-0205-5F2B4458577F}"/>
          </ac:spMkLst>
        </pc:spChg>
        <pc:spChg chg="mod">
          <ac:chgData name="Shubham Tiwari F" userId="b1000581-e419-4654-bcd6-2f9e4434d911" providerId="ADAL" clId="{F9046367-6CD5-4BBF-8231-D7E083519296}" dt="2023-06-12T04:51:18.811" v="6077"/>
          <ac:spMkLst>
            <pc:docMk/>
            <pc:sldMk cId="546451446" sldId="279"/>
            <ac:spMk id="7" creationId="{2F7A6E8F-69B6-3D9E-9A2B-D3A2B01D0423}"/>
          </ac:spMkLst>
        </pc:spChg>
        <pc:spChg chg="mod">
          <ac:chgData name="Shubham Tiwari F" userId="b1000581-e419-4654-bcd6-2f9e4434d911" providerId="ADAL" clId="{F9046367-6CD5-4BBF-8231-D7E083519296}" dt="2023-06-12T04:51:18.811" v="6077"/>
          <ac:spMkLst>
            <pc:docMk/>
            <pc:sldMk cId="546451446" sldId="279"/>
            <ac:spMk id="8" creationId="{698E44A7-6F1A-4D97-6413-76F603FF263D}"/>
          </ac:spMkLst>
        </pc:spChg>
        <pc:spChg chg="mod">
          <ac:chgData name="Shubham Tiwari F" userId="b1000581-e419-4654-bcd6-2f9e4434d911" providerId="ADAL" clId="{F9046367-6CD5-4BBF-8231-D7E083519296}" dt="2023-06-12T04:51:18.811" v="6077"/>
          <ac:spMkLst>
            <pc:docMk/>
            <pc:sldMk cId="546451446" sldId="279"/>
            <ac:spMk id="9" creationId="{B4E419BB-6A9E-0CFC-080F-083F7A5E9B91}"/>
          </ac:spMkLst>
        </pc:spChg>
        <pc:spChg chg="mod">
          <ac:chgData name="Shubham Tiwari F" userId="b1000581-e419-4654-bcd6-2f9e4434d911" providerId="ADAL" clId="{F9046367-6CD5-4BBF-8231-D7E083519296}" dt="2023-06-12T04:51:18.811" v="6077"/>
          <ac:spMkLst>
            <pc:docMk/>
            <pc:sldMk cId="546451446" sldId="279"/>
            <ac:spMk id="10" creationId="{9F655C04-7CDA-B454-F836-E2434EECCABA}"/>
          </ac:spMkLst>
        </pc:spChg>
        <pc:spChg chg="mod">
          <ac:chgData name="Shubham Tiwari F" userId="b1000581-e419-4654-bcd6-2f9e4434d911" providerId="ADAL" clId="{F9046367-6CD5-4BBF-8231-D7E083519296}" dt="2023-06-12T04:51:18.811" v="6077"/>
          <ac:spMkLst>
            <pc:docMk/>
            <pc:sldMk cId="546451446" sldId="279"/>
            <ac:spMk id="20" creationId="{98178978-25D0-A393-5847-3AA3849A0AA6}"/>
          </ac:spMkLst>
        </pc:spChg>
        <pc:spChg chg="mod">
          <ac:chgData name="Shubham Tiwari F" userId="b1000581-e419-4654-bcd6-2f9e4434d911" providerId="ADAL" clId="{F9046367-6CD5-4BBF-8231-D7E083519296}" dt="2023-06-12T04:51:18.811" v="6077"/>
          <ac:spMkLst>
            <pc:docMk/>
            <pc:sldMk cId="546451446" sldId="279"/>
            <ac:spMk id="21" creationId="{0BF0E094-F95A-6D23-372F-1D948CD5AA26}"/>
          </ac:spMkLst>
        </pc:spChg>
        <pc:spChg chg="mod">
          <ac:chgData name="Shubham Tiwari F" userId="b1000581-e419-4654-bcd6-2f9e4434d911" providerId="ADAL" clId="{F9046367-6CD5-4BBF-8231-D7E083519296}" dt="2023-06-12T04:51:18.811" v="6077"/>
          <ac:spMkLst>
            <pc:docMk/>
            <pc:sldMk cId="546451446" sldId="279"/>
            <ac:spMk id="22" creationId="{EDDEC964-3FFD-3DB3-CA07-DD4710EE90B0}"/>
          </ac:spMkLst>
        </pc:spChg>
        <pc:spChg chg="mod">
          <ac:chgData name="Shubham Tiwari F" userId="b1000581-e419-4654-bcd6-2f9e4434d911" providerId="ADAL" clId="{F9046367-6CD5-4BBF-8231-D7E083519296}" dt="2023-06-12T04:51:18.811" v="6077"/>
          <ac:spMkLst>
            <pc:docMk/>
            <pc:sldMk cId="546451446" sldId="279"/>
            <ac:spMk id="23" creationId="{214A1128-59C1-A6F1-A2A5-53FE10D0DD12}"/>
          </ac:spMkLst>
        </pc:spChg>
        <pc:spChg chg="mod">
          <ac:chgData name="Shubham Tiwari F" userId="b1000581-e419-4654-bcd6-2f9e4434d911" providerId="ADAL" clId="{F9046367-6CD5-4BBF-8231-D7E083519296}" dt="2023-06-12T04:51:18.811" v="6077"/>
          <ac:spMkLst>
            <pc:docMk/>
            <pc:sldMk cId="546451446" sldId="279"/>
            <ac:spMk id="24" creationId="{DB0FE9CF-A506-A6CF-FB2B-69D3332ABFF2}"/>
          </ac:spMkLst>
        </pc:spChg>
        <pc:spChg chg="mod">
          <ac:chgData name="Shubham Tiwari F" userId="b1000581-e419-4654-bcd6-2f9e4434d911" providerId="ADAL" clId="{F9046367-6CD5-4BBF-8231-D7E083519296}" dt="2023-06-12T04:51:18.811" v="6077"/>
          <ac:spMkLst>
            <pc:docMk/>
            <pc:sldMk cId="546451446" sldId="279"/>
            <ac:spMk id="48" creationId="{6BF8C5C1-3850-3F81-1A07-669B1F4BB1D1}"/>
          </ac:spMkLst>
        </pc:spChg>
        <pc:spChg chg="mod">
          <ac:chgData name="Shubham Tiwari F" userId="b1000581-e419-4654-bcd6-2f9e4434d911" providerId="ADAL" clId="{F9046367-6CD5-4BBF-8231-D7E083519296}" dt="2023-06-12T04:51:18.811" v="6077"/>
          <ac:spMkLst>
            <pc:docMk/>
            <pc:sldMk cId="546451446" sldId="279"/>
            <ac:spMk id="49" creationId="{50ECCC7C-C837-6F15-F90E-AC9A357B072A}"/>
          </ac:spMkLst>
        </pc:spChg>
        <pc:spChg chg="mod">
          <ac:chgData name="Shubham Tiwari F" userId="b1000581-e419-4654-bcd6-2f9e4434d911" providerId="ADAL" clId="{F9046367-6CD5-4BBF-8231-D7E083519296}" dt="2023-06-12T04:51:18.811" v="6077"/>
          <ac:spMkLst>
            <pc:docMk/>
            <pc:sldMk cId="546451446" sldId="279"/>
            <ac:spMk id="50" creationId="{256F2BED-E45E-1E0E-8F5F-28968DE1BD13}"/>
          </ac:spMkLst>
        </pc:spChg>
        <pc:spChg chg="mod">
          <ac:chgData name="Shubham Tiwari F" userId="b1000581-e419-4654-bcd6-2f9e4434d911" providerId="ADAL" clId="{F9046367-6CD5-4BBF-8231-D7E083519296}" dt="2023-06-12T04:51:18.811" v="6077"/>
          <ac:spMkLst>
            <pc:docMk/>
            <pc:sldMk cId="546451446" sldId="279"/>
            <ac:spMk id="56" creationId="{41DE7D41-8074-4EFB-67B1-E7743D857F35}"/>
          </ac:spMkLst>
        </pc:spChg>
        <pc:spChg chg="mod">
          <ac:chgData name="Shubham Tiwari F" userId="b1000581-e419-4654-bcd6-2f9e4434d911" providerId="ADAL" clId="{F9046367-6CD5-4BBF-8231-D7E083519296}" dt="2023-06-12T04:51:18.811" v="6077"/>
          <ac:spMkLst>
            <pc:docMk/>
            <pc:sldMk cId="546451446" sldId="279"/>
            <ac:spMk id="57" creationId="{18D78217-ABA4-2EE3-BC9D-73E685198A0F}"/>
          </ac:spMkLst>
        </pc:spChg>
        <pc:spChg chg="mod">
          <ac:chgData name="Shubham Tiwari F" userId="b1000581-e419-4654-bcd6-2f9e4434d911" providerId="ADAL" clId="{F9046367-6CD5-4BBF-8231-D7E083519296}" dt="2023-06-12T04:51:18.811" v="6077"/>
          <ac:spMkLst>
            <pc:docMk/>
            <pc:sldMk cId="546451446" sldId="279"/>
            <ac:spMk id="58" creationId="{509E32BF-BF09-0606-E395-8204B7D28523}"/>
          </ac:spMkLst>
        </pc:spChg>
        <pc:spChg chg="mod">
          <ac:chgData name="Shubham Tiwari F" userId="b1000581-e419-4654-bcd6-2f9e4434d911" providerId="ADAL" clId="{F9046367-6CD5-4BBF-8231-D7E083519296}" dt="2023-06-12T04:51:18.811" v="6077"/>
          <ac:spMkLst>
            <pc:docMk/>
            <pc:sldMk cId="546451446" sldId="279"/>
            <ac:spMk id="59" creationId="{7BBB9252-211A-96BD-903A-0AD7FEAFEADA}"/>
          </ac:spMkLst>
        </pc:spChg>
        <pc:spChg chg="mod">
          <ac:chgData name="Shubham Tiwari F" userId="b1000581-e419-4654-bcd6-2f9e4434d911" providerId="ADAL" clId="{F9046367-6CD5-4BBF-8231-D7E083519296}" dt="2023-06-12T04:51:18.811" v="6077"/>
          <ac:spMkLst>
            <pc:docMk/>
            <pc:sldMk cId="546451446" sldId="279"/>
            <ac:spMk id="62" creationId="{5D611EF0-DC88-3436-461E-E4726E4524CB}"/>
          </ac:spMkLst>
        </pc:spChg>
        <pc:spChg chg="mod">
          <ac:chgData name="Shubham Tiwari F" userId="b1000581-e419-4654-bcd6-2f9e4434d911" providerId="ADAL" clId="{F9046367-6CD5-4BBF-8231-D7E083519296}" dt="2023-06-12T04:51:18.811" v="6077"/>
          <ac:spMkLst>
            <pc:docMk/>
            <pc:sldMk cId="546451446" sldId="279"/>
            <ac:spMk id="1024" creationId="{F2438DE7-9686-EEF5-E5BD-E866C38AA3B0}"/>
          </ac:spMkLst>
        </pc:spChg>
        <pc:spChg chg="mod">
          <ac:chgData name="Shubham Tiwari F" userId="b1000581-e419-4654-bcd6-2f9e4434d911" providerId="ADAL" clId="{F9046367-6CD5-4BBF-8231-D7E083519296}" dt="2023-06-12T04:51:18.811" v="6077"/>
          <ac:spMkLst>
            <pc:docMk/>
            <pc:sldMk cId="546451446" sldId="279"/>
            <ac:spMk id="1025" creationId="{7E02BA9C-3F8E-E368-E782-913071AF78B6}"/>
          </ac:spMkLst>
        </pc:spChg>
        <pc:spChg chg="mod">
          <ac:chgData name="Shubham Tiwari F" userId="b1000581-e419-4654-bcd6-2f9e4434d911" providerId="ADAL" clId="{F9046367-6CD5-4BBF-8231-D7E083519296}" dt="2023-06-12T04:51:18.811" v="6077"/>
          <ac:spMkLst>
            <pc:docMk/>
            <pc:sldMk cId="546451446" sldId="279"/>
            <ac:spMk id="1027" creationId="{872D438F-F9EE-ABE3-B1F2-C239CCBDE322}"/>
          </ac:spMkLst>
        </pc:spChg>
        <pc:spChg chg="mod">
          <ac:chgData name="Shubham Tiwari F" userId="b1000581-e419-4654-bcd6-2f9e4434d911" providerId="ADAL" clId="{F9046367-6CD5-4BBF-8231-D7E083519296}" dt="2023-06-12T04:51:18.811" v="6077"/>
          <ac:spMkLst>
            <pc:docMk/>
            <pc:sldMk cId="546451446" sldId="279"/>
            <ac:spMk id="1029" creationId="{F964EE34-CCC0-0111-34EF-3FB4D2571729}"/>
          </ac:spMkLst>
        </pc:spChg>
        <pc:spChg chg="mod">
          <ac:chgData name="Shubham Tiwari F" userId="b1000581-e419-4654-bcd6-2f9e4434d911" providerId="ADAL" clId="{F9046367-6CD5-4BBF-8231-D7E083519296}" dt="2023-06-12T04:51:18.811" v="6077"/>
          <ac:spMkLst>
            <pc:docMk/>
            <pc:sldMk cId="546451446" sldId="279"/>
            <ac:spMk id="1035" creationId="{65DAB965-CD08-775A-53E0-06ABA85641B9}"/>
          </ac:spMkLst>
        </pc:spChg>
        <pc:spChg chg="mod">
          <ac:chgData name="Shubham Tiwari F" userId="b1000581-e419-4654-bcd6-2f9e4434d911" providerId="ADAL" clId="{F9046367-6CD5-4BBF-8231-D7E083519296}" dt="2023-06-12T04:51:18.811" v="6077"/>
          <ac:spMkLst>
            <pc:docMk/>
            <pc:sldMk cId="546451446" sldId="279"/>
            <ac:spMk id="1037" creationId="{8FF53CF6-4852-3CAA-EE91-94C537455326}"/>
          </ac:spMkLst>
        </pc:spChg>
        <pc:spChg chg="mod">
          <ac:chgData name="Shubham Tiwari F" userId="b1000581-e419-4654-bcd6-2f9e4434d911" providerId="ADAL" clId="{F9046367-6CD5-4BBF-8231-D7E083519296}" dt="2023-06-12T04:51:18.811" v="6077"/>
          <ac:spMkLst>
            <pc:docMk/>
            <pc:sldMk cId="546451446" sldId="279"/>
            <ac:spMk id="1089" creationId="{BE80B1D4-E5A7-B99E-A3CE-7D2BC0CED509}"/>
          </ac:spMkLst>
        </pc:spChg>
        <pc:spChg chg="mod">
          <ac:chgData name="Shubham Tiwari F" userId="b1000581-e419-4654-bcd6-2f9e4434d911" providerId="ADAL" clId="{F9046367-6CD5-4BBF-8231-D7E083519296}" dt="2023-06-12T04:51:18.811" v="6077"/>
          <ac:spMkLst>
            <pc:docMk/>
            <pc:sldMk cId="546451446" sldId="279"/>
            <ac:spMk id="1091" creationId="{620CCE24-9DAD-928E-4400-D66A618E5877}"/>
          </ac:spMkLst>
        </pc:spChg>
        <pc:grpChg chg="mod">
          <ac:chgData name="Shubham Tiwari F" userId="b1000581-e419-4654-bcd6-2f9e4434d911" providerId="ADAL" clId="{F9046367-6CD5-4BBF-8231-D7E083519296}" dt="2023-06-12T04:51:18.811" v="6077"/>
          <ac:grpSpMkLst>
            <pc:docMk/>
            <pc:sldMk cId="546451446" sldId="279"/>
            <ac:grpSpMk id="25" creationId="{FE07BFA8-A107-B83B-6EC5-6ED1EBC9841A}"/>
          </ac:grpSpMkLst>
        </pc:grpChg>
        <pc:grpChg chg="mod">
          <ac:chgData name="Shubham Tiwari F" userId="b1000581-e419-4654-bcd6-2f9e4434d911" providerId="ADAL" clId="{F9046367-6CD5-4BBF-8231-D7E083519296}" dt="2023-06-12T04:51:18.811" v="6077"/>
          <ac:grpSpMkLst>
            <pc:docMk/>
            <pc:sldMk cId="546451446" sldId="279"/>
            <ac:grpSpMk id="44" creationId="{39C586D2-E36D-4537-173C-F96A6AC8E15E}"/>
          </ac:grpSpMkLst>
        </pc:grpChg>
        <pc:grpChg chg="mod">
          <ac:chgData name="Shubham Tiwari F" userId="b1000581-e419-4654-bcd6-2f9e4434d911" providerId="ADAL" clId="{F9046367-6CD5-4BBF-8231-D7E083519296}" dt="2023-06-12T04:51:18.811" v="6077"/>
          <ac:grpSpMkLst>
            <pc:docMk/>
            <pc:sldMk cId="546451446" sldId="279"/>
            <ac:grpSpMk id="1090" creationId="{4AD4E0C0-D4C8-AC3D-6938-24810D83B287}"/>
          </ac:grpSpMkLst>
        </pc:grpChg>
        <pc:grpChg chg="mod">
          <ac:chgData name="Shubham Tiwari F" userId="b1000581-e419-4654-bcd6-2f9e4434d911" providerId="ADAL" clId="{F9046367-6CD5-4BBF-8231-D7E083519296}" dt="2023-06-12T04:51:18.811" v="6077"/>
          <ac:grpSpMkLst>
            <pc:docMk/>
            <pc:sldMk cId="546451446" sldId="279"/>
            <ac:grpSpMk id="1093" creationId="{0A340587-EAD6-2C50-0827-0294CEDFD804}"/>
          </ac:grpSpMkLst>
        </pc:grpChg>
        <pc:picChg chg="mod">
          <ac:chgData name="Shubham Tiwari F" userId="b1000581-e419-4654-bcd6-2f9e4434d911" providerId="ADAL" clId="{F9046367-6CD5-4BBF-8231-D7E083519296}" dt="2023-06-12T04:51:18.811" v="6077"/>
          <ac:picMkLst>
            <pc:docMk/>
            <pc:sldMk cId="546451446" sldId="279"/>
            <ac:picMk id="11" creationId="{110D5C97-658D-F3E0-3C51-E6EE9B79B3B3}"/>
          </ac:picMkLst>
        </pc:picChg>
        <pc:picChg chg="mod">
          <ac:chgData name="Shubham Tiwari F" userId="b1000581-e419-4654-bcd6-2f9e4434d911" providerId="ADAL" clId="{F9046367-6CD5-4BBF-8231-D7E083519296}" dt="2023-06-12T04:51:18.811" v="6077"/>
          <ac:picMkLst>
            <pc:docMk/>
            <pc:sldMk cId="546451446" sldId="279"/>
            <ac:picMk id="12" creationId="{93F4CD64-F175-04AE-23CB-6EE757419341}"/>
          </ac:picMkLst>
        </pc:picChg>
        <pc:picChg chg="mod">
          <ac:chgData name="Shubham Tiwari F" userId="b1000581-e419-4654-bcd6-2f9e4434d911" providerId="ADAL" clId="{F9046367-6CD5-4BBF-8231-D7E083519296}" dt="2023-06-12T04:51:18.811" v="6077"/>
          <ac:picMkLst>
            <pc:docMk/>
            <pc:sldMk cId="546451446" sldId="279"/>
            <ac:picMk id="15" creationId="{DA8F1EF9-A6AF-8718-D4E3-E0E8E1B5835F}"/>
          </ac:picMkLst>
        </pc:picChg>
        <pc:picChg chg="mod">
          <ac:chgData name="Shubham Tiwari F" userId="b1000581-e419-4654-bcd6-2f9e4434d911" providerId="ADAL" clId="{F9046367-6CD5-4BBF-8231-D7E083519296}" dt="2023-06-12T04:51:18.811" v="6077"/>
          <ac:picMkLst>
            <pc:docMk/>
            <pc:sldMk cId="546451446" sldId="279"/>
            <ac:picMk id="16" creationId="{EBF73A6B-839F-B704-E447-27DA20DAD304}"/>
          </ac:picMkLst>
        </pc:picChg>
        <pc:picChg chg="mod">
          <ac:chgData name="Shubham Tiwari F" userId="b1000581-e419-4654-bcd6-2f9e4434d911" providerId="ADAL" clId="{F9046367-6CD5-4BBF-8231-D7E083519296}" dt="2023-06-12T04:51:18.811" v="6077"/>
          <ac:picMkLst>
            <pc:docMk/>
            <pc:sldMk cId="546451446" sldId="279"/>
            <ac:picMk id="17" creationId="{5015A3E1-3AB9-ED13-05A0-3D8DB626CCED}"/>
          </ac:picMkLst>
        </pc:picChg>
        <pc:picChg chg="mod">
          <ac:chgData name="Shubham Tiwari F" userId="b1000581-e419-4654-bcd6-2f9e4434d911" providerId="ADAL" clId="{F9046367-6CD5-4BBF-8231-D7E083519296}" dt="2023-06-12T04:51:18.811" v="6077"/>
          <ac:picMkLst>
            <pc:docMk/>
            <pc:sldMk cId="546451446" sldId="279"/>
            <ac:picMk id="19" creationId="{C95E94E9-5BE9-110C-B808-F60A3ED55597}"/>
          </ac:picMkLst>
        </pc:picChg>
        <pc:picChg chg="mod">
          <ac:chgData name="Shubham Tiwari F" userId="b1000581-e419-4654-bcd6-2f9e4434d911" providerId="ADAL" clId="{F9046367-6CD5-4BBF-8231-D7E083519296}" dt="2023-06-12T04:51:18.811" v="6077"/>
          <ac:picMkLst>
            <pc:docMk/>
            <pc:sldMk cId="546451446" sldId="279"/>
            <ac:picMk id="43" creationId="{42426D3F-2AFC-00BB-5AFF-6C24C9E6F1F1}"/>
          </ac:picMkLst>
        </pc:picChg>
        <pc:picChg chg="mod">
          <ac:chgData name="Shubham Tiwari F" userId="b1000581-e419-4654-bcd6-2f9e4434d911" providerId="ADAL" clId="{F9046367-6CD5-4BBF-8231-D7E083519296}" dt="2023-06-12T04:51:18.811" v="6077"/>
          <ac:picMkLst>
            <pc:docMk/>
            <pc:sldMk cId="546451446" sldId="279"/>
            <ac:picMk id="45" creationId="{AB942C12-7882-D30E-802E-D33CB9317DBC}"/>
          </ac:picMkLst>
        </pc:picChg>
        <pc:picChg chg="mod">
          <ac:chgData name="Shubham Tiwari F" userId="b1000581-e419-4654-bcd6-2f9e4434d911" providerId="ADAL" clId="{F9046367-6CD5-4BBF-8231-D7E083519296}" dt="2023-06-12T04:51:18.811" v="6077"/>
          <ac:picMkLst>
            <pc:docMk/>
            <pc:sldMk cId="546451446" sldId="279"/>
            <ac:picMk id="46" creationId="{70682440-33A0-DCF7-F58E-21D126AEB38B}"/>
          </ac:picMkLst>
        </pc:picChg>
        <pc:picChg chg="mod">
          <ac:chgData name="Shubham Tiwari F" userId="b1000581-e419-4654-bcd6-2f9e4434d911" providerId="ADAL" clId="{F9046367-6CD5-4BBF-8231-D7E083519296}" dt="2023-06-12T04:51:18.811" v="6077"/>
          <ac:picMkLst>
            <pc:docMk/>
            <pc:sldMk cId="546451446" sldId="279"/>
            <ac:picMk id="47" creationId="{9EC17796-02D3-70D8-73E2-7A9DF7C540AC}"/>
          </ac:picMkLst>
        </pc:picChg>
        <pc:picChg chg="mod">
          <ac:chgData name="Shubham Tiwari F" userId="b1000581-e419-4654-bcd6-2f9e4434d911" providerId="ADAL" clId="{F9046367-6CD5-4BBF-8231-D7E083519296}" dt="2023-06-12T04:51:18.811" v="6077"/>
          <ac:picMkLst>
            <pc:docMk/>
            <pc:sldMk cId="546451446" sldId="279"/>
            <ac:picMk id="54" creationId="{60A9D06F-A401-AF07-73B8-15CEEF1DE3F0}"/>
          </ac:picMkLst>
        </pc:picChg>
        <pc:picChg chg="mod">
          <ac:chgData name="Shubham Tiwari F" userId="b1000581-e419-4654-bcd6-2f9e4434d911" providerId="ADAL" clId="{F9046367-6CD5-4BBF-8231-D7E083519296}" dt="2023-06-12T04:51:18.811" v="6077"/>
          <ac:picMkLst>
            <pc:docMk/>
            <pc:sldMk cId="546451446" sldId="279"/>
            <ac:picMk id="1026" creationId="{AA430974-8A41-0B65-E8C6-03C84C58DF3A}"/>
          </ac:picMkLst>
        </pc:picChg>
        <pc:picChg chg="mod">
          <ac:chgData name="Shubham Tiwari F" userId="b1000581-e419-4654-bcd6-2f9e4434d911" providerId="ADAL" clId="{F9046367-6CD5-4BBF-8231-D7E083519296}" dt="2023-06-12T04:51:18.811" v="6077"/>
          <ac:picMkLst>
            <pc:docMk/>
            <pc:sldMk cId="546451446" sldId="279"/>
            <ac:picMk id="1028" creationId="{E530A65A-B5E6-6CEF-1205-6FC5DAC4F7B1}"/>
          </ac:picMkLst>
        </pc:picChg>
        <pc:picChg chg="mod">
          <ac:chgData name="Shubham Tiwari F" userId="b1000581-e419-4654-bcd6-2f9e4434d911" providerId="ADAL" clId="{F9046367-6CD5-4BBF-8231-D7E083519296}" dt="2023-06-12T04:51:18.811" v="6077"/>
          <ac:picMkLst>
            <pc:docMk/>
            <pc:sldMk cId="546451446" sldId="279"/>
            <ac:picMk id="1030" creationId="{DFFA6640-29C2-63C0-1E65-813DF3262135}"/>
          </ac:picMkLst>
        </pc:picChg>
        <pc:picChg chg="mod">
          <ac:chgData name="Shubham Tiwari F" userId="b1000581-e419-4654-bcd6-2f9e4434d911" providerId="ADAL" clId="{F9046367-6CD5-4BBF-8231-D7E083519296}" dt="2023-06-12T04:51:18.811" v="6077"/>
          <ac:picMkLst>
            <pc:docMk/>
            <pc:sldMk cId="546451446" sldId="279"/>
            <ac:picMk id="1032" creationId="{EAA69884-A9E9-2E15-5C30-24E0E0782DED}"/>
          </ac:picMkLst>
        </pc:picChg>
        <pc:picChg chg="mod">
          <ac:chgData name="Shubham Tiwari F" userId="b1000581-e419-4654-bcd6-2f9e4434d911" providerId="ADAL" clId="{F9046367-6CD5-4BBF-8231-D7E083519296}" dt="2023-06-12T04:51:18.811" v="6077"/>
          <ac:picMkLst>
            <pc:docMk/>
            <pc:sldMk cId="546451446" sldId="279"/>
            <ac:picMk id="1034" creationId="{2518540C-26DD-1631-3C18-24495A404B3F}"/>
          </ac:picMkLst>
        </pc:picChg>
        <pc:picChg chg="mod">
          <ac:chgData name="Shubham Tiwari F" userId="b1000581-e419-4654-bcd6-2f9e4434d911" providerId="ADAL" clId="{F9046367-6CD5-4BBF-8231-D7E083519296}" dt="2023-06-12T04:51:18.811" v="6077"/>
          <ac:picMkLst>
            <pc:docMk/>
            <pc:sldMk cId="546451446" sldId="279"/>
            <ac:picMk id="1044" creationId="{81005AF1-A196-6F7D-9610-D7207B45B715}"/>
          </ac:picMkLst>
        </pc:picChg>
        <pc:picChg chg="mod">
          <ac:chgData name="Shubham Tiwari F" userId="b1000581-e419-4654-bcd6-2f9e4434d911" providerId="ADAL" clId="{F9046367-6CD5-4BBF-8231-D7E083519296}" dt="2023-06-12T04:51:18.811" v="6077"/>
          <ac:picMkLst>
            <pc:docMk/>
            <pc:sldMk cId="546451446" sldId="279"/>
            <ac:picMk id="1046" creationId="{F6A264AC-7625-1D7C-FF88-783FBF1F353A}"/>
          </ac:picMkLst>
        </pc:picChg>
        <pc:picChg chg="mod">
          <ac:chgData name="Shubham Tiwari F" userId="b1000581-e419-4654-bcd6-2f9e4434d911" providerId="ADAL" clId="{F9046367-6CD5-4BBF-8231-D7E083519296}" dt="2023-06-12T04:51:18.811" v="6077"/>
          <ac:picMkLst>
            <pc:docMk/>
            <pc:sldMk cId="546451446" sldId="279"/>
            <ac:picMk id="1048" creationId="{7691D9B8-70FA-1030-7DB4-960A974A9759}"/>
          </ac:picMkLst>
        </pc:picChg>
        <pc:picChg chg="mod">
          <ac:chgData name="Shubham Tiwari F" userId="b1000581-e419-4654-bcd6-2f9e4434d911" providerId="ADAL" clId="{F9046367-6CD5-4BBF-8231-D7E083519296}" dt="2023-06-12T04:51:18.811" v="6077"/>
          <ac:picMkLst>
            <pc:docMk/>
            <pc:sldMk cId="546451446" sldId="279"/>
            <ac:picMk id="1050" creationId="{B2E5ED71-60AF-1CA3-7E8D-E89A47FEE4F3}"/>
          </ac:picMkLst>
        </pc:picChg>
        <pc:picChg chg="mod">
          <ac:chgData name="Shubham Tiwari F" userId="b1000581-e419-4654-bcd6-2f9e4434d911" providerId="ADAL" clId="{F9046367-6CD5-4BBF-8231-D7E083519296}" dt="2023-06-12T04:51:18.811" v="6077"/>
          <ac:picMkLst>
            <pc:docMk/>
            <pc:sldMk cId="546451446" sldId="279"/>
            <ac:picMk id="1052" creationId="{D7308CF6-DFA7-7D65-DCCE-40C543776FEA}"/>
          </ac:picMkLst>
        </pc:picChg>
        <pc:picChg chg="mod">
          <ac:chgData name="Shubham Tiwari F" userId="b1000581-e419-4654-bcd6-2f9e4434d911" providerId="ADAL" clId="{F9046367-6CD5-4BBF-8231-D7E083519296}" dt="2023-06-12T04:51:18.811" v="6077"/>
          <ac:picMkLst>
            <pc:docMk/>
            <pc:sldMk cId="546451446" sldId="279"/>
            <ac:picMk id="1054" creationId="{F641B4C5-06B4-FCD9-51DA-0095E5EC395D}"/>
          </ac:picMkLst>
        </pc:picChg>
        <pc:picChg chg="mod">
          <ac:chgData name="Shubham Tiwari F" userId="b1000581-e419-4654-bcd6-2f9e4434d911" providerId="ADAL" clId="{F9046367-6CD5-4BBF-8231-D7E083519296}" dt="2023-06-12T04:51:18.811" v="6077"/>
          <ac:picMkLst>
            <pc:docMk/>
            <pc:sldMk cId="546451446" sldId="279"/>
            <ac:picMk id="1083" creationId="{BFFFC5F2-0C41-E787-6DF2-E8627A8AE36A}"/>
          </ac:picMkLst>
        </pc:picChg>
        <pc:cxnChg chg="mod">
          <ac:chgData name="Shubham Tiwari F" userId="b1000581-e419-4654-bcd6-2f9e4434d911" providerId="ADAL" clId="{F9046367-6CD5-4BBF-8231-D7E083519296}" dt="2023-06-12T04:51:18.811" v="6077"/>
          <ac:cxnSpMkLst>
            <pc:docMk/>
            <pc:sldMk cId="546451446" sldId="279"/>
            <ac:cxnSpMk id="51" creationId="{FBA62C8C-1C0B-7789-69FF-24BC085CA54B}"/>
          </ac:cxnSpMkLst>
        </pc:cxnChg>
        <pc:cxnChg chg="mod">
          <ac:chgData name="Shubham Tiwari F" userId="b1000581-e419-4654-bcd6-2f9e4434d911" providerId="ADAL" clId="{F9046367-6CD5-4BBF-8231-D7E083519296}" dt="2023-06-12T04:51:18.811" v="6077"/>
          <ac:cxnSpMkLst>
            <pc:docMk/>
            <pc:sldMk cId="546451446" sldId="279"/>
            <ac:cxnSpMk id="52" creationId="{2DAEAFB4-8043-9879-3815-8542D508E8FD}"/>
          </ac:cxnSpMkLst>
        </pc:cxnChg>
        <pc:cxnChg chg="mod">
          <ac:chgData name="Shubham Tiwari F" userId="b1000581-e419-4654-bcd6-2f9e4434d911" providerId="ADAL" clId="{F9046367-6CD5-4BBF-8231-D7E083519296}" dt="2023-06-12T04:51:18.811" v="6077"/>
          <ac:cxnSpMkLst>
            <pc:docMk/>
            <pc:sldMk cId="546451446" sldId="279"/>
            <ac:cxnSpMk id="1039" creationId="{2CCE4AB5-06B6-F097-CA43-3A8DED13F1D7}"/>
          </ac:cxnSpMkLst>
        </pc:cxnChg>
        <pc:cxnChg chg="mod">
          <ac:chgData name="Shubham Tiwari F" userId="b1000581-e419-4654-bcd6-2f9e4434d911" providerId="ADAL" clId="{F9046367-6CD5-4BBF-8231-D7E083519296}" dt="2023-06-12T04:51:18.811" v="6077"/>
          <ac:cxnSpMkLst>
            <pc:docMk/>
            <pc:sldMk cId="546451446" sldId="279"/>
            <ac:cxnSpMk id="1045" creationId="{DAC36D47-FE44-896D-74C7-1F4B10B34666}"/>
          </ac:cxnSpMkLst>
        </pc:cxnChg>
        <pc:cxnChg chg="mod">
          <ac:chgData name="Shubham Tiwari F" userId="b1000581-e419-4654-bcd6-2f9e4434d911" providerId="ADAL" clId="{F9046367-6CD5-4BBF-8231-D7E083519296}" dt="2023-06-12T04:51:18.811" v="6077"/>
          <ac:cxnSpMkLst>
            <pc:docMk/>
            <pc:sldMk cId="546451446" sldId="279"/>
            <ac:cxnSpMk id="1057" creationId="{696AA4A5-A391-0028-9394-14C67F3B174C}"/>
          </ac:cxnSpMkLst>
        </pc:cxnChg>
        <pc:cxnChg chg="mod">
          <ac:chgData name="Shubham Tiwari F" userId="b1000581-e419-4654-bcd6-2f9e4434d911" providerId="ADAL" clId="{F9046367-6CD5-4BBF-8231-D7E083519296}" dt="2023-06-12T04:51:18.811" v="6077"/>
          <ac:cxnSpMkLst>
            <pc:docMk/>
            <pc:sldMk cId="546451446" sldId="279"/>
            <ac:cxnSpMk id="1064" creationId="{7743A081-4961-E1CB-372D-0B55A0ED85E2}"/>
          </ac:cxnSpMkLst>
        </pc:cxnChg>
        <pc:cxnChg chg="mod">
          <ac:chgData name="Shubham Tiwari F" userId="b1000581-e419-4654-bcd6-2f9e4434d911" providerId="ADAL" clId="{F9046367-6CD5-4BBF-8231-D7E083519296}" dt="2023-06-12T04:51:18.811" v="6077"/>
          <ac:cxnSpMkLst>
            <pc:docMk/>
            <pc:sldMk cId="546451446" sldId="279"/>
            <ac:cxnSpMk id="1073" creationId="{385DDC52-6AF8-8B54-7CEE-BD1CB0F1E270}"/>
          </ac:cxnSpMkLst>
        </pc:cxnChg>
        <pc:cxnChg chg="mod">
          <ac:chgData name="Shubham Tiwari F" userId="b1000581-e419-4654-bcd6-2f9e4434d911" providerId="ADAL" clId="{F9046367-6CD5-4BBF-8231-D7E083519296}" dt="2023-06-12T04:51:18.811" v="6077"/>
          <ac:cxnSpMkLst>
            <pc:docMk/>
            <pc:sldMk cId="546451446" sldId="279"/>
            <ac:cxnSpMk id="1077" creationId="{6C532C7E-2BB6-EE11-E660-A26A26EB140A}"/>
          </ac:cxnSpMkLst>
        </pc:cxnChg>
        <pc:cxnChg chg="mod">
          <ac:chgData name="Shubham Tiwari F" userId="b1000581-e419-4654-bcd6-2f9e4434d911" providerId="ADAL" clId="{F9046367-6CD5-4BBF-8231-D7E083519296}" dt="2023-06-12T04:51:18.811" v="6077"/>
          <ac:cxnSpMkLst>
            <pc:docMk/>
            <pc:sldMk cId="546451446" sldId="279"/>
            <ac:cxnSpMk id="1080" creationId="{48EB0F85-0029-DFC8-3837-39DE8CBD3D3A}"/>
          </ac:cxnSpMkLst>
        </pc:cxnChg>
        <pc:cxnChg chg="mod">
          <ac:chgData name="Shubham Tiwari F" userId="b1000581-e419-4654-bcd6-2f9e4434d911" providerId="ADAL" clId="{F9046367-6CD5-4BBF-8231-D7E083519296}" dt="2023-06-12T04:51:18.811" v="6077"/>
          <ac:cxnSpMkLst>
            <pc:docMk/>
            <pc:sldMk cId="546451446" sldId="279"/>
            <ac:cxnSpMk id="1086" creationId="{71AB794A-EF64-9DCD-BFDC-2983137A6851}"/>
          </ac:cxnSpMkLst>
        </pc:cxnChg>
      </pc:sldChg>
      <pc:sldMasterChg chg="modSp modSldLayout">
        <pc:chgData name="Shubham Tiwari F" userId="b1000581-e419-4654-bcd6-2f9e4434d911" providerId="ADAL" clId="{F9046367-6CD5-4BBF-8231-D7E083519296}" dt="2023-06-12T04:51:18.811" v="6077"/>
        <pc:sldMasterMkLst>
          <pc:docMk/>
          <pc:sldMasterMk cId="2063631163" sldId="2147483648"/>
        </pc:sldMasterMkLst>
        <pc:spChg chg="mod">
          <ac:chgData name="Shubham Tiwari F" userId="b1000581-e419-4654-bcd6-2f9e4434d911" providerId="ADAL" clId="{F9046367-6CD5-4BBF-8231-D7E083519296}" dt="2023-06-12T04:51:18.811" v="6077"/>
          <ac:spMkLst>
            <pc:docMk/>
            <pc:sldMasterMk cId="2063631163" sldId="2147483648"/>
            <ac:spMk id="2" creationId="{46310DE5-9B4C-083B-F534-ED4646131870}"/>
          </ac:spMkLst>
        </pc:spChg>
        <pc:spChg chg="mod">
          <ac:chgData name="Shubham Tiwari F" userId="b1000581-e419-4654-bcd6-2f9e4434d911" providerId="ADAL" clId="{F9046367-6CD5-4BBF-8231-D7E083519296}" dt="2023-06-12T04:51:18.811" v="6077"/>
          <ac:spMkLst>
            <pc:docMk/>
            <pc:sldMasterMk cId="2063631163" sldId="2147483648"/>
            <ac:spMk id="3" creationId="{B49A1797-A604-9AD0-89DE-3ECEF364D649}"/>
          </ac:spMkLst>
        </pc:spChg>
        <pc:spChg chg="mod">
          <ac:chgData name="Shubham Tiwari F" userId="b1000581-e419-4654-bcd6-2f9e4434d911" providerId="ADAL" clId="{F9046367-6CD5-4BBF-8231-D7E083519296}" dt="2023-06-12T04:51:18.811" v="6077"/>
          <ac:spMkLst>
            <pc:docMk/>
            <pc:sldMasterMk cId="2063631163" sldId="2147483648"/>
            <ac:spMk id="4" creationId="{07E89ECE-8438-57BD-38ED-D55BE875CE76}"/>
          </ac:spMkLst>
        </pc:spChg>
        <pc:spChg chg="mod">
          <ac:chgData name="Shubham Tiwari F" userId="b1000581-e419-4654-bcd6-2f9e4434d911" providerId="ADAL" clId="{F9046367-6CD5-4BBF-8231-D7E083519296}" dt="2023-06-12T04:51:18.811" v="6077"/>
          <ac:spMkLst>
            <pc:docMk/>
            <pc:sldMasterMk cId="2063631163" sldId="2147483648"/>
            <ac:spMk id="5" creationId="{EF8E597E-1A0A-F23F-264C-06985405FFDD}"/>
          </ac:spMkLst>
        </pc:spChg>
        <pc:spChg chg="mod">
          <ac:chgData name="Shubham Tiwari F" userId="b1000581-e419-4654-bcd6-2f9e4434d911" providerId="ADAL" clId="{F9046367-6CD5-4BBF-8231-D7E083519296}" dt="2023-06-12T04:51:18.811" v="6077"/>
          <ac:spMkLst>
            <pc:docMk/>
            <pc:sldMasterMk cId="2063631163" sldId="2147483648"/>
            <ac:spMk id="6" creationId="{D41F227C-8BB3-0738-BCF4-E9FE8E46F9C8}"/>
          </ac:spMkLst>
        </pc:spChg>
        <pc:sldLayoutChg chg="modSp">
          <pc:chgData name="Shubham Tiwari F" userId="b1000581-e419-4654-bcd6-2f9e4434d911" providerId="ADAL" clId="{F9046367-6CD5-4BBF-8231-D7E083519296}" dt="2023-06-12T04:51:18.811" v="6077"/>
          <pc:sldLayoutMkLst>
            <pc:docMk/>
            <pc:sldMasterMk cId="2063631163" sldId="2147483648"/>
            <pc:sldLayoutMk cId="1052546764" sldId="2147483649"/>
          </pc:sldLayoutMkLst>
          <pc:spChg chg="mod">
            <ac:chgData name="Shubham Tiwari F" userId="b1000581-e419-4654-bcd6-2f9e4434d911" providerId="ADAL" clId="{F9046367-6CD5-4BBF-8231-D7E083519296}" dt="2023-06-12T04:51:18.811" v="6077"/>
            <ac:spMkLst>
              <pc:docMk/>
              <pc:sldMasterMk cId="2063631163" sldId="2147483648"/>
              <pc:sldLayoutMk cId="1052546764" sldId="2147483649"/>
              <ac:spMk id="2" creationId="{8418A0CF-EE11-2DB6-4D14-8C4BDA17D3CC}"/>
            </ac:spMkLst>
          </pc:spChg>
          <pc:spChg chg="mod">
            <ac:chgData name="Shubham Tiwari F" userId="b1000581-e419-4654-bcd6-2f9e4434d911" providerId="ADAL" clId="{F9046367-6CD5-4BBF-8231-D7E083519296}" dt="2023-06-12T04:51:18.811" v="6077"/>
            <ac:spMkLst>
              <pc:docMk/>
              <pc:sldMasterMk cId="2063631163" sldId="2147483648"/>
              <pc:sldLayoutMk cId="1052546764" sldId="2147483649"/>
              <ac:spMk id="3" creationId="{54B9AB49-1734-2892-976A-918F473368D3}"/>
            </ac:spMkLst>
          </pc:spChg>
        </pc:sldLayoutChg>
        <pc:sldLayoutChg chg="modSp">
          <pc:chgData name="Shubham Tiwari F" userId="b1000581-e419-4654-bcd6-2f9e4434d911" providerId="ADAL" clId="{F9046367-6CD5-4BBF-8231-D7E083519296}" dt="2023-06-12T04:51:18.811" v="6077"/>
          <pc:sldLayoutMkLst>
            <pc:docMk/>
            <pc:sldMasterMk cId="2063631163" sldId="2147483648"/>
            <pc:sldLayoutMk cId="2157654885" sldId="2147483651"/>
          </pc:sldLayoutMkLst>
          <pc:spChg chg="mod">
            <ac:chgData name="Shubham Tiwari F" userId="b1000581-e419-4654-bcd6-2f9e4434d911" providerId="ADAL" clId="{F9046367-6CD5-4BBF-8231-D7E083519296}" dt="2023-06-12T04:51:18.811" v="6077"/>
            <ac:spMkLst>
              <pc:docMk/>
              <pc:sldMasterMk cId="2063631163" sldId="2147483648"/>
              <pc:sldLayoutMk cId="2157654885" sldId="2147483651"/>
              <ac:spMk id="2" creationId="{D7E9C7E3-AF5F-B5BD-FF1F-66483D40507E}"/>
            </ac:spMkLst>
          </pc:spChg>
          <pc:spChg chg="mod">
            <ac:chgData name="Shubham Tiwari F" userId="b1000581-e419-4654-bcd6-2f9e4434d911" providerId="ADAL" clId="{F9046367-6CD5-4BBF-8231-D7E083519296}" dt="2023-06-12T04:51:18.811" v="6077"/>
            <ac:spMkLst>
              <pc:docMk/>
              <pc:sldMasterMk cId="2063631163" sldId="2147483648"/>
              <pc:sldLayoutMk cId="2157654885" sldId="2147483651"/>
              <ac:spMk id="3" creationId="{67C8D5FF-6FD0-2C4F-DF07-87FFAD9B8087}"/>
            </ac:spMkLst>
          </pc:spChg>
        </pc:sldLayoutChg>
        <pc:sldLayoutChg chg="modSp">
          <pc:chgData name="Shubham Tiwari F" userId="b1000581-e419-4654-bcd6-2f9e4434d911" providerId="ADAL" clId="{F9046367-6CD5-4BBF-8231-D7E083519296}" dt="2023-06-12T04:51:18.811" v="6077"/>
          <pc:sldLayoutMkLst>
            <pc:docMk/>
            <pc:sldMasterMk cId="2063631163" sldId="2147483648"/>
            <pc:sldLayoutMk cId="2601563973" sldId="2147483652"/>
          </pc:sldLayoutMkLst>
          <pc:spChg chg="mod">
            <ac:chgData name="Shubham Tiwari F" userId="b1000581-e419-4654-bcd6-2f9e4434d911" providerId="ADAL" clId="{F9046367-6CD5-4BBF-8231-D7E083519296}" dt="2023-06-12T04:51:18.811" v="6077"/>
            <ac:spMkLst>
              <pc:docMk/>
              <pc:sldMasterMk cId="2063631163" sldId="2147483648"/>
              <pc:sldLayoutMk cId="2601563973" sldId="2147483652"/>
              <ac:spMk id="3" creationId="{7D02962D-A6CD-EF2A-5883-0C9B3C11F4D8}"/>
            </ac:spMkLst>
          </pc:spChg>
          <pc:spChg chg="mod">
            <ac:chgData name="Shubham Tiwari F" userId="b1000581-e419-4654-bcd6-2f9e4434d911" providerId="ADAL" clId="{F9046367-6CD5-4BBF-8231-D7E083519296}" dt="2023-06-12T04:51:18.811" v="6077"/>
            <ac:spMkLst>
              <pc:docMk/>
              <pc:sldMasterMk cId="2063631163" sldId="2147483648"/>
              <pc:sldLayoutMk cId="2601563973" sldId="2147483652"/>
              <ac:spMk id="4" creationId="{A5060AA4-BBD0-DF93-B5F3-F9DF9A33BDE5}"/>
            </ac:spMkLst>
          </pc:spChg>
        </pc:sldLayoutChg>
        <pc:sldLayoutChg chg="modSp">
          <pc:chgData name="Shubham Tiwari F" userId="b1000581-e419-4654-bcd6-2f9e4434d911" providerId="ADAL" clId="{F9046367-6CD5-4BBF-8231-D7E083519296}" dt="2023-06-12T04:51:18.811" v="6077"/>
          <pc:sldLayoutMkLst>
            <pc:docMk/>
            <pc:sldMasterMk cId="2063631163" sldId="2147483648"/>
            <pc:sldLayoutMk cId="2864135868" sldId="2147483653"/>
          </pc:sldLayoutMkLst>
          <pc:spChg chg="mod">
            <ac:chgData name="Shubham Tiwari F" userId="b1000581-e419-4654-bcd6-2f9e4434d911" providerId="ADAL" clId="{F9046367-6CD5-4BBF-8231-D7E083519296}" dt="2023-06-12T04:51:18.811" v="6077"/>
            <ac:spMkLst>
              <pc:docMk/>
              <pc:sldMasterMk cId="2063631163" sldId="2147483648"/>
              <pc:sldLayoutMk cId="2864135868" sldId="2147483653"/>
              <ac:spMk id="2" creationId="{2EB1BFCE-0700-D313-DF6A-F1D763FD530B}"/>
            </ac:spMkLst>
          </pc:spChg>
          <pc:spChg chg="mod">
            <ac:chgData name="Shubham Tiwari F" userId="b1000581-e419-4654-bcd6-2f9e4434d911" providerId="ADAL" clId="{F9046367-6CD5-4BBF-8231-D7E083519296}" dt="2023-06-12T04:51:18.811" v="6077"/>
            <ac:spMkLst>
              <pc:docMk/>
              <pc:sldMasterMk cId="2063631163" sldId="2147483648"/>
              <pc:sldLayoutMk cId="2864135868" sldId="2147483653"/>
              <ac:spMk id="3" creationId="{28211A4C-556C-0E52-2852-72226283A21E}"/>
            </ac:spMkLst>
          </pc:spChg>
          <pc:spChg chg="mod">
            <ac:chgData name="Shubham Tiwari F" userId="b1000581-e419-4654-bcd6-2f9e4434d911" providerId="ADAL" clId="{F9046367-6CD5-4BBF-8231-D7E083519296}" dt="2023-06-12T04:51:18.811" v="6077"/>
            <ac:spMkLst>
              <pc:docMk/>
              <pc:sldMasterMk cId="2063631163" sldId="2147483648"/>
              <pc:sldLayoutMk cId="2864135868" sldId="2147483653"/>
              <ac:spMk id="4" creationId="{997CF6F9-99B1-8FE9-16B3-9D44BA48720B}"/>
            </ac:spMkLst>
          </pc:spChg>
          <pc:spChg chg="mod">
            <ac:chgData name="Shubham Tiwari F" userId="b1000581-e419-4654-bcd6-2f9e4434d911" providerId="ADAL" clId="{F9046367-6CD5-4BBF-8231-D7E083519296}" dt="2023-06-12T04:51:18.811" v="6077"/>
            <ac:spMkLst>
              <pc:docMk/>
              <pc:sldMasterMk cId="2063631163" sldId="2147483648"/>
              <pc:sldLayoutMk cId="2864135868" sldId="2147483653"/>
              <ac:spMk id="5" creationId="{9E1B4CC6-5FD7-158F-5095-AF35B82E122C}"/>
            </ac:spMkLst>
          </pc:spChg>
          <pc:spChg chg="mod">
            <ac:chgData name="Shubham Tiwari F" userId="b1000581-e419-4654-bcd6-2f9e4434d911" providerId="ADAL" clId="{F9046367-6CD5-4BBF-8231-D7E083519296}" dt="2023-06-12T04:51:18.811" v="6077"/>
            <ac:spMkLst>
              <pc:docMk/>
              <pc:sldMasterMk cId="2063631163" sldId="2147483648"/>
              <pc:sldLayoutMk cId="2864135868" sldId="2147483653"/>
              <ac:spMk id="6" creationId="{E54247D3-C660-D264-5082-07B487F44CB5}"/>
            </ac:spMkLst>
          </pc:spChg>
        </pc:sldLayoutChg>
        <pc:sldLayoutChg chg="modSp">
          <pc:chgData name="Shubham Tiwari F" userId="b1000581-e419-4654-bcd6-2f9e4434d911" providerId="ADAL" clId="{F9046367-6CD5-4BBF-8231-D7E083519296}" dt="2023-06-12T04:51:18.811" v="6077"/>
          <pc:sldLayoutMkLst>
            <pc:docMk/>
            <pc:sldMasterMk cId="2063631163" sldId="2147483648"/>
            <pc:sldLayoutMk cId="2504868799" sldId="2147483656"/>
          </pc:sldLayoutMkLst>
          <pc:spChg chg="mod">
            <ac:chgData name="Shubham Tiwari F" userId="b1000581-e419-4654-bcd6-2f9e4434d911" providerId="ADAL" clId="{F9046367-6CD5-4BBF-8231-D7E083519296}" dt="2023-06-12T04:51:18.811" v="6077"/>
            <ac:spMkLst>
              <pc:docMk/>
              <pc:sldMasterMk cId="2063631163" sldId="2147483648"/>
              <pc:sldLayoutMk cId="2504868799" sldId="2147483656"/>
              <ac:spMk id="2" creationId="{FDB2D5AB-62FE-81E2-BB0F-0D7F3C7DE90A}"/>
            </ac:spMkLst>
          </pc:spChg>
          <pc:spChg chg="mod">
            <ac:chgData name="Shubham Tiwari F" userId="b1000581-e419-4654-bcd6-2f9e4434d911" providerId="ADAL" clId="{F9046367-6CD5-4BBF-8231-D7E083519296}" dt="2023-06-12T04:51:18.811" v="6077"/>
            <ac:spMkLst>
              <pc:docMk/>
              <pc:sldMasterMk cId="2063631163" sldId="2147483648"/>
              <pc:sldLayoutMk cId="2504868799" sldId="2147483656"/>
              <ac:spMk id="3" creationId="{F8EBF548-C6F1-6891-D21D-D0BF9FFE4C75}"/>
            </ac:spMkLst>
          </pc:spChg>
          <pc:spChg chg="mod">
            <ac:chgData name="Shubham Tiwari F" userId="b1000581-e419-4654-bcd6-2f9e4434d911" providerId="ADAL" clId="{F9046367-6CD5-4BBF-8231-D7E083519296}" dt="2023-06-12T04:51:18.811" v="6077"/>
            <ac:spMkLst>
              <pc:docMk/>
              <pc:sldMasterMk cId="2063631163" sldId="2147483648"/>
              <pc:sldLayoutMk cId="2504868799" sldId="2147483656"/>
              <ac:spMk id="4" creationId="{890CE2B1-5705-E8D2-693D-57897C13FE24}"/>
            </ac:spMkLst>
          </pc:spChg>
        </pc:sldLayoutChg>
        <pc:sldLayoutChg chg="modSp">
          <pc:chgData name="Shubham Tiwari F" userId="b1000581-e419-4654-bcd6-2f9e4434d911" providerId="ADAL" clId="{F9046367-6CD5-4BBF-8231-D7E083519296}" dt="2023-06-12T04:51:18.811" v="6077"/>
          <pc:sldLayoutMkLst>
            <pc:docMk/>
            <pc:sldMasterMk cId="2063631163" sldId="2147483648"/>
            <pc:sldLayoutMk cId="549687867" sldId="2147483657"/>
          </pc:sldLayoutMkLst>
          <pc:spChg chg="mod">
            <ac:chgData name="Shubham Tiwari F" userId="b1000581-e419-4654-bcd6-2f9e4434d911" providerId="ADAL" clId="{F9046367-6CD5-4BBF-8231-D7E083519296}" dt="2023-06-12T04:51:18.811" v="6077"/>
            <ac:spMkLst>
              <pc:docMk/>
              <pc:sldMasterMk cId="2063631163" sldId="2147483648"/>
              <pc:sldLayoutMk cId="549687867" sldId="2147483657"/>
              <ac:spMk id="2" creationId="{F821AC2B-7907-5AC7-E12D-6414DF272FEE}"/>
            </ac:spMkLst>
          </pc:spChg>
          <pc:spChg chg="mod">
            <ac:chgData name="Shubham Tiwari F" userId="b1000581-e419-4654-bcd6-2f9e4434d911" providerId="ADAL" clId="{F9046367-6CD5-4BBF-8231-D7E083519296}" dt="2023-06-12T04:51:18.811" v="6077"/>
            <ac:spMkLst>
              <pc:docMk/>
              <pc:sldMasterMk cId="2063631163" sldId="2147483648"/>
              <pc:sldLayoutMk cId="549687867" sldId="2147483657"/>
              <ac:spMk id="3" creationId="{528FB7C9-2F23-399C-2DE4-6D2A2414BFA1}"/>
            </ac:spMkLst>
          </pc:spChg>
          <pc:spChg chg="mod">
            <ac:chgData name="Shubham Tiwari F" userId="b1000581-e419-4654-bcd6-2f9e4434d911" providerId="ADAL" clId="{F9046367-6CD5-4BBF-8231-D7E083519296}" dt="2023-06-12T04:51:18.811" v="6077"/>
            <ac:spMkLst>
              <pc:docMk/>
              <pc:sldMasterMk cId="2063631163" sldId="2147483648"/>
              <pc:sldLayoutMk cId="549687867" sldId="2147483657"/>
              <ac:spMk id="4" creationId="{0CA5F43A-7BC2-98A4-CE1D-675253DDFDDB}"/>
            </ac:spMkLst>
          </pc:spChg>
        </pc:sldLayoutChg>
        <pc:sldLayoutChg chg="modSp">
          <pc:chgData name="Shubham Tiwari F" userId="b1000581-e419-4654-bcd6-2f9e4434d911" providerId="ADAL" clId="{F9046367-6CD5-4BBF-8231-D7E083519296}" dt="2023-06-12T04:51:18.811" v="6077"/>
          <pc:sldLayoutMkLst>
            <pc:docMk/>
            <pc:sldMasterMk cId="2063631163" sldId="2147483648"/>
            <pc:sldLayoutMk cId="878990312" sldId="2147483659"/>
          </pc:sldLayoutMkLst>
          <pc:spChg chg="mod">
            <ac:chgData name="Shubham Tiwari F" userId="b1000581-e419-4654-bcd6-2f9e4434d911" providerId="ADAL" clId="{F9046367-6CD5-4BBF-8231-D7E083519296}" dt="2023-06-12T04:51:18.811" v="6077"/>
            <ac:spMkLst>
              <pc:docMk/>
              <pc:sldMasterMk cId="2063631163" sldId="2147483648"/>
              <pc:sldLayoutMk cId="878990312" sldId="2147483659"/>
              <ac:spMk id="2" creationId="{00E0C539-C305-7E64-6CB6-B8B9F7B69472}"/>
            </ac:spMkLst>
          </pc:spChg>
          <pc:spChg chg="mod">
            <ac:chgData name="Shubham Tiwari F" userId="b1000581-e419-4654-bcd6-2f9e4434d911" providerId="ADAL" clId="{F9046367-6CD5-4BBF-8231-D7E083519296}" dt="2023-06-12T04:51:18.811" v="6077"/>
            <ac:spMkLst>
              <pc:docMk/>
              <pc:sldMasterMk cId="2063631163" sldId="2147483648"/>
              <pc:sldLayoutMk cId="878990312" sldId="2147483659"/>
              <ac:spMk id="3" creationId="{4A68EFD6-CEF4-7781-B4D1-76926E088A95}"/>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17F6C-266F-40B9-9283-749F266C31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BE8DCE-2FD4-4678-AE26-47109A8EE34F}">
      <dgm:prSet custT="1"/>
      <dgm:spPr/>
      <dgm:t>
        <a:bodyPr/>
        <a:lstStyle/>
        <a:p>
          <a:pPr algn="just">
            <a:lnSpc>
              <a:spcPct val="100000"/>
            </a:lnSpc>
          </a:pPr>
          <a:r>
            <a:rPr lang="en-GB" sz="1600" dirty="0">
              <a:latin typeface="Times New Roman" panose="02020603050405020304" pitchFamily="18" charset="0"/>
              <a:cs typeface="Times New Roman" panose="02020603050405020304" pitchFamily="18" charset="0"/>
            </a:rPr>
            <a:t>In the above table we can see that all of our data is loaded with the correct schema that we require for mapping our data in the table. The schema can consist of different types of data such as string, records( arrays of struct) etc. as we have loaded into our JSON files by running the Python scripts. </a:t>
          </a:r>
          <a:endParaRPr lang="en-US" sz="1600" dirty="0">
            <a:latin typeface="Times New Roman" panose="02020603050405020304" pitchFamily="18" charset="0"/>
            <a:cs typeface="Times New Roman" panose="02020603050405020304" pitchFamily="18" charset="0"/>
          </a:endParaRPr>
        </a:p>
      </dgm:t>
    </dgm:pt>
    <dgm:pt modelId="{00BF35E9-8879-4CCC-8E6A-1DAA867F13A1}" type="parTrans" cxnId="{9CD326F9-BB97-4F60-B594-1AC0744F76F5}">
      <dgm:prSet/>
      <dgm:spPr/>
      <dgm:t>
        <a:bodyPr/>
        <a:lstStyle/>
        <a:p>
          <a:endParaRPr lang="en-US"/>
        </a:p>
      </dgm:t>
    </dgm:pt>
    <dgm:pt modelId="{EC3F5B81-B51F-4F19-B772-74A14E909F6D}" type="sibTrans" cxnId="{9CD326F9-BB97-4F60-B594-1AC0744F76F5}">
      <dgm:prSet/>
      <dgm:spPr/>
      <dgm:t>
        <a:bodyPr/>
        <a:lstStyle/>
        <a:p>
          <a:endParaRPr lang="en-US"/>
        </a:p>
      </dgm:t>
    </dgm:pt>
    <dgm:pt modelId="{8AEA2BE8-BA1B-439A-AC5D-B0C88F37B533}">
      <dgm:prSet custT="1"/>
      <dgm:spPr/>
      <dgm:t>
        <a:bodyPr/>
        <a:lstStyle/>
        <a:p>
          <a:pPr algn="just">
            <a:lnSpc>
              <a:spcPct val="100000"/>
            </a:lnSpc>
          </a:pPr>
          <a:r>
            <a:rPr lang="en-GB" sz="1800" dirty="0">
              <a:latin typeface="Times New Roman" panose="02020603050405020304" pitchFamily="18" charset="0"/>
              <a:cs typeface="Times New Roman" panose="02020603050405020304" pitchFamily="18" charset="0"/>
            </a:rPr>
            <a:t>These entries have to be entered with correct mode in schema such as nullable or repeated so that our BigQuery operation works correctly and data is entered.</a:t>
          </a:r>
          <a:endParaRPr lang="en-US" sz="1800" dirty="0">
            <a:latin typeface="Times New Roman" panose="02020603050405020304" pitchFamily="18" charset="0"/>
            <a:cs typeface="Times New Roman" panose="02020603050405020304" pitchFamily="18" charset="0"/>
          </a:endParaRPr>
        </a:p>
      </dgm:t>
    </dgm:pt>
    <dgm:pt modelId="{D61442EA-ECBD-4356-8E04-CD5F09716A18}" type="parTrans" cxnId="{A8A1FC61-9DE8-417D-8D32-FB48E3BF7576}">
      <dgm:prSet/>
      <dgm:spPr/>
      <dgm:t>
        <a:bodyPr/>
        <a:lstStyle/>
        <a:p>
          <a:endParaRPr lang="en-US"/>
        </a:p>
      </dgm:t>
    </dgm:pt>
    <dgm:pt modelId="{7BB60ADC-F274-4D97-815B-40DEB959EBD4}" type="sibTrans" cxnId="{A8A1FC61-9DE8-417D-8D32-FB48E3BF7576}">
      <dgm:prSet/>
      <dgm:spPr/>
      <dgm:t>
        <a:bodyPr/>
        <a:lstStyle/>
        <a:p>
          <a:endParaRPr lang="en-US"/>
        </a:p>
      </dgm:t>
    </dgm:pt>
    <dgm:pt modelId="{33F81393-0080-410F-9DB9-201D237A9055}" type="pres">
      <dgm:prSet presAssocID="{5AA17F6C-266F-40B9-9283-749F266C314E}" presName="root" presStyleCnt="0">
        <dgm:presLayoutVars>
          <dgm:dir/>
          <dgm:resizeHandles val="exact"/>
        </dgm:presLayoutVars>
      </dgm:prSet>
      <dgm:spPr/>
    </dgm:pt>
    <dgm:pt modelId="{6EFA82CC-6AB8-40D6-A528-51625EF41B4F}" type="pres">
      <dgm:prSet presAssocID="{D0BE8DCE-2FD4-4678-AE26-47109A8EE34F}" presName="compNode" presStyleCnt="0"/>
      <dgm:spPr/>
    </dgm:pt>
    <dgm:pt modelId="{B0875F6F-7323-40EF-8306-AD3F3E937400}" type="pres">
      <dgm:prSet presAssocID="{D0BE8DCE-2FD4-4678-AE26-47109A8EE34F}" presName="bgRect" presStyleLbl="bgShp" presStyleIdx="0" presStyleCnt="2"/>
      <dgm:spPr/>
    </dgm:pt>
    <dgm:pt modelId="{BEEBC3BE-5F1D-41AF-9B06-F8A64F234D9B}" type="pres">
      <dgm:prSet presAssocID="{D0BE8DCE-2FD4-4678-AE26-47109A8EE3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4FE662D2-ECDF-4202-ADAC-39E77224C343}" type="pres">
      <dgm:prSet presAssocID="{D0BE8DCE-2FD4-4678-AE26-47109A8EE34F}" presName="spaceRect" presStyleCnt="0"/>
      <dgm:spPr/>
    </dgm:pt>
    <dgm:pt modelId="{26DE06FE-E364-400D-AA72-BF470A1138DB}" type="pres">
      <dgm:prSet presAssocID="{D0BE8DCE-2FD4-4678-AE26-47109A8EE34F}" presName="parTx" presStyleLbl="revTx" presStyleIdx="0" presStyleCnt="2" custScaleX="108456">
        <dgm:presLayoutVars>
          <dgm:chMax val="0"/>
          <dgm:chPref val="0"/>
        </dgm:presLayoutVars>
      </dgm:prSet>
      <dgm:spPr/>
    </dgm:pt>
    <dgm:pt modelId="{292C1D86-FF3A-433D-84D1-F87340CAC2A9}" type="pres">
      <dgm:prSet presAssocID="{EC3F5B81-B51F-4F19-B772-74A14E909F6D}" presName="sibTrans" presStyleCnt="0"/>
      <dgm:spPr/>
    </dgm:pt>
    <dgm:pt modelId="{531EDCE3-958C-4673-A123-A083394D86CC}" type="pres">
      <dgm:prSet presAssocID="{8AEA2BE8-BA1B-439A-AC5D-B0C88F37B533}" presName="compNode" presStyleCnt="0"/>
      <dgm:spPr/>
    </dgm:pt>
    <dgm:pt modelId="{4AEB2E6F-1A4F-4FB2-B2E2-E70703793E1D}" type="pres">
      <dgm:prSet presAssocID="{8AEA2BE8-BA1B-439A-AC5D-B0C88F37B533}" presName="bgRect" presStyleLbl="bgShp" presStyleIdx="1" presStyleCnt="2"/>
      <dgm:spPr/>
    </dgm:pt>
    <dgm:pt modelId="{A296343E-FD48-48FA-84B4-0631AD6034DE}" type="pres">
      <dgm:prSet presAssocID="{8AEA2BE8-BA1B-439A-AC5D-B0C88F37B5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0525D643-502E-46E5-8380-F4EC86BF3F97}" type="pres">
      <dgm:prSet presAssocID="{8AEA2BE8-BA1B-439A-AC5D-B0C88F37B533}" presName="spaceRect" presStyleCnt="0"/>
      <dgm:spPr/>
    </dgm:pt>
    <dgm:pt modelId="{0006B604-B738-4551-84D3-D58FC576C08C}" type="pres">
      <dgm:prSet presAssocID="{8AEA2BE8-BA1B-439A-AC5D-B0C88F37B533}" presName="parTx" presStyleLbl="revTx" presStyleIdx="1" presStyleCnt="2" custScaleX="110494">
        <dgm:presLayoutVars>
          <dgm:chMax val="0"/>
          <dgm:chPref val="0"/>
        </dgm:presLayoutVars>
      </dgm:prSet>
      <dgm:spPr/>
    </dgm:pt>
  </dgm:ptLst>
  <dgm:cxnLst>
    <dgm:cxn modelId="{A8A1FC61-9DE8-417D-8D32-FB48E3BF7576}" srcId="{5AA17F6C-266F-40B9-9283-749F266C314E}" destId="{8AEA2BE8-BA1B-439A-AC5D-B0C88F37B533}" srcOrd="1" destOrd="0" parTransId="{D61442EA-ECBD-4356-8E04-CD5F09716A18}" sibTransId="{7BB60ADC-F274-4D97-815B-40DEB959EBD4}"/>
    <dgm:cxn modelId="{69530E92-E99A-4C64-BFBB-AC92C4A462FC}" type="presOf" srcId="{8AEA2BE8-BA1B-439A-AC5D-B0C88F37B533}" destId="{0006B604-B738-4551-84D3-D58FC576C08C}" srcOrd="0" destOrd="0" presId="urn:microsoft.com/office/officeart/2018/2/layout/IconVerticalSolidList"/>
    <dgm:cxn modelId="{980CDFDF-B2E7-4609-AAB6-8140DF3EA42B}" type="presOf" srcId="{D0BE8DCE-2FD4-4678-AE26-47109A8EE34F}" destId="{26DE06FE-E364-400D-AA72-BF470A1138DB}" srcOrd="0" destOrd="0" presId="urn:microsoft.com/office/officeart/2018/2/layout/IconVerticalSolidList"/>
    <dgm:cxn modelId="{6338D6EF-1241-4B2C-9EF5-4979909C0905}" type="presOf" srcId="{5AA17F6C-266F-40B9-9283-749F266C314E}" destId="{33F81393-0080-410F-9DB9-201D237A9055}" srcOrd="0" destOrd="0" presId="urn:microsoft.com/office/officeart/2018/2/layout/IconVerticalSolidList"/>
    <dgm:cxn modelId="{9CD326F9-BB97-4F60-B594-1AC0744F76F5}" srcId="{5AA17F6C-266F-40B9-9283-749F266C314E}" destId="{D0BE8DCE-2FD4-4678-AE26-47109A8EE34F}" srcOrd="0" destOrd="0" parTransId="{00BF35E9-8879-4CCC-8E6A-1DAA867F13A1}" sibTransId="{EC3F5B81-B51F-4F19-B772-74A14E909F6D}"/>
    <dgm:cxn modelId="{4BF0DBB3-B219-4FF2-9860-D1E413AF919C}" type="presParOf" srcId="{33F81393-0080-410F-9DB9-201D237A9055}" destId="{6EFA82CC-6AB8-40D6-A528-51625EF41B4F}" srcOrd="0" destOrd="0" presId="urn:microsoft.com/office/officeart/2018/2/layout/IconVerticalSolidList"/>
    <dgm:cxn modelId="{42007CCF-3D16-43EE-82F3-97662317372D}" type="presParOf" srcId="{6EFA82CC-6AB8-40D6-A528-51625EF41B4F}" destId="{B0875F6F-7323-40EF-8306-AD3F3E937400}" srcOrd="0" destOrd="0" presId="urn:microsoft.com/office/officeart/2018/2/layout/IconVerticalSolidList"/>
    <dgm:cxn modelId="{8EC541F7-A5F2-423F-A372-D2B93D89EB05}" type="presParOf" srcId="{6EFA82CC-6AB8-40D6-A528-51625EF41B4F}" destId="{BEEBC3BE-5F1D-41AF-9B06-F8A64F234D9B}" srcOrd="1" destOrd="0" presId="urn:microsoft.com/office/officeart/2018/2/layout/IconVerticalSolidList"/>
    <dgm:cxn modelId="{DEDBBD5B-4EC2-4DC6-BFA3-ADC4B7C0FD51}" type="presParOf" srcId="{6EFA82CC-6AB8-40D6-A528-51625EF41B4F}" destId="{4FE662D2-ECDF-4202-ADAC-39E77224C343}" srcOrd="2" destOrd="0" presId="urn:microsoft.com/office/officeart/2018/2/layout/IconVerticalSolidList"/>
    <dgm:cxn modelId="{7E6D7CE0-805D-431D-9B07-6999568DC1A7}" type="presParOf" srcId="{6EFA82CC-6AB8-40D6-A528-51625EF41B4F}" destId="{26DE06FE-E364-400D-AA72-BF470A1138DB}" srcOrd="3" destOrd="0" presId="urn:microsoft.com/office/officeart/2018/2/layout/IconVerticalSolidList"/>
    <dgm:cxn modelId="{CFB3DA73-11EC-4C3A-B3E3-B0399C500C29}" type="presParOf" srcId="{33F81393-0080-410F-9DB9-201D237A9055}" destId="{292C1D86-FF3A-433D-84D1-F87340CAC2A9}" srcOrd="1" destOrd="0" presId="urn:microsoft.com/office/officeart/2018/2/layout/IconVerticalSolidList"/>
    <dgm:cxn modelId="{C4AF909B-BDAD-4FE2-9290-A0E6CFA64FFF}" type="presParOf" srcId="{33F81393-0080-410F-9DB9-201D237A9055}" destId="{531EDCE3-958C-4673-A123-A083394D86CC}" srcOrd="2" destOrd="0" presId="urn:microsoft.com/office/officeart/2018/2/layout/IconVerticalSolidList"/>
    <dgm:cxn modelId="{5FE2F62F-1498-45E7-A473-1894119C4814}" type="presParOf" srcId="{531EDCE3-958C-4673-A123-A083394D86CC}" destId="{4AEB2E6F-1A4F-4FB2-B2E2-E70703793E1D}" srcOrd="0" destOrd="0" presId="urn:microsoft.com/office/officeart/2018/2/layout/IconVerticalSolidList"/>
    <dgm:cxn modelId="{81CB402E-6A9F-4EA7-8A21-81EB200ACF47}" type="presParOf" srcId="{531EDCE3-958C-4673-A123-A083394D86CC}" destId="{A296343E-FD48-48FA-84B4-0631AD6034DE}" srcOrd="1" destOrd="0" presId="urn:microsoft.com/office/officeart/2018/2/layout/IconVerticalSolidList"/>
    <dgm:cxn modelId="{5E60634B-A111-40FC-BAF8-39453770EE49}" type="presParOf" srcId="{531EDCE3-958C-4673-A123-A083394D86CC}" destId="{0525D643-502E-46E5-8380-F4EC86BF3F97}" srcOrd="2" destOrd="0" presId="urn:microsoft.com/office/officeart/2018/2/layout/IconVerticalSolidList"/>
    <dgm:cxn modelId="{86F1AE6F-9CFC-4C5E-9812-1137877EF2D3}" type="presParOf" srcId="{531EDCE3-958C-4673-A123-A083394D86CC}" destId="{0006B604-B738-4551-84D3-D58FC576C08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458B92-79E7-495C-9EE0-C0DD1D1CD4A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CFC5A23-40AB-4DAA-83D6-669094D59F25}">
      <dgm:prSet/>
      <dgm:spPr/>
      <dgm:t>
        <a:bodyPr/>
        <a:lstStyle/>
        <a:p>
          <a:r>
            <a:rPr lang="en-GB"/>
            <a:t>In above table, we see that on the BigQuery tab in GCP, we can view the details of our table in terms of memory, rows etc.</a:t>
          </a:r>
          <a:endParaRPr lang="en-US"/>
        </a:p>
      </dgm:t>
    </dgm:pt>
    <dgm:pt modelId="{A24D4F10-F559-43AD-9EE0-88F378CB27ED}" type="parTrans" cxnId="{D7FA1A3D-F1D1-4126-BBC4-074E6E94B8DF}">
      <dgm:prSet/>
      <dgm:spPr/>
      <dgm:t>
        <a:bodyPr/>
        <a:lstStyle/>
        <a:p>
          <a:endParaRPr lang="en-US"/>
        </a:p>
      </dgm:t>
    </dgm:pt>
    <dgm:pt modelId="{5A2BFAA5-89F8-4004-858A-E61F39372B75}" type="sibTrans" cxnId="{D7FA1A3D-F1D1-4126-BBC4-074E6E94B8DF}">
      <dgm:prSet/>
      <dgm:spPr/>
      <dgm:t>
        <a:bodyPr/>
        <a:lstStyle/>
        <a:p>
          <a:endParaRPr lang="en-US"/>
        </a:p>
      </dgm:t>
    </dgm:pt>
    <dgm:pt modelId="{28C27FE0-DEC5-4AB2-9DF1-32139A426CFA}">
      <dgm:prSet/>
      <dgm:spPr/>
      <dgm:t>
        <a:bodyPr/>
        <a:lstStyle/>
        <a:p>
          <a:r>
            <a:rPr lang="en-GB"/>
            <a:t>We can view the entire table under the Preview tab.</a:t>
          </a:r>
          <a:endParaRPr lang="en-US"/>
        </a:p>
      </dgm:t>
    </dgm:pt>
    <dgm:pt modelId="{BA4774F0-7EA8-4C19-8D75-DB9C2D0120E4}" type="parTrans" cxnId="{F3A0C912-0C0B-4C7D-9FC7-D383996CC3A3}">
      <dgm:prSet/>
      <dgm:spPr/>
      <dgm:t>
        <a:bodyPr/>
        <a:lstStyle/>
        <a:p>
          <a:endParaRPr lang="en-US"/>
        </a:p>
      </dgm:t>
    </dgm:pt>
    <dgm:pt modelId="{682F0325-3E77-48AC-BAAE-797C584C861B}" type="sibTrans" cxnId="{F3A0C912-0C0B-4C7D-9FC7-D383996CC3A3}">
      <dgm:prSet/>
      <dgm:spPr/>
      <dgm:t>
        <a:bodyPr/>
        <a:lstStyle/>
        <a:p>
          <a:endParaRPr lang="en-US"/>
        </a:p>
      </dgm:t>
    </dgm:pt>
    <dgm:pt modelId="{0E561EA5-B05F-49AE-B42F-6B48719500C1}" type="pres">
      <dgm:prSet presAssocID="{26458B92-79E7-495C-9EE0-C0DD1D1CD4A0}" presName="hierChild1" presStyleCnt="0">
        <dgm:presLayoutVars>
          <dgm:chPref val="1"/>
          <dgm:dir/>
          <dgm:animOne val="branch"/>
          <dgm:animLvl val="lvl"/>
          <dgm:resizeHandles/>
        </dgm:presLayoutVars>
      </dgm:prSet>
      <dgm:spPr/>
    </dgm:pt>
    <dgm:pt modelId="{25A46843-4D43-42A6-B3F0-88FA784DA2AC}" type="pres">
      <dgm:prSet presAssocID="{5CFC5A23-40AB-4DAA-83D6-669094D59F25}" presName="hierRoot1" presStyleCnt="0"/>
      <dgm:spPr/>
    </dgm:pt>
    <dgm:pt modelId="{1DD9D6E5-D481-4616-8D3B-589BCE218399}" type="pres">
      <dgm:prSet presAssocID="{5CFC5A23-40AB-4DAA-83D6-669094D59F25}" presName="composite" presStyleCnt="0"/>
      <dgm:spPr/>
    </dgm:pt>
    <dgm:pt modelId="{1591E334-D980-423D-AC52-AFA5F3A250A2}" type="pres">
      <dgm:prSet presAssocID="{5CFC5A23-40AB-4DAA-83D6-669094D59F25}" presName="background" presStyleLbl="node0" presStyleIdx="0" presStyleCnt="2"/>
      <dgm:spPr/>
    </dgm:pt>
    <dgm:pt modelId="{5F49EA33-4204-4416-A6DB-891160DF0B41}" type="pres">
      <dgm:prSet presAssocID="{5CFC5A23-40AB-4DAA-83D6-669094D59F25}" presName="text" presStyleLbl="fgAcc0" presStyleIdx="0" presStyleCnt="2">
        <dgm:presLayoutVars>
          <dgm:chPref val="3"/>
        </dgm:presLayoutVars>
      </dgm:prSet>
      <dgm:spPr/>
    </dgm:pt>
    <dgm:pt modelId="{7C355D96-5DBA-400F-ADA0-0055C1E84C23}" type="pres">
      <dgm:prSet presAssocID="{5CFC5A23-40AB-4DAA-83D6-669094D59F25}" presName="hierChild2" presStyleCnt="0"/>
      <dgm:spPr/>
    </dgm:pt>
    <dgm:pt modelId="{FDB95AC3-4D8A-4231-8E43-A02E2C9E3B63}" type="pres">
      <dgm:prSet presAssocID="{28C27FE0-DEC5-4AB2-9DF1-32139A426CFA}" presName="hierRoot1" presStyleCnt="0"/>
      <dgm:spPr/>
    </dgm:pt>
    <dgm:pt modelId="{9ECB2F8F-4760-451A-8991-D1417580DE35}" type="pres">
      <dgm:prSet presAssocID="{28C27FE0-DEC5-4AB2-9DF1-32139A426CFA}" presName="composite" presStyleCnt="0"/>
      <dgm:spPr/>
    </dgm:pt>
    <dgm:pt modelId="{8AF9B691-B88F-4CAF-A767-8834F5209465}" type="pres">
      <dgm:prSet presAssocID="{28C27FE0-DEC5-4AB2-9DF1-32139A426CFA}" presName="background" presStyleLbl="node0" presStyleIdx="1" presStyleCnt="2"/>
      <dgm:spPr/>
    </dgm:pt>
    <dgm:pt modelId="{44A48214-6DF3-451B-81BC-286C80C3E064}" type="pres">
      <dgm:prSet presAssocID="{28C27FE0-DEC5-4AB2-9DF1-32139A426CFA}" presName="text" presStyleLbl="fgAcc0" presStyleIdx="1" presStyleCnt="2">
        <dgm:presLayoutVars>
          <dgm:chPref val="3"/>
        </dgm:presLayoutVars>
      </dgm:prSet>
      <dgm:spPr/>
    </dgm:pt>
    <dgm:pt modelId="{3E293A17-769D-4A27-AB1E-BFF3FB13BC3D}" type="pres">
      <dgm:prSet presAssocID="{28C27FE0-DEC5-4AB2-9DF1-32139A426CFA}" presName="hierChild2" presStyleCnt="0"/>
      <dgm:spPr/>
    </dgm:pt>
  </dgm:ptLst>
  <dgm:cxnLst>
    <dgm:cxn modelId="{71792307-F09B-479D-9948-C842BDE867E9}" type="presOf" srcId="{26458B92-79E7-495C-9EE0-C0DD1D1CD4A0}" destId="{0E561EA5-B05F-49AE-B42F-6B48719500C1}" srcOrd="0" destOrd="0" presId="urn:microsoft.com/office/officeart/2005/8/layout/hierarchy1"/>
    <dgm:cxn modelId="{F3A0C912-0C0B-4C7D-9FC7-D383996CC3A3}" srcId="{26458B92-79E7-495C-9EE0-C0DD1D1CD4A0}" destId="{28C27FE0-DEC5-4AB2-9DF1-32139A426CFA}" srcOrd="1" destOrd="0" parTransId="{BA4774F0-7EA8-4C19-8D75-DB9C2D0120E4}" sibTransId="{682F0325-3E77-48AC-BAAE-797C584C861B}"/>
    <dgm:cxn modelId="{9041B638-93AC-4893-B83F-DE396D3364A2}" type="presOf" srcId="{28C27FE0-DEC5-4AB2-9DF1-32139A426CFA}" destId="{44A48214-6DF3-451B-81BC-286C80C3E064}" srcOrd="0" destOrd="0" presId="urn:microsoft.com/office/officeart/2005/8/layout/hierarchy1"/>
    <dgm:cxn modelId="{D7FA1A3D-F1D1-4126-BBC4-074E6E94B8DF}" srcId="{26458B92-79E7-495C-9EE0-C0DD1D1CD4A0}" destId="{5CFC5A23-40AB-4DAA-83D6-669094D59F25}" srcOrd="0" destOrd="0" parTransId="{A24D4F10-F559-43AD-9EE0-88F378CB27ED}" sibTransId="{5A2BFAA5-89F8-4004-858A-E61F39372B75}"/>
    <dgm:cxn modelId="{279C7ACE-1E70-4AFF-B540-0A8F6F1604FC}" type="presOf" srcId="{5CFC5A23-40AB-4DAA-83D6-669094D59F25}" destId="{5F49EA33-4204-4416-A6DB-891160DF0B41}" srcOrd="0" destOrd="0" presId="urn:microsoft.com/office/officeart/2005/8/layout/hierarchy1"/>
    <dgm:cxn modelId="{ABABEC10-6DDE-4E11-8A04-126F441C25CC}" type="presParOf" srcId="{0E561EA5-B05F-49AE-B42F-6B48719500C1}" destId="{25A46843-4D43-42A6-B3F0-88FA784DA2AC}" srcOrd="0" destOrd="0" presId="urn:microsoft.com/office/officeart/2005/8/layout/hierarchy1"/>
    <dgm:cxn modelId="{BC3915A5-208E-4FAE-B4DC-B94C49F5D6C5}" type="presParOf" srcId="{25A46843-4D43-42A6-B3F0-88FA784DA2AC}" destId="{1DD9D6E5-D481-4616-8D3B-589BCE218399}" srcOrd="0" destOrd="0" presId="urn:microsoft.com/office/officeart/2005/8/layout/hierarchy1"/>
    <dgm:cxn modelId="{2482E53D-326C-4FCB-B8D3-34B78B580C70}" type="presParOf" srcId="{1DD9D6E5-D481-4616-8D3B-589BCE218399}" destId="{1591E334-D980-423D-AC52-AFA5F3A250A2}" srcOrd="0" destOrd="0" presId="urn:microsoft.com/office/officeart/2005/8/layout/hierarchy1"/>
    <dgm:cxn modelId="{8BD14A2F-5EAC-4F30-8166-6C4DA1736661}" type="presParOf" srcId="{1DD9D6E5-D481-4616-8D3B-589BCE218399}" destId="{5F49EA33-4204-4416-A6DB-891160DF0B41}" srcOrd="1" destOrd="0" presId="urn:microsoft.com/office/officeart/2005/8/layout/hierarchy1"/>
    <dgm:cxn modelId="{AACF5113-A3C1-41FC-8CCF-E49CB9A1C56A}" type="presParOf" srcId="{25A46843-4D43-42A6-B3F0-88FA784DA2AC}" destId="{7C355D96-5DBA-400F-ADA0-0055C1E84C23}" srcOrd="1" destOrd="0" presId="urn:microsoft.com/office/officeart/2005/8/layout/hierarchy1"/>
    <dgm:cxn modelId="{49FA310E-CF13-4DC8-A9CD-41EB90C5F46C}" type="presParOf" srcId="{0E561EA5-B05F-49AE-B42F-6B48719500C1}" destId="{FDB95AC3-4D8A-4231-8E43-A02E2C9E3B63}" srcOrd="1" destOrd="0" presId="urn:microsoft.com/office/officeart/2005/8/layout/hierarchy1"/>
    <dgm:cxn modelId="{E9CE468D-1B57-477A-8D65-27DEEF201A17}" type="presParOf" srcId="{FDB95AC3-4D8A-4231-8E43-A02E2C9E3B63}" destId="{9ECB2F8F-4760-451A-8991-D1417580DE35}" srcOrd="0" destOrd="0" presId="urn:microsoft.com/office/officeart/2005/8/layout/hierarchy1"/>
    <dgm:cxn modelId="{AE57176C-9A8D-4E03-9AE5-C70B82DF4A12}" type="presParOf" srcId="{9ECB2F8F-4760-451A-8991-D1417580DE35}" destId="{8AF9B691-B88F-4CAF-A767-8834F5209465}" srcOrd="0" destOrd="0" presId="urn:microsoft.com/office/officeart/2005/8/layout/hierarchy1"/>
    <dgm:cxn modelId="{81816EA4-BA3E-479A-957D-487960A37E61}" type="presParOf" srcId="{9ECB2F8F-4760-451A-8991-D1417580DE35}" destId="{44A48214-6DF3-451B-81BC-286C80C3E064}" srcOrd="1" destOrd="0" presId="urn:microsoft.com/office/officeart/2005/8/layout/hierarchy1"/>
    <dgm:cxn modelId="{AD376149-4EF3-448E-98AA-49E39B94E50B}" type="presParOf" srcId="{FDB95AC3-4D8A-4231-8E43-A02E2C9E3B63}" destId="{3E293A17-769D-4A27-AB1E-BFF3FB13BC3D}"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75F6F-7323-40EF-8306-AD3F3E937400}">
      <dsp:nvSpPr>
        <dsp:cNvPr id="0" name=""/>
        <dsp:cNvSpPr/>
      </dsp:nvSpPr>
      <dsp:spPr>
        <a:xfrm>
          <a:off x="-83932" y="213051"/>
          <a:ext cx="5780597" cy="21086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BC3BE-5F1D-41AF-9B06-F8A64F234D9B}">
      <dsp:nvSpPr>
        <dsp:cNvPr id="0" name=""/>
        <dsp:cNvSpPr/>
      </dsp:nvSpPr>
      <dsp:spPr>
        <a:xfrm>
          <a:off x="553940" y="687502"/>
          <a:ext cx="1162038" cy="115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DE06FE-E364-400D-AA72-BF470A1138DB}">
      <dsp:nvSpPr>
        <dsp:cNvPr id="0" name=""/>
        <dsp:cNvSpPr/>
      </dsp:nvSpPr>
      <dsp:spPr>
        <a:xfrm>
          <a:off x="2212820" y="213051"/>
          <a:ext cx="3617719" cy="2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386" tIns="223386" rIns="223386" bIns="223386" numCol="1" spcCol="1270" anchor="ctr" anchorCtr="0">
          <a:noAutofit/>
        </a:bodyPr>
        <a:lstStyle/>
        <a:p>
          <a:pPr marL="0" lvl="0" indent="0" algn="just" defTabSz="711200">
            <a:lnSpc>
              <a:spcPct val="100000"/>
            </a:lnSpc>
            <a:spcBef>
              <a:spcPct val="0"/>
            </a:spcBef>
            <a:spcAft>
              <a:spcPct val="35000"/>
            </a:spcAft>
            <a:buNone/>
          </a:pPr>
          <a:r>
            <a:rPr lang="en-GB" sz="1600" kern="1200" dirty="0">
              <a:latin typeface="Times New Roman" panose="02020603050405020304" pitchFamily="18" charset="0"/>
              <a:cs typeface="Times New Roman" panose="02020603050405020304" pitchFamily="18" charset="0"/>
            </a:rPr>
            <a:t>In the above table we can see that all of our data is loaded with the correct schema that we require for mapping our data in the table. The schema can consist of different types of data such as string, records( arrays of struct) etc. as we have loaded into our JSON files by running the Python scripts. </a:t>
          </a:r>
          <a:endParaRPr lang="en-US" sz="1600" kern="1200" dirty="0">
            <a:latin typeface="Times New Roman" panose="02020603050405020304" pitchFamily="18" charset="0"/>
            <a:cs typeface="Times New Roman" panose="02020603050405020304" pitchFamily="18" charset="0"/>
          </a:endParaRPr>
        </a:p>
      </dsp:txBody>
      <dsp:txXfrm>
        <a:off x="2212820" y="213051"/>
        <a:ext cx="3617719" cy="2110733"/>
      </dsp:txXfrm>
    </dsp:sp>
    <dsp:sp modelId="{4AEB2E6F-1A4F-4FB2-B2E2-E70703793E1D}">
      <dsp:nvSpPr>
        <dsp:cNvPr id="0" name=""/>
        <dsp:cNvSpPr/>
      </dsp:nvSpPr>
      <dsp:spPr>
        <a:xfrm>
          <a:off x="-83932" y="2699026"/>
          <a:ext cx="5780597" cy="21086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6343E-FD48-48FA-84B4-0631AD6034DE}">
      <dsp:nvSpPr>
        <dsp:cNvPr id="0" name=""/>
        <dsp:cNvSpPr/>
      </dsp:nvSpPr>
      <dsp:spPr>
        <a:xfrm>
          <a:off x="553940" y="3173477"/>
          <a:ext cx="1162038" cy="115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6B604-B738-4551-84D3-D58FC576C08C}">
      <dsp:nvSpPr>
        <dsp:cNvPr id="0" name=""/>
        <dsp:cNvSpPr/>
      </dsp:nvSpPr>
      <dsp:spPr>
        <a:xfrm>
          <a:off x="2178829" y="2699026"/>
          <a:ext cx="3685700" cy="211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386" tIns="223386" rIns="223386" bIns="223386" numCol="1" spcCol="1270" anchor="ctr" anchorCtr="0">
          <a:noAutofit/>
        </a:bodyPr>
        <a:lstStyle/>
        <a:p>
          <a:pPr marL="0" lvl="0" indent="0" algn="just" defTabSz="800100">
            <a:lnSpc>
              <a:spcPct val="100000"/>
            </a:lnSpc>
            <a:spcBef>
              <a:spcPct val="0"/>
            </a:spcBef>
            <a:spcAft>
              <a:spcPct val="35000"/>
            </a:spcAft>
            <a:buNone/>
          </a:pPr>
          <a:r>
            <a:rPr lang="en-GB" sz="1800" kern="1200" dirty="0">
              <a:latin typeface="Times New Roman" panose="02020603050405020304" pitchFamily="18" charset="0"/>
              <a:cs typeface="Times New Roman" panose="02020603050405020304" pitchFamily="18" charset="0"/>
            </a:rPr>
            <a:t>These entries have to be entered with correct mode in schema such as nullable or repeated so that our BigQuery operation works correctly and data is entered.</a:t>
          </a:r>
          <a:endParaRPr lang="en-US" sz="1800" kern="1200" dirty="0">
            <a:latin typeface="Times New Roman" panose="02020603050405020304" pitchFamily="18" charset="0"/>
            <a:cs typeface="Times New Roman" panose="02020603050405020304" pitchFamily="18" charset="0"/>
          </a:endParaRPr>
        </a:p>
      </dsp:txBody>
      <dsp:txXfrm>
        <a:off x="2178829" y="2699026"/>
        <a:ext cx="3685700" cy="2110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1E334-D980-423D-AC52-AFA5F3A250A2}">
      <dsp:nvSpPr>
        <dsp:cNvPr id="0" name=""/>
        <dsp:cNvSpPr/>
      </dsp:nvSpPr>
      <dsp:spPr>
        <a:xfrm>
          <a:off x="1196548" y="1408"/>
          <a:ext cx="2832680" cy="1798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49EA33-4204-4416-A6DB-891160DF0B41}">
      <dsp:nvSpPr>
        <dsp:cNvPr id="0" name=""/>
        <dsp:cNvSpPr/>
      </dsp:nvSpPr>
      <dsp:spPr>
        <a:xfrm>
          <a:off x="1511290" y="300414"/>
          <a:ext cx="2832680" cy="17987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In above table, we see that on the BigQuery tab in GCP, we can view the details of our table in terms of memory, rows etc.</a:t>
          </a:r>
          <a:endParaRPr lang="en-US" sz="1800" kern="1200"/>
        </a:p>
      </dsp:txBody>
      <dsp:txXfrm>
        <a:off x="1563974" y="353098"/>
        <a:ext cx="2727312" cy="1693384"/>
      </dsp:txXfrm>
    </dsp:sp>
    <dsp:sp modelId="{8AF9B691-B88F-4CAF-A767-8834F5209465}">
      <dsp:nvSpPr>
        <dsp:cNvPr id="0" name=""/>
        <dsp:cNvSpPr/>
      </dsp:nvSpPr>
      <dsp:spPr>
        <a:xfrm>
          <a:off x="4658713" y="1408"/>
          <a:ext cx="2832680" cy="17987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48214-6DF3-451B-81BC-286C80C3E064}">
      <dsp:nvSpPr>
        <dsp:cNvPr id="0" name=""/>
        <dsp:cNvSpPr/>
      </dsp:nvSpPr>
      <dsp:spPr>
        <a:xfrm>
          <a:off x="4973455" y="300414"/>
          <a:ext cx="2832680" cy="179875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We can view the entire table under the Preview tab.</a:t>
          </a:r>
          <a:endParaRPr lang="en-US" sz="1800" kern="1200"/>
        </a:p>
      </dsp:txBody>
      <dsp:txXfrm>
        <a:off x="5026139" y="353098"/>
        <a:ext cx="2727312" cy="1693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A0CF-EE11-2DB6-4D14-8C4BDA17D3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B9AB49-1734-2892-976A-918F47336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E9038F-4C4C-70FD-0789-80D21A1EEFBC}"/>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5" name="Footer Placeholder 4">
            <a:extLst>
              <a:ext uri="{FF2B5EF4-FFF2-40B4-BE49-F238E27FC236}">
                <a16:creationId xmlns:a16="http://schemas.microsoft.com/office/drawing/2014/main" id="{FB2F4F92-FF71-C3F2-619F-1EFB74FEB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089CD-7494-900E-BD3D-B4B0A9DAF6EF}"/>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105254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16D7-1F7F-30BD-86B5-E9D9C7114D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7B0085-04F0-EE24-7051-D5DF226F5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3813DD-A529-BE1C-E991-4B33E0E9B29D}"/>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5" name="Footer Placeholder 4">
            <a:extLst>
              <a:ext uri="{FF2B5EF4-FFF2-40B4-BE49-F238E27FC236}">
                <a16:creationId xmlns:a16="http://schemas.microsoft.com/office/drawing/2014/main" id="{7577EDBC-E36A-BFD8-92CD-B7D4E3176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8B2C1-29F6-9B20-917F-FECEB81D3EA0}"/>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39500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E0C539-C305-7E64-6CB6-B8B9F7B694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68EFD6-CEF4-7781-B4D1-76926E088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B2A596-938C-BD01-851E-A13FF725234A}"/>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5" name="Footer Placeholder 4">
            <a:extLst>
              <a:ext uri="{FF2B5EF4-FFF2-40B4-BE49-F238E27FC236}">
                <a16:creationId xmlns:a16="http://schemas.microsoft.com/office/drawing/2014/main" id="{C4718900-2E30-DB6E-F237-EB9E441DA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77D99-C10D-7B7B-5B30-2644661421DF}"/>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87899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82F8-00A0-4F9C-00AD-619AA2373E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0AA3E7-D5A4-3F5F-D7C8-EE9AA2CD1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DC4CC-1E82-8F71-3C1D-72D7889E1757}"/>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5" name="Footer Placeholder 4">
            <a:extLst>
              <a:ext uri="{FF2B5EF4-FFF2-40B4-BE49-F238E27FC236}">
                <a16:creationId xmlns:a16="http://schemas.microsoft.com/office/drawing/2014/main" id="{08F6273A-2A47-ABFB-EF2B-B78286F97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8A6AD-26CF-50DC-4BDC-E55E7F1561CB}"/>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351157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C7E3-AF5F-B5BD-FF1F-66483D40507E}"/>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C8D5FF-6FD0-2C4F-DF07-87FFAD9B808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AD70AF-6EFB-A130-D012-7F88506CBE0D}"/>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5" name="Footer Placeholder 4">
            <a:extLst>
              <a:ext uri="{FF2B5EF4-FFF2-40B4-BE49-F238E27FC236}">
                <a16:creationId xmlns:a16="http://schemas.microsoft.com/office/drawing/2014/main" id="{1B954AEF-D888-A13B-1D49-63DAD14F3C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7E2E4-4BD9-8615-1993-B1918B1BB12C}"/>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215765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81A0-C9DB-6CEE-DAD7-9D511561A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02962D-A6CD-EF2A-5883-0C9B3C11F4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060AA4-BBD0-DF93-B5F3-F9DF9A33B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DF2BC1-A635-D46C-E636-5980B0518F92}"/>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6" name="Footer Placeholder 5">
            <a:extLst>
              <a:ext uri="{FF2B5EF4-FFF2-40B4-BE49-F238E27FC236}">
                <a16:creationId xmlns:a16="http://schemas.microsoft.com/office/drawing/2014/main" id="{85ACA782-3D2B-A713-96E4-4D5BB1356C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21B812-709E-DD49-79C0-06B21F7D4248}"/>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260156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BFCE-0700-D313-DF6A-F1D763FD530B}"/>
              </a:ext>
            </a:extLst>
          </p:cNvPr>
          <p:cNvSpPr>
            <a:spLocks noGrp="1"/>
          </p:cNvSpPr>
          <p:nvPr>
            <p:ph type="title"/>
          </p:nvPr>
        </p:nvSpPr>
        <p:spPr>
          <a:xfrm>
            <a:off x="839788"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211A4C-556C-0E52-2852-72226283A2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CF6F9-99B1-8FE9-16B3-9D44BA487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1B4CC6-5FD7-158F-5095-AF35B82E1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4247D3-C660-D264-5082-07B487F44C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AA7AC6-ABF6-349D-E2F4-9B815A4A7E37}"/>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8" name="Footer Placeholder 7">
            <a:extLst>
              <a:ext uri="{FF2B5EF4-FFF2-40B4-BE49-F238E27FC236}">
                <a16:creationId xmlns:a16="http://schemas.microsoft.com/office/drawing/2014/main" id="{C081CE5B-7FFB-CB85-80A6-BEF5A6ACB2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2CDF8D-6759-BEFF-4183-83CB2088D2AC}"/>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286413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F787-BD94-9C3D-FB10-FC8BD32F05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8A400E-4B01-A411-F3A1-5B3CA752FD8E}"/>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4" name="Footer Placeholder 3">
            <a:extLst>
              <a:ext uri="{FF2B5EF4-FFF2-40B4-BE49-F238E27FC236}">
                <a16:creationId xmlns:a16="http://schemas.microsoft.com/office/drawing/2014/main" id="{DFCC9FF7-2989-2DFE-3DFA-D0BCA30FD5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286916-CF9D-04C5-3675-28888C46FD53}"/>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115005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36DF8-A90A-D53F-BEC3-7CBBEC495842}"/>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3" name="Footer Placeholder 2">
            <a:extLst>
              <a:ext uri="{FF2B5EF4-FFF2-40B4-BE49-F238E27FC236}">
                <a16:creationId xmlns:a16="http://schemas.microsoft.com/office/drawing/2014/main" id="{170C1519-3CF5-D5B3-9034-512900F724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37D1B8-4710-2AD8-F20E-44298E82B79F}"/>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3017228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D5AB-62FE-81E2-BB0F-0D7F3C7DE90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EBF548-C6F1-6891-D21D-D0BF9FFE4C7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0CE2B1-5705-E8D2-693D-57897C13FE24}"/>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1FEEC-A4B9-8458-FAD6-DE79FDE524A7}"/>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6" name="Footer Placeholder 5">
            <a:extLst>
              <a:ext uri="{FF2B5EF4-FFF2-40B4-BE49-F238E27FC236}">
                <a16:creationId xmlns:a16="http://schemas.microsoft.com/office/drawing/2014/main" id="{7EBD8B91-DF4F-7312-B0D8-78AE2FE68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3FDE82-EBB6-D915-B847-9D67DF2E4D79}"/>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250486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AC2B-7907-5AC7-E12D-6414DF272FEE}"/>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8FB7C9-2F23-399C-2DE4-6D2A2414BFA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5F43A-7BC2-98A4-CE1D-675253DDFDD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CC11-F66F-C3EA-84F7-F391A1AFAD2E}"/>
              </a:ext>
            </a:extLst>
          </p:cNvPr>
          <p:cNvSpPr>
            <a:spLocks noGrp="1"/>
          </p:cNvSpPr>
          <p:nvPr>
            <p:ph type="dt" sz="half" idx="10"/>
          </p:nvPr>
        </p:nvSpPr>
        <p:spPr/>
        <p:txBody>
          <a:bodyPr/>
          <a:lstStyle/>
          <a:p>
            <a:fld id="{2C3ECAFD-FCD8-4B36-98E6-51FE3967DA5E}" type="datetimeFigureOut">
              <a:rPr lang="en-IN" smtClean="0"/>
              <a:t>12-06-2023</a:t>
            </a:fld>
            <a:endParaRPr lang="en-IN"/>
          </a:p>
        </p:txBody>
      </p:sp>
      <p:sp>
        <p:nvSpPr>
          <p:cNvPr id="6" name="Footer Placeholder 5">
            <a:extLst>
              <a:ext uri="{FF2B5EF4-FFF2-40B4-BE49-F238E27FC236}">
                <a16:creationId xmlns:a16="http://schemas.microsoft.com/office/drawing/2014/main" id="{F770A837-49A7-4BFA-8006-B8B8C1579B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C37E95-2E27-DEEE-E6D2-0E40940CBD47}"/>
              </a:ext>
            </a:extLst>
          </p:cNvPr>
          <p:cNvSpPr>
            <a:spLocks noGrp="1"/>
          </p:cNvSpPr>
          <p:nvPr>
            <p:ph type="sldNum" sz="quarter" idx="12"/>
          </p:nvPr>
        </p:nvSpPr>
        <p:spPr/>
        <p:txBody>
          <a:bodyPr/>
          <a:lstStyle/>
          <a:p>
            <a:fld id="{58FDE6AB-E969-4E3E-A236-75082B022AFC}" type="slidenum">
              <a:rPr lang="en-IN" smtClean="0"/>
              <a:t>‹#›</a:t>
            </a:fld>
            <a:endParaRPr lang="en-IN"/>
          </a:p>
        </p:txBody>
      </p:sp>
    </p:spTree>
    <p:extLst>
      <p:ext uri="{BB962C8B-B14F-4D97-AF65-F5344CB8AC3E}">
        <p14:creationId xmlns:p14="http://schemas.microsoft.com/office/powerpoint/2010/main" val="54968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310DE5-9B4C-083B-F534-ED464613187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9A1797-A604-9AD0-89DE-3ECEF364D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89ECE-8438-57BD-38ED-D55BE875CE7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3ECAFD-FCD8-4B36-98E6-51FE3967DA5E}" type="datetimeFigureOut">
              <a:rPr lang="en-IN" smtClean="0"/>
              <a:t>12-06-2023</a:t>
            </a:fld>
            <a:endParaRPr lang="en-IN"/>
          </a:p>
        </p:txBody>
      </p:sp>
      <p:sp>
        <p:nvSpPr>
          <p:cNvPr id="5" name="Footer Placeholder 4">
            <a:extLst>
              <a:ext uri="{FF2B5EF4-FFF2-40B4-BE49-F238E27FC236}">
                <a16:creationId xmlns:a16="http://schemas.microsoft.com/office/drawing/2014/main" id="{EF8E597E-1A0A-F23F-264C-06985405FFD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1F227C-8BB3-0738-BCF4-E9FE8E46F9C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DE6AB-E969-4E3E-A236-75082B022AFC}" type="slidenum">
              <a:rPr lang="en-IN" smtClean="0"/>
              <a:t>‹#›</a:t>
            </a:fld>
            <a:endParaRPr lang="en-IN"/>
          </a:p>
        </p:txBody>
      </p:sp>
    </p:spTree>
    <p:extLst>
      <p:ext uri="{BB962C8B-B14F-4D97-AF65-F5344CB8AC3E}">
        <p14:creationId xmlns:p14="http://schemas.microsoft.com/office/powerpoint/2010/main" val="206363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www.pinterest.com/pin/296393219209598164/" TargetMode="External"/><Relationship Id="rId4" Type="http://schemas.openxmlformats.org/officeDocument/2006/relationships/hyperlink" Target="https://commons.wikimedia.org/wiki/File:Python-logo-notext.sv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onsole.cloud.google.com/" TargetMode="Externa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9.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5.png"/><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hyperlink" Target="https://console.cloud.google.com/compute" TargetMode="External"/><Relationship Id="rId3" Type="http://schemas.openxmlformats.org/officeDocument/2006/relationships/image" Target="../media/image2.png"/><Relationship Id="rId7" Type="http://schemas.openxmlformats.org/officeDocument/2006/relationships/hyperlink" Target="https://console.cloud.google.com/storag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console.cloud.google.com/run" TargetMode="External"/><Relationship Id="rId5" Type="http://schemas.openxmlformats.org/officeDocument/2006/relationships/hyperlink" Target="https://www.ericsson.com/en" TargetMode="External"/><Relationship Id="rId10" Type="http://schemas.openxmlformats.org/officeDocument/2006/relationships/hyperlink" Target="https://www.pngwing.com/en/search?q=thank+you" TargetMode="External"/><Relationship Id="rId4" Type="http://schemas.openxmlformats.org/officeDocument/2006/relationships/hyperlink" Target="https://en.wikipedia.org/" TargetMode="External"/><Relationship Id="rId9" Type="http://schemas.openxmlformats.org/officeDocument/2006/relationships/hyperlink" Target="https://console.cloud.google.com/fun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ericsson.com/en/careers/working-he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hyperlink" Target="https://www.pngwing.com/en/free-png-zkjkf" TargetMode="External"/><Relationship Id="rId9" Type="http://schemas.openxmlformats.org/officeDocument/2006/relationships/image" Target="../media/image8.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4EDD5F-089D-86B1-72DE-4EE351D62DF6}"/>
              </a:ext>
            </a:extLst>
          </p:cNvPr>
          <p:cNvSpPr txBox="1"/>
          <p:nvPr/>
        </p:nvSpPr>
        <p:spPr>
          <a:xfrm>
            <a:off x="2320407" y="655782"/>
            <a:ext cx="7551189" cy="1446550"/>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NETWORK &amp; SERVICE AUTOMATION USING GCP</a:t>
            </a:r>
            <a:endParaRPr lang="en-IN" sz="4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0369AB-4013-6FD8-19A8-9FC20A24D97B}"/>
              </a:ext>
            </a:extLst>
          </p:cNvPr>
          <p:cNvSpPr txBox="1"/>
          <p:nvPr/>
        </p:nvSpPr>
        <p:spPr>
          <a:xfrm>
            <a:off x="8267698" y="4632558"/>
            <a:ext cx="3924300"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Industrial Mentor:</a:t>
            </a:r>
          </a:p>
          <a:p>
            <a:pPr algn="ctr"/>
            <a:r>
              <a:rPr lang="en-US" sz="2400" dirty="0">
                <a:latin typeface="Times New Roman" panose="02020603050405020304" pitchFamily="18" charset="0"/>
                <a:cs typeface="Times New Roman" panose="02020603050405020304" pitchFamily="18" charset="0"/>
              </a:rPr>
              <a:t>Mr. Ashish Priydarshi</a:t>
            </a:r>
          </a:p>
          <a:p>
            <a:pPr algn="ctr"/>
            <a:r>
              <a:rPr lang="en-US" sz="2400" dirty="0">
                <a:latin typeface="Times New Roman" panose="02020603050405020304" pitchFamily="18" charset="0"/>
                <a:cs typeface="Times New Roman" panose="02020603050405020304" pitchFamily="18" charset="0"/>
              </a:rPr>
              <a:t>Product Area Manager</a:t>
            </a:r>
          </a:p>
          <a:p>
            <a:pPr algn="ctr"/>
            <a:r>
              <a:rPr lang="en-US" sz="2400" dirty="0">
                <a:latin typeface="Times New Roman" panose="02020603050405020304" pitchFamily="18" charset="0"/>
                <a:cs typeface="Times New Roman" panose="02020603050405020304" pitchFamily="18" charset="0"/>
              </a:rPr>
              <a:t>EGI, Noida</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9E17E2B-2A03-6F7E-5C48-C5FA54A55A9E}"/>
              </a:ext>
            </a:extLst>
          </p:cNvPr>
          <p:cNvSpPr txBox="1"/>
          <p:nvPr/>
        </p:nvSpPr>
        <p:spPr>
          <a:xfrm>
            <a:off x="-1" y="4632558"/>
            <a:ext cx="3924300"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Faculty Mentor:</a:t>
            </a:r>
          </a:p>
          <a:p>
            <a:pPr algn="ctr"/>
            <a:r>
              <a:rPr lang="en-US" sz="2400" dirty="0">
                <a:latin typeface="Times New Roman" panose="02020603050405020304" pitchFamily="18" charset="0"/>
                <a:cs typeface="Times New Roman" panose="02020603050405020304" pitchFamily="18" charset="0"/>
              </a:rPr>
              <a:t>Dr. Shashank Sheshar Singh</a:t>
            </a:r>
          </a:p>
          <a:p>
            <a:pPr algn="ctr"/>
            <a:r>
              <a:rPr lang="en-US" sz="2400" dirty="0">
                <a:latin typeface="Times New Roman" panose="02020603050405020304" pitchFamily="18" charset="0"/>
                <a:cs typeface="Times New Roman" panose="02020603050405020304" pitchFamily="18" charset="0"/>
              </a:rPr>
              <a:t>Professor</a:t>
            </a:r>
          </a:p>
          <a:p>
            <a:pPr algn="ctr"/>
            <a:r>
              <a:rPr lang="en-US" sz="2400" dirty="0">
                <a:latin typeface="Times New Roman" panose="02020603050405020304" pitchFamily="18" charset="0"/>
                <a:cs typeface="Times New Roman" panose="02020603050405020304" pitchFamily="18" charset="0"/>
              </a:rPr>
              <a:t>TIET, Patiala</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A953E0-CF00-593F-8077-933D2B067899}"/>
              </a:ext>
            </a:extLst>
          </p:cNvPr>
          <p:cNvSpPr txBox="1"/>
          <p:nvPr/>
        </p:nvSpPr>
        <p:spPr>
          <a:xfrm>
            <a:off x="2825750" y="2495006"/>
            <a:ext cx="7156451"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Shubham Tiwari, 101916126, 4CS12</a:t>
            </a:r>
          </a:p>
          <a:p>
            <a:pPr algn="ctr"/>
            <a:r>
              <a:rPr lang="en-US" sz="2400" b="1" dirty="0">
                <a:latin typeface="Times New Roman" panose="02020603050405020304" pitchFamily="18" charset="0"/>
                <a:cs typeface="Times New Roman" panose="02020603050405020304" pitchFamily="18" charset="0"/>
              </a:rPr>
              <a:t>Org. Name:</a:t>
            </a:r>
            <a:r>
              <a:rPr lang="en-US" sz="2400" dirty="0">
                <a:latin typeface="Times New Roman" panose="02020603050405020304" pitchFamily="18" charset="0"/>
                <a:cs typeface="Times New Roman" panose="02020603050405020304" pitchFamily="18" charset="0"/>
              </a:rPr>
              <a:t> </a:t>
            </a:r>
            <a:r>
              <a:rPr lang="en-IN" sz="2400" dirty="0"/>
              <a:t>Ericsson India Global Services Private Limited, Noida</a:t>
            </a:r>
          </a:p>
          <a:p>
            <a:pPr algn="ctr"/>
            <a:r>
              <a:rPr lang="en-IN" sz="2400" dirty="0">
                <a:latin typeface="Times New Roman" panose="02020603050405020304" pitchFamily="18" charset="0"/>
                <a:cs typeface="Times New Roman" panose="02020603050405020304" pitchFamily="18" charset="0"/>
              </a:rPr>
              <a:t>Jan 25</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 2023 - July 25</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 2023</a:t>
            </a:r>
          </a:p>
        </p:txBody>
      </p:sp>
      <p:pic>
        <p:nvPicPr>
          <p:cNvPr id="1026" name="Picture 2">
            <a:extLst>
              <a:ext uri="{FF2B5EF4-FFF2-40B4-BE49-F238E27FC236}">
                <a16:creationId xmlns:a16="http://schemas.microsoft.com/office/drawing/2014/main" id="{5BAA0059-A75C-B6C5-A18F-1DD413C53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1" y="0"/>
            <a:ext cx="1321029" cy="1155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82ED3F-07E3-0D7A-43C0-2E6FB9489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926" y="0"/>
            <a:ext cx="1416075" cy="1155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AFF63D-752D-F0A8-1BAD-64096885D71D}"/>
              </a:ext>
            </a:extLst>
          </p:cNvPr>
          <p:cNvSpPr txBox="1"/>
          <p:nvPr/>
        </p:nvSpPr>
        <p:spPr>
          <a:xfrm>
            <a:off x="8636000" y="6488668"/>
            <a:ext cx="3556000" cy="369332"/>
          </a:xfrm>
          <a:prstGeom prst="rect">
            <a:avLst/>
          </a:prstGeom>
          <a:noFill/>
        </p:spPr>
        <p:txBody>
          <a:bodyPr wrap="square">
            <a:spAutoFit/>
          </a:bodyPr>
          <a:lstStyle/>
          <a:p>
            <a:r>
              <a:rPr lang="en-IN" dirty="0"/>
              <a:t>GCP – Google Cloud Platform</a:t>
            </a:r>
          </a:p>
        </p:txBody>
      </p:sp>
    </p:spTree>
    <p:extLst>
      <p:ext uri="{BB962C8B-B14F-4D97-AF65-F5344CB8AC3E}">
        <p14:creationId xmlns:p14="http://schemas.microsoft.com/office/powerpoint/2010/main" val="184214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391313" y="2"/>
            <a:ext cx="77343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5. TECHNOLOGY BACKGROUND</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1188730-2CD5-3D4B-1CE8-867E828AF396}"/>
              </a:ext>
            </a:extLst>
          </p:cNvPr>
          <p:cNvSpPr txBox="1"/>
          <p:nvPr/>
        </p:nvSpPr>
        <p:spPr>
          <a:xfrm>
            <a:off x="0" y="6488668"/>
            <a:ext cx="12192000" cy="369332"/>
          </a:xfrm>
          <a:prstGeom prst="rect">
            <a:avLst/>
          </a:prstGeom>
          <a:noFill/>
        </p:spPr>
        <p:txBody>
          <a:bodyPr wrap="square">
            <a:spAutoFit/>
          </a:bodyPr>
          <a:lstStyle/>
          <a:p>
            <a:r>
              <a:rPr lang="en-IN" dirty="0"/>
              <a:t>Ref - </a:t>
            </a:r>
            <a:r>
              <a:rPr lang="en-IN" dirty="0">
                <a:hlinkClick r:id="rId4"/>
              </a:rPr>
              <a:t>https://commons.wikimedia.org/wiki/File:Python-logo-notext.svg</a:t>
            </a:r>
            <a:r>
              <a:rPr lang="en-IN" dirty="0"/>
              <a:t>, </a:t>
            </a:r>
            <a:r>
              <a:rPr lang="en-IN" dirty="0">
                <a:hlinkClick r:id="rId5"/>
              </a:rPr>
              <a:t>https://www.pinterest.com/pin/296393219209598164/</a:t>
            </a:r>
            <a:endParaRPr lang="en-IN" dirty="0"/>
          </a:p>
        </p:txBody>
      </p:sp>
      <p:pic>
        <p:nvPicPr>
          <p:cNvPr id="6146" name="Picture 2" descr="Google Cloud Platform Logo | Cloud platform, Clouds, Tech logos">
            <a:extLst>
              <a:ext uri="{FF2B5EF4-FFF2-40B4-BE49-F238E27FC236}">
                <a16:creationId xmlns:a16="http://schemas.microsoft.com/office/drawing/2014/main" id="{2C514819-B6F5-9C15-68FC-D176B999AC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0343" y="4431268"/>
            <a:ext cx="3984402" cy="2057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78317AF-5F36-D9AF-87BC-6DF16615AC70}"/>
              </a:ext>
            </a:extLst>
          </p:cNvPr>
          <p:cNvSpPr txBox="1"/>
          <p:nvPr/>
        </p:nvSpPr>
        <p:spPr>
          <a:xfrm>
            <a:off x="528637" y="902019"/>
            <a:ext cx="8483600" cy="38472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Development Need:</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Programming language –</a:t>
            </a:r>
            <a:r>
              <a:rPr lang="en-US" sz="2400" dirty="0">
                <a:latin typeface="Times New Roman" panose="02020603050405020304" pitchFamily="18" charset="0"/>
                <a:cs typeface="Times New Roman" panose="02020603050405020304" pitchFamily="18" charset="0"/>
              </a:rPr>
              <a:t> Python 3.10</a:t>
            </a:r>
          </a:p>
          <a:p>
            <a:r>
              <a:rPr lang="en-US" sz="2400" b="1" dirty="0">
                <a:latin typeface="Times New Roman" panose="02020603050405020304" pitchFamily="18" charset="0"/>
                <a:cs typeface="Times New Roman" panose="02020603050405020304" pitchFamily="18" charset="0"/>
              </a:rPr>
              <a:t>Modules – </a:t>
            </a:r>
            <a:r>
              <a:rPr lang="en-US" sz="2400" dirty="0">
                <a:latin typeface="Times New Roman" panose="02020603050405020304" pitchFamily="18" charset="0"/>
                <a:cs typeface="Times New Roman" panose="02020603050405020304" pitchFamily="18" charset="0"/>
              </a:rPr>
              <a:t>Pandas, JSON, Google cloud BigQuery, google cloud storage, Flask, Jinja2, Sqlite3</a:t>
            </a:r>
          </a:p>
          <a:p>
            <a:r>
              <a:rPr lang="en-US" sz="2400" b="1" dirty="0">
                <a:latin typeface="Times New Roman" panose="02020603050405020304" pitchFamily="18" charset="0"/>
                <a:cs typeface="Times New Roman" panose="02020603050405020304" pitchFamily="18" charset="0"/>
              </a:rPr>
              <a:t>Database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GoogleSQL</a:t>
            </a:r>
            <a:r>
              <a:rPr lang="en-US" sz="2400" dirty="0">
                <a:latin typeface="Times New Roman" panose="02020603050405020304" pitchFamily="18" charset="0"/>
                <a:cs typeface="Times New Roman" panose="02020603050405020304" pitchFamily="18" charset="0"/>
              </a:rPr>
              <a:t> (Because it supports </a:t>
            </a:r>
            <a:r>
              <a:rPr lang="en-US" sz="2400">
                <a:latin typeface="Times New Roman" panose="02020603050405020304" pitchFamily="18" charset="0"/>
                <a:cs typeface="Times New Roman" panose="02020603050405020304" pitchFamily="18" charset="0"/>
              </a:rPr>
              <a:t>broadest domain)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Tools:</a:t>
            </a:r>
            <a:r>
              <a:rPr lang="en-US" sz="2400" dirty="0">
                <a:latin typeface="Times New Roman" panose="02020603050405020304" pitchFamily="18" charset="0"/>
                <a:cs typeface="Times New Roman" panose="02020603050405020304" pitchFamily="18" charset="0"/>
              </a:rPr>
              <a:t> Excel, VS code, Docker-Container</a:t>
            </a:r>
          </a:p>
          <a:p>
            <a:r>
              <a:rPr lang="en-US" sz="2400" b="1" dirty="0">
                <a:latin typeface="Times New Roman" panose="02020603050405020304" pitchFamily="18" charset="0"/>
                <a:cs typeface="Times New Roman" panose="02020603050405020304" pitchFamily="18" charset="0"/>
              </a:rPr>
              <a:t>GCP Components –</a:t>
            </a:r>
            <a:r>
              <a:rPr lang="en-US" sz="2400" dirty="0">
                <a:latin typeface="Times New Roman" panose="02020603050405020304" pitchFamily="18" charset="0"/>
                <a:cs typeface="Times New Roman" panose="02020603050405020304" pitchFamily="18" charset="0"/>
              </a:rPr>
              <a:t> BigQuery, GCS Bucket, Cloud Function, Cloud Run etc.</a:t>
            </a:r>
          </a:p>
          <a:p>
            <a:r>
              <a:rPr lang="en-US" sz="2400" dirty="0">
                <a:latin typeface="Times New Roman" panose="02020603050405020304" pitchFamily="18" charset="0"/>
                <a:cs typeface="Times New Roman" panose="02020603050405020304" pitchFamily="18" charset="0"/>
              </a:rPr>
              <a:t>And some Ericsson’s internal tool</a:t>
            </a:r>
            <a:endParaRPr lang="en-IN" sz="2400" dirty="0">
              <a:latin typeface="Times New Roman" panose="02020603050405020304" pitchFamily="18" charset="0"/>
              <a:cs typeface="Times New Roman" panose="02020603050405020304" pitchFamily="18" charset="0"/>
            </a:endParaRPr>
          </a:p>
        </p:txBody>
      </p:sp>
      <p:pic>
        <p:nvPicPr>
          <p:cNvPr id="6148" name="Picture 4">
            <a:extLst>
              <a:ext uri="{FF2B5EF4-FFF2-40B4-BE49-F238E27FC236}">
                <a16:creationId xmlns:a16="http://schemas.microsoft.com/office/drawing/2014/main" id="{403FB3D1-0211-668D-FE99-E7FBCD286A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72639" y="1450667"/>
            <a:ext cx="1808163" cy="19815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CB6680-0DBC-641D-B557-05A2CBE10A65}"/>
              </a:ext>
            </a:extLst>
          </p:cNvPr>
          <p:cNvSpPr txBox="1"/>
          <p:nvPr/>
        </p:nvSpPr>
        <p:spPr>
          <a:xfrm>
            <a:off x="9255393" y="3429002"/>
            <a:ext cx="26426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Python Logo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33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391313" y="2"/>
            <a:ext cx="77343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5. TECHNOLOGY BACKGROUND</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1188730-2CD5-3D4B-1CE8-867E828AF396}"/>
              </a:ext>
            </a:extLst>
          </p:cNvPr>
          <p:cNvSpPr txBox="1"/>
          <p:nvPr/>
        </p:nvSpPr>
        <p:spPr>
          <a:xfrm>
            <a:off x="7721600" y="6488668"/>
            <a:ext cx="4470400" cy="369332"/>
          </a:xfrm>
          <a:prstGeom prst="rect">
            <a:avLst/>
          </a:prstGeom>
          <a:noFill/>
        </p:spPr>
        <p:txBody>
          <a:bodyPr wrap="square">
            <a:spAutoFit/>
          </a:bodyPr>
          <a:lstStyle/>
          <a:p>
            <a:r>
              <a:rPr lang="en-IN" dirty="0"/>
              <a:t>Ref - </a:t>
            </a:r>
            <a:r>
              <a:rPr lang="en-IN" dirty="0">
                <a:hlinkClick r:id="rId4"/>
              </a:rPr>
              <a:t>https://console.cloud.google.com/</a:t>
            </a:r>
            <a:endParaRPr lang="en-IN" dirty="0"/>
          </a:p>
        </p:txBody>
      </p:sp>
      <p:graphicFrame>
        <p:nvGraphicFramePr>
          <p:cNvPr id="7" name="Table 7">
            <a:extLst>
              <a:ext uri="{FF2B5EF4-FFF2-40B4-BE49-F238E27FC236}">
                <a16:creationId xmlns:a16="http://schemas.microsoft.com/office/drawing/2014/main" id="{F4D1C566-7B9E-5103-B4BF-F45DA69AD4D2}"/>
              </a:ext>
            </a:extLst>
          </p:cNvPr>
          <p:cNvGraphicFramePr>
            <a:graphicFrameLocks noGrp="1"/>
          </p:cNvGraphicFramePr>
          <p:nvPr/>
        </p:nvGraphicFramePr>
        <p:xfrm>
          <a:off x="537115" y="954592"/>
          <a:ext cx="11184987" cy="5591190"/>
        </p:xfrm>
        <a:graphic>
          <a:graphicData uri="http://schemas.openxmlformats.org/drawingml/2006/table">
            <a:tbl>
              <a:tblPr firstRow="1" bandRow="1">
                <a:tableStyleId>{5C22544A-7EE6-4342-B048-85BDC9FD1C3A}</a:tableStyleId>
              </a:tblPr>
              <a:tblGrid>
                <a:gridCol w="3416553">
                  <a:extLst>
                    <a:ext uri="{9D8B030D-6E8A-4147-A177-3AD203B41FA5}">
                      <a16:colId xmlns:a16="http://schemas.microsoft.com/office/drawing/2014/main" val="1953431967"/>
                    </a:ext>
                  </a:extLst>
                </a:gridCol>
                <a:gridCol w="7768434">
                  <a:extLst>
                    <a:ext uri="{9D8B030D-6E8A-4147-A177-3AD203B41FA5}">
                      <a16:colId xmlns:a16="http://schemas.microsoft.com/office/drawing/2014/main" val="3265488107"/>
                    </a:ext>
                  </a:extLst>
                </a:gridCol>
              </a:tblGrid>
              <a:tr h="399371">
                <a:tc>
                  <a:txBody>
                    <a:bodyPr/>
                    <a:lstStyle/>
                    <a:p>
                      <a:pPr algn="ctr"/>
                      <a:r>
                        <a:rPr lang="en-US" sz="2000" dirty="0">
                          <a:latin typeface="Times New Roman" panose="02020603050405020304" pitchFamily="18" charset="0"/>
                          <a:cs typeface="Times New Roman" panose="02020603050405020304" pitchFamily="18" charset="0"/>
                        </a:rPr>
                        <a:t>GCP Component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Brief Description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0867692"/>
                  </a:ext>
                </a:extLst>
              </a:tr>
              <a:tr h="399371">
                <a:tc>
                  <a:txBody>
                    <a:bodyPr/>
                    <a:lstStyle/>
                    <a:p>
                      <a:r>
                        <a:rPr lang="en-US" sz="2000" dirty="0">
                          <a:latin typeface="Times New Roman" panose="02020603050405020304" pitchFamily="18" charset="0"/>
                          <a:cs typeface="Times New Roman" panose="02020603050405020304" pitchFamily="18" charset="0"/>
                        </a:rPr>
                        <a:t>BigQuery</a:t>
                      </a:r>
                    </a:p>
                  </a:txBody>
                  <a:tcPr/>
                </a:tc>
                <a:tc>
                  <a:txBody>
                    <a:bodyPr/>
                    <a:lstStyle/>
                    <a:p>
                      <a:r>
                        <a:rPr lang="en-US" sz="2000" dirty="0">
                          <a:latin typeface="Times New Roman" panose="02020603050405020304" pitchFamily="18" charset="0"/>
                          <a:cs typeface="Times New Roman" panose="02020603050405020304" pitchFamily="18" charset="0"/>
                        </a:rPr>
                        <a:t>Data warehouse/analytics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0860539"/>
                  </a:ext>
                </a:extLst>
              </a:tr>
              <a:tr h="399371">
                <a:tc>
                  <a:txBody>
                    <a:bodyPr/>
                    <a:lstStyle/>
                    <a:p>
                      <a:r>
                        <a:rPr lang="en-US" sz="2000" dirty="0">
                          <a:latin typeface="Times New Roman" panose="02020603050405020304" pitchFamily="18" charset="0"/>
                          <a:cs typeface="Times New Roman" panose="02020603050405020304" pitchFamily="18" charset="0"/>
                        </a:rPr>
                        <a:t>Pub/Sub</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Global real time messaging</a:t>
                      </a:r>
                    </a:p>
                  </a:txBody>
                  <a:tcPr/>
                </a:tc>
                <a:extLst>
                  <a:ext uri="{0D108BD9-81ED-4DB2-BD59-A6C34878D82A}">
                    <a16:rowId xmlns:a16="http://schemas.microsoft.com/office/drawing/2014/main" val="1607097866"/>
                  </a:ext>
                </a:extLst>
              </a:tr>
              <a:tr h="399371">
                <a:tc>
                  <a:txBody>
                    <a:bodyPr/>
                    <a:lstStyle/>
                    <a:p>
                      <a:r>
                        <a:rPr lang="en-US" sz="2000" dirty="0">
                          <a:latin typeface="Times New Roman" panose="02020603050405020304" pitchFamily="18" charset="0"/>
                          <a:cs typeface="Times New Roman" panose="02020603050405020304" pitchFamily="18" charset="0"/>
                        </a:rPr>
                        <a:t>Composer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Managed workflow orchestration service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9975403"/>
                  </a:ext>
                </a:extLst>
              </a:tr>
              <a:tr h="399371">
                <a:tc>
                  <a:txBody>
                    <a:bodyPr/>
                    <a:lstStyle/>
                    <a:p>
                      <a:r>
                        <a:rPr lang="en-US" sz="2000" dirty="0">
                          <a:latin typeface="Times New Roman" panose="02020603050405020304" pitchFamily="18" charset="0"/>
                          <a:cs typeface="Times New Roman" panose="02020603050405020304" pitchFamily="18" charset="0"/>
                        </a:rPr>
                        <a:t>Dataproc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Managed Apache Hadoop</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8927873"/>
                  </a:ext>
                </a:extLst>
              </a:tr>
              <a:tr h="718867">
                <a:tc>
                  <a:txBody>
                    <a:bodyPr/>
                    <a:lstStyle/>
                    <a:p>
                      <a:r>
                        <a:rPr lang="en-US" sz="2000" dirty="0">
                          <a:latin typeface="Times New Roman" panose="02020603050405020304" pitchFamily="18" charset="0"/>
                          <a:cs typeface="Times New Roman" panose="02020603050405020304" pitchFamily="18" charset="0"/>
                        </a:rPr>
                        <a:t>GCS Bucket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Globally unique container for storing and organizing data objects in Google Cloud Storage</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6710175"/>
                  </a:ext>
                </a:extLst>
              </a:tr>
              <a:tr h="718867">
                <a:tc>
                  <a:txBody>
                    <a:bodyPr/>
                    <a:lstStyle/>
                    <a:p>
                      <a:r>
                        <a:rPr lang="en-US" sz="2000" dirty="0">
                          <a:latin typeface="Times New Roman" panose="02020603050405020304" pitchFamily="18" charset="0"/>
                          <a:cs typeface="Times New Roman" panose="02020603050405020304" pitchFamily="18" charset="0"/>
                        </a:rPr>
                        <a:t>Google Cloud Function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Event-driven serverless compute platform for building and connecting cloud services.</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0373168"/>
                  </a:ext>
                </a:extLst>
              </a:tr>
              <a:tr h="718867">
                <a:tc>
                  <a:txBody>
                    <a:bodyPr/>
                    <a:lstStyle/>
                    <a:p>
                      <a:r>
                        <a:rPr lang="en-US" sz="2000" dirty="0">
                          <a:latin typeface="Times New Roman" panose="02020603050405020304" pitchFamily="18" charset="0"/>
                          <a:cs typeface="Times New Roman" panose="02020603050405020304" pitchFamily="18" charset="0"/>
                        </a:rPr>
                        <a:t>Eventarc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Fully managed event ingestion and delivery service for event-driven architectures.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8716982"/>
                  </a:ext>
                </a:extLst>
              </a:tr>
              <a:tr h="718867">
                <a:tc>
                  <a:txBody>
                    <a:bodyPr/>
                    <a:lstStyle/>
                    <a:p>
                      <a:r>
                        <a:rPr lang="en-US" sz="2000" dirty="0">
                          <a:latin typeface="Times New Roman" panose="02020603050405020304" pitchFamily="18" charset="0"/>
                          <a:cs typeface="Times New Roman" panose="02020603050405020304" pitchFamily="18" charset="0"/>
                        </a:rPr>
                        <a:t>Cloud Run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Fully managed serverless platform for deploying and running containerized applications.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2333106"/>
                  </a:ext>
                </a:extLst>
              </a:tr>
              <a:tr h="718867">
                <a:tc>
                  <a:txBody>
                    <a:bodyPr/>
                    <a:lstStyle/>
                    <a:p>
                      <a:r>
                        <a:rPr lang="en-US" sz="2000" dirty="0">
                          <a:latin typeface="Times New Roman" panose="02020603050405020304" pitchFamily="18" charset="0"/>
                          <a:cs typeface="Times New Roman" panose="02020603050405020304" pitchFamily="18" charset="0"/>
                        </a:rPr>
                        <a:t>Cloud scheduler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Fully managed cron job scheduler for automating recurring tasks in the cloud.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0097922"/>
                  </a:ext>
                </a:extLst>
              </a:tr>
            </a:tbl>
          </a:graphicData>
        </a:graphic>
      </p:graphicFrame>
    </p:spTree>
    <p:extLst>
      <p:ext uri="{BB962C8B-B14F-4D97-AF65-F5344CB8AC3E}">
        <p14:creationId xmlns:p14="http://schemas.microsoft.com/office/powerpoint/2010/main" val="399059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689763" y="-6429"/>
            <a:ext cx="7137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6. SOME SNAPSHOTS</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with medium confidence">
            <a:extLst>
              <a:ext uri="{FF2B5EF4-FFF2-40B4-BE49-F238E27FC236}">
                <a16:creationId xmlns:a16="http://schemas.microsoft.com/office/drawing/2014/main" id="{35D9ABA1-5657-1951-F80A-4A1EC1F9945D}"/>
              </a:ext>
            </a:extLst>
          </p:cNvPr>
          <p:cNvPicPr>
            <a:picLocks noChangeAspect="1"/>
          </p:cNvPicPr>
          <p:nvPr/>
        </p:nvPicPr>
        <p:blipFill>
          <a:blip r:embed="rId4"/>
          <a:stretch>
            <a:fillRect/>
          </a:stretch>
        </p:blipFill>
        <p:spPr>
          <a:xfrm>
            <a:off x="537115" y="1196959"/>
            <a:ext cx="8297469" cy="4888538"/>
          </a:xfrm>
          <a:prstGeom prst="rect">
            <a:avLst/>
          </a:prstGeom>
        </p:spPr>
      </p:pic>
      <p:graphicFrame>
        <p:nvGraphicFramePr>
          <p:cNvPr id="24" name="TextBox 7">
            <a:extLst>
              <a:ext uri="{FF2B5EF4-FFF2-40B4-BE49-F238E27FC236}">
                <a16:creationId xmlns:a16="http://schemas.microsoft.com/office/drawing/2014/main" id="{5F69F7E9-FC2E-D7A7-5DAD-8D6E2DFE61A5}"/>
              </a:ext>
            </a:extLst>
          </p:cNvPr>
          <p:cNvGraphicFramePr/>
          <p:nvPr>
            <p:extLst>
              <p:ext uri="{D42A27DB-BD31-4B8C-83A1-F6EECF244321}">
                <p14:modId xmlns:p14="http://schemas.microsoft.com/office/powerpoint/2010/main" val="529011012"/>
              </p:ext>
            </p:extLst>
          </p:nvPr>
        </p:nvGraphicFramePr>
        <p:xfrm>
          <a:off x="6096002" y="1196961"/>
          <a:ext cx="5780597" cy="50228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54451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689763" y="-6429"/>
            <a:ext cx="7137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6. SOME SNAPSHOTS</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2E693C-203E-6065-65BE-4885180B7482}"/>
              </a:ext>
            </a:extLst>
          </p:cNvPr>
          <p:cNvSpPr txBox="1"/>
          <p:nvPr/>
        </p:nvSpPr>
        <p:spPr>
          <a:xfrm>
            <a:off x="1594658" y="5200020"/>
            <a:ext cx="9002684" cy="1450205"/>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
            </a:pPr>
            <a:r>
              <a:rPr lang="en-GB" dirty="0">
                <a:latin typeface="Times New Roman" panose="02020603050405020304" pitchFamily="18" charset="0"/>
                <a:ea typeface="Times New Roman" panose="02020603050405020304" pitchFamily="18" charset="0"/>
              </a:rPr>
              <a:t>In above table, we see that after we have deployed the Cloud Function using the trigger, we can use Metrics tab to study the performance of our function such as the memory utilized by our function, the execution time and so on. The same can be seen in Logs tab also. We can study these and further enhance our codes to improve the performance. </a:t>
            </a:r>
            <a:endParaRPr lang="en-IN" dirty="0"/>
          </a:p>
        </p:txBody>
      </p:sp>
      <p:pic>
        <p:nvPicPr>
          <p:cNvPr id="6" name="Picture 5">
            <a:extLst>
              <a:ext uri="{FF2B5EF4-FFF2-40B4-BE49-F238E27FC236}">
                <a16:creationId xmlns:a16="http://schemas.microsoft.com/office/drawing/2014/main" id="{C9EDC3E2-36C8-A9E9-74B9-2054636974D1}"/>
              </a:ext>
            </a:extLst>
          </p:cNvPr>
          <p:cNvPicPr>
            <a:picLocks noChangeAspect="1"/>
          </p:cNvPicPr>
          <p:nvPr/>
        </p:nvPicPr>
        <p:blipFill>
          <a:blip r:embed="rId4"/>
          <a:stretch>
            <a:fillRect/>
          </a:stretch>
        </p:blipFill>
        <p:spPr>
          <a:xfrm>
            <a:off x="1746659" y="793788"/>
            <a:ext cx="8698682" cy="4197312"/>
          </a:xfrm>
          <a:prstGeom prst="rect">
            <a:avLst/>
          </a:prstGeom>
        </p:spPr>
      </p:pic>
    </p:spTree>
    <p:extLst>
      <p:ext uri="{BB962C8B-B14F-4D97-AF65-F5344CB8AC3E}">
        <p14:creationId xmlns:p14="http://schemas.microsoft.com/office/powerpoint/2010/main" val="79580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689763" y="-6429"/>
            <a:ext cx="7137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6. SOME SNAPSHOTS</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with medium confidence">
            <a:extLst>
              <a:ext uri="{FF2B5EF4-FFF2-40B4-BE49-F238E27FC236}">
                <a16:creationId xmlns:a16="http://schemas.microsoft.com/office/drawing/2014/main" id="{493161B1-0855-16B3-5825-4DB13249A47F}"/>
              </a:ext>
            </a:extLst>
          </p:cNvPr>
          <p:cNvPicPr>
            <a:picLocks noChangeAspect="1"/>
          </p:cNvPicPr>
          <p:nvPr/>
        </p:nvPicPr>
        <p:blipFill>
          <a:blip r:embed="rId4"/>
          <a:stretch>
            <a:fillRect/>
          </a:stretch>
        </p:blipFill>
        <p:spPr>
          <a:xfrm>
            <a:off x="644649" y="850902"/>
            <a:ext cx="9629653" cy="5699067"/>
          </a:xfrm>
          <a:prstGeom prst="rect">
            <a:avLst/>
          </a:prstGeom>
        </p:spPr>
      </p:pic>
      <p:graphicFrame>
        <p:nvGraphicFramePr>
          <p:cNvPr id="22" name="TextBox 4">
            <a:extLst>
              <a:ext uri="{FF2B5EF4-FFF2-40B4-BE49-F238E27FC236}">
                <a16:creationId xmlns:a16="http://schemas.microsoft.com/office/drawing/2014/main" id="{EFDCA625-F44A-3194-63CB-E031C6226D5F}"/>
              </a:ext>
            </a:extLst>
          </p:cNvPr>
          <p:cNvGraphicFramePr/>
          <p:nvPr>
            <p:extLst>
              <p:ext uri="{D42A27DB-BD31-4B8C-83A1-F6EECF244321}">
                <p14:modId xmlns:p14="http://schemas.microsoft.com/office/powerpoint/2010/main" val="375930358"/>
              </p:ext>
            </p:extLst>
          </p:nvPr>
        </p:nvGraphicFramePr>
        <p:xfrm>
          <a:off x="4223558" y="2378714"/>
          <a:ext cx="9002684" cy="21005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15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689763" y="-6429"/>
            <a:ext cx="7137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6. SOME SNAPSHOTS</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BC264C-DEBF-060E-F307-AA24C2AB6D2E}"/>
              </a:ext>
            </a:extLst>
          </p:cNvPr>
          <p:cNvSpPr txBox="1"/>
          <p:nvPr/>
        </p:nvSpPr>
        <p:spPr>
          <a:xfrm>
            <a:off x="824479" y="5169270"/>
            <a:ext cx="9002684" cy="1601079"/>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ü"/>
            </a:pPr>
            <a:r>
              <a:rPr lang="en-GB" sz="2000" dirty="0">
                <a:latin typeface="Times New Roman" panose="02020603050405020304" pitchFamily="18" charset="0"/>
                <a:ea typeface="Times New Roman" panose="02020603050405020304" pitchFamily="18" charset="0"/>
              </a:rPr>
              <a:t>Above Figure shows us all of our codes and files that we have uploaded onto the function under the Source tab. These codes get executed in the function. We generally call different functions in the main.py code to run and it becomes more organised. </a:t>
            </a:r>
            <a:endParaRPr lang="en-IN" sz="2000" dirty="0"/>
          </a:p>
        </p:txBody>
      </p:sp>
      <p:pic>
        <p:nvPicPr>
          <p:cNvPr id="6" name="Picture 5">
            <a:extLst>
              <a:ext uri="{FF2B5EF4-FFF2-40B4-BE49-F238E27FC236}">
                <a16:creationId xmlns:a16="http://schemas.microsoft.com/office/drawing/2014/main" id="{4BF6B93F-67EF-8271-4786-03B0A3676E5D}"/>
              </a:ext>
            </a:extLst>
          </p:cNvPr>
          <p:cNvPicPr>
            <a:picLocks noChangeAspect="1"/>
          </p:cNvPicPr>
          <p:nvPr/>
        </p:nvPicPr>
        <p:blipFill>
          <a:blip r:embed="rId4"/>
          <a:stretch>
            <a:fillRect/>
          </a:stretch>
        </p:blipFill>
        <p:spPr>
          <a:xfrm>
            <a:off x="978978" y="850900"/>
            <a:ext cx="8848187" cy="4419550"/>
          </a:xfrm>
          <a:prstGeom prst="rect">
            <a:avLst/>
          </a:prstGeom>
        </p:spPr>
      </p:pic>
    </p:spTree>
    <p:extLst>
      <p:ext uri="{BB962C8B-B14F-4D97-AF65-F5344CB8AC3E}">
        <p14:creationId xmlns:p14="http://schemas.microsoft.com/office/powerpoint/2010/main" val="136329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1428750" y="2"/>
            <a:ext cx="93345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7. LEARNING: TECHNICAL &amp; PROFESSIONAL  </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9E5144E-4A38-6CE3-7C33-D51B644A7340}"/>
              </a:ext>
            </a:extLst>
          </p:cNvPr>
          <p:cNvSpPr txBox="1"/>
          <p:nvPr/>
        </p:nvSpPr>
        <p:spPr>
          <a:xfrm>
            <a:off x="537113" y="850902"/>
            <a:ext cx="11442700"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TECHNICAL:</a:t>
            </a: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Telecom fundamentals</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Debugging, testing and preparing documentation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Preparing Dynamic SQL using BigQuery</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Familiarity of Cloud platform with Realtime project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CI/CD with GCP and it’s component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Coding Skill enhancement and gained better understanding</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FD8C78-E823-58AC-60C5-A342BE7ECF4D}"/>
              </a:ext>
            </a:extLst>
          </p:cNvPr>
          <p:cNvSpPr txBox="1"/>
          <p:nvPr/>
        </p:nvSpPr>
        <p:spPr>
          <a:xfrm>
            <a:off x="537113" y="4241901"/>
            <a:ext cx="11442700" cy="224676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PROFESSIONAL:</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Teamwork, Time management, Project Development, Professionalism</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Critical thinking, Logic building, </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Work in streamlined hierarchical manner for an MNC corporate setup.</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Code of business Ethics, Prevention of Sexual Harassment, </a:t>
            </a:r>
          </a:p>
        </p:txBody>
      </p:sp>
    </p:spTree>
    <p:extLst>
      <p:ext uri="{BB962C8B-B14F-4D97-AF65-F5344CB8AC3E}">
        <p14:creationId xmlns:p14="http://schemas.microsoft.com/office/powerpoint/2010/main" val="162472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689763" y="-6429"/>
            <a:ext cx="7137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8. KEY HIGHLIGHTS OF PROJECTS</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1188730-2CD5-3D4B-1CE8-867E828AF396}"/>
              </a:ext>
            </a:extLst>
          </p:cNvPr>
          <p:cNvSpPr txBox="1"/>
          <p:nvPr/>
        </p:nvSpPr>
        <p:spPr>
          <a:xfrm>
            <a:off x="8636000" y="6488668"/>
            <a:ext cx="3556000" cy="369332"/>
          </a:xfrm>
          <a:prstGeom prst="rect">
            <a:avLst/>
          </a:prstGeom>
          <a:noFill/>
        </p:spPr>
        <p:txBody>
          <a:bodyPr wrap="square">
            <a:spAutoFit/>
          </a:bodyPr>
          <a:lstStyle/>
          <a:p>
            <a:r>
              <a:rPr lang="en-IN" dirty="0"/>
              <a:t>Ref - https://www.ericsson.com/en</a:t>
            </a:r>
          </a:p>
        </p:txBody>
      </p:sp>
      <p:sp>
        <p:nvSpPr>
          <p:cNvPr id="21" name="TextBox 20">
            <a:extLst>
              <a:ext uri="{FF2B5EF4-FFF2-40B4-BE49-F238E27FC236}">
                <a16:creationId xmlns:a16="http://schemas.microsoft.com/office/drawing/2014/main" id="{39E5144E-4A38-6CE3-7C33-D51B644A7340}"/>
              </a:ext>
            </a:extLst>
          </p:cNvPr>
          <p:cNvSpPr txBox="1"/>
          <p:nvPr/>
        </p:nvSpPr>
        <p:spPr>
          <a:xfrm>
            <a:off x="537113" y="954770"/>
            <a:ext cx="11442700" cy="3970318"/>
          </a:xfrm>
          <a:prstGeom prst="rect">
            <a:avLst/>
          </a:prstGeom>
          <a:noFill/>
        </p:spPr>
        <p:txBody>
          <a:bodyPr wrap="square">
            <a:spAutoFit/>
          </a:bodyPr>
          <a:lstStyle/>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E2E product development and deployment – Data ingestion Automation</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Product reduces manual effort by 80%.</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With built-in connectors and event-driven architecture, organizations can seamlessly ingest data while ensuring data quality through validation and transformation.</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GCP's cost optimization features allow for efficient resource utilization, making data ingestion both reliable and cost-effective.</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Hands on experience in telecom sector as well as google cloud platform which is industry-oriented.</a:t>
            </a:r>
          </a:p>
        </p:txBody>
      </p:sp>
    </p:spTree>
    <p:extLst>
      <p:ext uri="{BB962C8B-B14F-4D97-AF65-F5344CB8AC3E}">
        <p14:creationId xmlns:p14="http://schemas.microsoft.com/office/powerpoint/2010/main" val="73700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1893620" y="-6429"/>
            <a:ext cx="8404763"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9. FEEDBACK FOR PROJECT SEMESTER</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ank you png images | PNGWing">
            <a:extLst>
              <a:ext uri="{FF2B5EF4-FFF2-40B4-BE49-F238E27FC236}">
                <a16:creationId xmlns:a16="http://schemas.microsoft.com/office/drawing/2014/main" id="{B8BF9A59-4616-3B01-451B-C4486F6A1DE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208" b="95391" l="10000" r="90000">
                        <a14:foregroundMark x1="40978" y1="21443" x2="40978" y2="21443"/>
                        <a14:foregroundMark x1="45435" y1="60922" x2="45435" y2="60922"/>
                        <a14:foregroundMark x1="49565" y1="59920" x2="49565" y2="59920"/>
                        <a14:foregroundMark x1="68913" y1="56112" x2="68913" y2="56112"/>
                        <a14:foregroundMark x1="30217" y1="75351" x2="30217" y2="75351"/>
                        <a14:foregroundMark x1="32717" y1="95591" x2="32717" y2="95591"/>
                        <a14:foregroundMark x1="57283" y1="4208" x2="57283" y2="4208"/>
                      </a14:backgroundRemoval>
                    </a14:imgEffect>
                  </a14:imgLayer>
                </a14:imgProps>
              </a:ext>
              <a:ext uri="{28A0092B-C50C-407E-A947-70E740481C1C}">
                <a14:useLocalDpi xmlns:a14="http://schemas.microsoft.com/office/drawing/2010/main" val="0"/>
              </a:ext>
            </a:extLst>
          </a:blip>
          <a:srcRect l="19660" t="2193" r="19743"/>
          <a:stretch/>
        </p:blipFill>
        <p:spPr bwMode="auto">
          <a:xfrm>
            <a:off x="4580894" y="4802163"/>
            <a:ext cx="2365212" cy="20706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8306E3-E795-CF5D-417B-88FF61D8A49B}"/>
              </a:ext>
            </a:extLst>
          </p:cNvPr>
          <p:cNvSpPr txBox="1"/>
          <p:nvPr/>
        </p:nvSpPr>
        <p:spPr>
          <a:xfrm>
            <a:off x="537115" y="996044"/>
            <a:ext cx="10452775" cy="36317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college's organization of the project semester is exceptional, providing a structured and efficient platform for students to excel.</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project semester organized by the college was a valuable learning experience, fostering collaboration and innovation among industry experts.</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Practical and hands-on approach to education, preparing us for real-world challenges.</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Faculty visit was nice, he asked about new learning and advised us for horizontal exploration then vertical exploration. I think that was best advise.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48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755900" y="2"/>
            <a:ext cx="66802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REFERENCES</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E55FDE-597A-136A-4ED3-80377903244A}"/>
              </a:ext>
            </a:extLst>
          </p:cNvPr>
          <p:cNvSpPr txBox="1"/>
          <p:nvPr/>
        </p:nvSpPr>
        <p:spPr>
          <a:xfrm>
            <a:off x="537113" y="974519"/>
            <a:ext cx="11442700" cy="5262979"/>
          </a:xfrm>
          <a:prstGeom prst="rect">
            <a:avLst/>
          </a:prstGeom>
          <a:noFill/>
        </p:spPr>
        <p:txBody>
          <a:bodyPr wrap="square">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hlinkClick r:id="rId4"/>
              </a:rPr>
              <a:t>https://en.wikipedia.org/</a:t>
            </a:r>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dirty="0">
                <a:hlinkClick r:id="rId5"/>
              </a:rPr>
              <a:t>https://www.ericsson.com/en</a:t>
            </a:r>
            <a:endParaRPr lang="en-IN" sz="2800" dirty="0"/>
          </a:p>
          <a:p>
            <a:pPr marL="342900" indent="-342900">
              <a:buFont typeface="Arial" panose="020B0604020202020204" pitchFamily="34" charset="0"/>
              <a:buChar char="•"/>
            </a:pPr>
            <a:r>
              <a:rPr lang="en-IN" sz="2800" dirty="0">
                <a:hlinkClick r:id="rId6"/>
              </a:rPr>
              <a:t>https://console.cloud.google.com/run</a:t>
            </a:r>
            <a:endParaRPr lang="en-IN" sz="2800" dirty="0"/>
          </a:p>
          <a:p>
            <a:pPr marL="342900" indent="-342900">
              <a:buFont typeface="Arial" panose="020B0604020202020204" pitchFamily="34" charset="0"/>
              <a:buChar char="•"/>
            </a:pPr>
            <a:r>
              <a:rPr lang="en-IN" sz="2800" dirty="0">
                <a:hlinkClick r:id="rId7"/>
              </a:rPr>
              <a:t>https://console.cloud.google.com/storage</a:t>
            </a:r>
            <a:endParaRPr lang="en-IN" sz="2800" dirty="0"/>
          </a:p>
          <a:p>
            <a:pPr marL="342900" indent="-342900">
              <a:buFont typeface="Arial" panose="020B0604020202020204" pitchFamily="34" charset="0"/>
              <a:buChar char="•"/>
            </a:pPr>
            <a:r>
              <a:rPr lang="en-IN" sz="2800" dirty="0">
                <a:hlinkClick r:id="rId8"/>
              </a:rPr>
              <a:t>https://console.cloud.google.com/compute</a:t>
            </a:r>
            <a:endParaRPr lang="en-IN" sz="2800" dirty="0"/>
          </a:p>
          <a:p>
            <a:pPr marL="342900" indent="-342900">
              <a:buFont typeface="Arial" panose="020B0604020202020204" pitchFamily="34" charset="0"/>
              <a:buChar char="•"/>
            </a:pPr>
            <a:r>
              <a:rPr lang="en-IN" sz="2800" dirty="0">
                <a:hlinkClick r:id="rId9"/>
              </a:rPr>
              <a:t>https://console.cloud.google.com/functions</a:t>
            </a:r>
            <a:endParaRPr lang="en-IN" sz="2800" dirty="0"/>
          </a:p>
          <a:p>
            <a:pPr marL="342900" indent="-342900">
              <a:buFont typeface="Arial" panose="020B0604020202020204" pitchFamily="34" charset="0"/>
              <a:buChar char="•"/>
            </a:pPr>
            <a:r>
              <a:rPr lang="en-IN" sz="2800" dirty="0">
                <a:hlinkClick r:id="rId10"/>
              </a:rPr>
              <a:t>https://www.pngwing.com/en/search?q=thank+you</a:t>
            </a:r>
            <a:endParaRPr lang="en-IN" sz="2800" dirty="0"/>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93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8BF51-37C5-D1B4-EE12-6F5BA6033FB5}"/>
              </a:ext>
            </a:extLst>
          </p:cNvPr>
          <p:cNvSpPr txBox="1"/>
          <p:nvPr/>
        </p:nvSpPr>
        <p:spPr>
          <a:xfrm>
            <a:off x="304800" y="496879"/>
            <a:ext cx="6680200" cy="475463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TABLE OF CONTENTS:</a:t>
            </a:r>
          </a:p>
          <a:p>
            <a:endParaRPr lang="en-IN" sz="2800" dirty="0">
              <a:latin typeface="Times New Roman" panose="02020603050405020304" pitchFamily="18" charset="0"/>
              <a:cs typeface="Times New Roman" panose="02020603050405020304" pitchFamily="18" charset="0"/>
            </a:endParaRPr>
          </a:p>
          <a:p>
            <a:pPr marL="800100" lvl="1" indent="-342900">
              <a:lnSpc>
                <a:spcPct val="150000"/>
              </a:lnSpc>
              <a:buAutoNum type="arabicPeriod"/>
            </a:pPr>
            <a:r>
              <a:rPr lang="en-IN" sz="2800" dirty="0">
                <a:latin typeface="Times New Roman" panose="02020603050405020304" pitchFamily="18" charset="0"/>
                <a:cs typeface="Times New Roman" panose="02020603050405020304" pitchFamily="18" charset="0"/>
              </a:rPr>
              <a:t>Company Introduction</a:t>
            </a:r>
          </a:p>
          <a:p>
            <a:pPr marL="800100" lvl="1" indent="-342900">
              <a:lnSpc>
                <a:spcPct val="150000"/>
              </a:lnSpc>
              <a:buAutoNum type="arabicPeriod"/>
            </a:pPr>
            <a:r>
              <a:rPr lang="en-IN" sz="2800" dirty="0">
                <a:latin typeface="Times New Roman" panose="02020603050405020304" pitchFamily="18" charset="0"/>
                <a:cs typeface="Times New Roman" panose="02020603050405020304" pitchFamily="18" charset="0"/>
              </a:rPr>
              <a:t>Project Background </a:t>
            </a:r>
          </a:p>
          <a:p>
            <a:pPr marL="800100" lvl="1" indent="-342900">
              <a:lnSpc>
                <a:spcPct val="150000"/>
              </a:lnSpc>
              <a:buAutoNum type="arabicPeriod"/>
            </a:pPr>
            <a:r>
              <a:rPr lang="en-IN" sz="2800" dirty="0">
                <a:latin typeface="Times New Roman" panose="02020603050405020304" pitchFamily="18" charset="0"/>
                <a:cs typeface="Times New Roman" panose="02020603050405020304" pitchFamily="18" charset="0"/>
              </a:rPr>
              <a:t>Scope &amp; Utility of Project</a:t>
            </a:r>
          </a:p>
          <a:p>
            <a:pPr marL="800100" lvl="1" indent="-342900">
              <a:lnSpc>
                <a:spcPct val="150000"/>
              </a:lnSpc>
              <a:buAutoNum type="arabicPeriod"/>
            </a:pPr>
            <a:r>
              <a:rPr lang="en-IN" sz="2800" dirty="0">
                <a:latin typeface="Times New Roman" panose="02020603050405020304" pitchFamily="18" charset="0"/>
                <a:cs typeface="Times New Roman" panose="02020603050405020304" pitchFamily="18" charset="0"/>
              </a:rPr>
              <a:t>Architecture of the Project</a:t>
            </a:r>
          </a:p>
          <a:p>
            <a:pPr marL="800100" lvl="1" indent="-342900">
              <a:lnSpc>
                <a:spcPct val="150000"/>
              </a:lnSpc>
              <a:buAutoNum type="arabicPeriod"/>
            </a:pPr>
            <a:r>
              <a:rPr lang="en-IN" sz="2800" dirty="0">
                <a:latin typeface="Times New Roman" panose="02020603050405020304" pitchFamily="18" charset="0"/>
                <a:cs typeface="Times New Roman" panose="02020603050405020304" pitchFamily="18" charset="0"/>
              </a:rPr>
              <a:t>Technology Background</a:t>
            </a:r>
          </a:p>
          <a:p>
            <a:pPr marL="800100" lvl="1" indent="-342900">
              <a:lnSpc>
                <a:spcPct val="150000"/>
              </a:lnSpc>
              <a:buAutoNum type="arabicPeriod"/>
            </a:pPr>
            <a:r>
              <a:rPr lang="en-IN" sz="2800" dirty="0">
                <a:latin typeface="Times New Roman" panose="02020603050405020304" pitchFamily="18" charset="0"/>
                <a:cs typeface="Times New Roman" panose="02020603050405020304" pitchFamily="18" charset="0"/>
              </a:rPr>
              <a:t>Some snapshots</a:t>
            </a:r>
          </a:p>
        </p:txBody>
      </p:sp>
      <p:sp>
        <p:nvSpPr>
          <p:cNvPr id="3" name="TextBox 2">
            <a:extLst>
              <a:ext uri="{FF2B5EF4-FFF2-40B4-BE49-F238E27FC236}">
                <a16:creationId xmlns:a16="http://schemas.microsoft.com/office/drawing/2014/main" id="{1DC40E7E-F3F7-CEC0-DEDC-629CFD8EAAC6}"/>
              </a:ext>
            </a:extLst>
          </p:cNvPr>
          <p:cNvSpPr txBox="1"/>
          <p:nvPr/>
        </p:nvSpPr>
        <p:spPr>
          <a:xfrm>
            <a:off x="5880100" y="1383595"/>
            <a:ext cx="6311900" cy="1953868"/>
          </a:xfrm>
          <a:prstGeom prst="rect">
            <a:avLst/>
          </a:prstGeom>
          <a:noFill/>
        </p:spPr>
        <p:txBody>
          <a:bodyPr wrap="square" rtlCol="0">
            <a:spAutoFit/>
          </a:bodyPr>
          <a:lstStyle/>
          <a:p>
            <a:pPr>
              <a:lnSpc>
                <a:spcPct val="150000"/>
              </a:lnSpc>
            </a:pPr>
            <a:r>
              <a:rPr lang="en-IN" sz="2800" dirty="0">
                <a:latin typeface="Times New Roman" panose="02020603050405020304" pitchFamily="18" charset="0"/>
                <a:cs typeface="Times New Roman" panose="02020603050405020304" pitchFamily="18" charset="0"/>
              </a:rPr>
              <a:t>7. Learnings: Professional &amp; Technical </a:t>
            </a:r>
          </a:p>
          <a:p>
            <a:pPr>
              <a:lnSpc>
                <a:spcPct val="150000"/>
              </a:lnSpc>
            </a:pPr>
            <a:r>
              <a:rPr lang="en-IN" sz="2800" dirty="0">
                <a:latin typeface="Times New Roman" panose="02020603050405020304" pitchFamily="18" charset="0"/>
                <a:cs typeface="Times New Roman" panose="02020603050405020304" pitchFamily="18" charset="0"/>
              </a:rPr>
              <a:t>8. Key Highlights of Project</a:t>
            </a:r>
          </a:p>
          <a:p>
            <a:pPr>
              <a:lnSpc>
                <a:spcPct val="150000"/>
              </a:lnSpc>
            </a:pPr>
            <a:r>
              <a:rPr lang="en-IN" sz="2800" dirty="0">
                <a:latin typeface="Times New Roman" panose="02020603050405020304" pitchFamily="18" charset="0"/>
                <a:cs typeface="Times New Roman" panose="02020603050405020304" pitchFamily="18" charset="0"/>
              </a:rPr>
              <a:t>9. Feedback about the Project Semester</a:t>
            </a:r>
          </a:p>
        </p:txBody>
      </p:sp>
    </p:spTree>
    <p:extLst>
      <p:ext uri="{BB962C8B-B14F-4D97-AF65-F5344CB8AC3E}">
        <p14:creationId xmlns:p14="http://schemas.microsoft.com/office/powerpoint/2010/main" val="312412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755900" y="2"/>
            <a:ext cx="66802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1. COMPANY INTRODUCTION</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E55FDE-597A-136A-4ED3-80377903244A}"/>
              </a:ext>
            </a:extLst>
          </p:cNvPr>
          <p:cNvSpPr txBox="1"/>
          <p:nvPr/>
        </p:nvSpPr>
        <p:spPr>
          <a:xfrm>
            <a:off x="486313" y="1010555"/>
            <a:ext cx="11442700" cy="954107"/>
          </a:xfrm>
          <a:prstGeom prst="rect">
            <a:avLst/>
          </a:prstGeom>
          <a:noFill/>
        </p:spPr>
        <p:txBody>
          <a:bodyPr wrap="square">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Swedish base </a:t>
            </a:r>
            <a:r>
              <a:rPr lang="en-IN" sz="2800" b="1" dirty="0">
                <a:latin typeface="Times New Roman" panose="02020603050405020304" pitchFamily="18" charset="0"/>
                <a:cs typeface="Times New Roman" panose="02020603050405020304" pitchFamily="18" charset="0"/>
              </a:rPr>
              <a:t>MNC</a:t>
            </a:r>
            <a:r>
              <a:rPr lang="en-IN" sz="2800" dirty="0">
                <a:latin typeface="Times New Roman" panose="02020603050405020304" pitchFamily="18" charset="0"/>
                <a:cs typeface="Times New Roman" panose="02020603050405020304" pitchFamily="18" charset="0"/>
              </a:rPr>
              <a:t>, founded in 1876, headquarters - Stockholm.</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Operates in over </a:t>
            </a:r>
            <a:r>
              <a:rPr lang="en-IN" sz="2800" b="1" dirty="0">
                <a:latin typeface="Times New Roman" panose="02020603050405020304" pitchFamily="18" charset="0"/>
                <a:cs typeface="Times New Roman" panose="02020603050405020304" pitchFamily="18" charset="0"/>
              </a:rPr>
              <a:t>180 countries</a:t>
            </a:r>
            <a:r>
              <a:rPr lang="en-IN" sz="2800" dirty="0">
                <a:latin typeface="Times New Roman" panose="02020603050405020304" pitchFamily="18" charset="0"/>
                <a:cs typeface="Times New Roman" panose="02020603050405020304" pitchFamily="18" charset="0"/>
              </a:rPr>
              <a:t>, Employs </a:t>
            </a:r>
            <a:r>
              <a:rPr lang="en-IN" sz="2800" b="1" dirty="0">
                <a:latin typeface="Times New Roman" panose="02020603050405020304" pitchFamily="18" charset="0"/>
                <a:cs typeface="Times New Roman" panose="02020603050405020304" pitchFamily="18" charset="0"/>
              </a:rPr>
              <a:t>100,000+ </a:t>
            </a:r>
            <a:r>
              <a:rPr lang="en-IN" sz="2800" dirty="0">
                <a:latin typeface="Times New Roman" panose="02020603050405020304" pitchFamily="18" charset="0"/>
                <a:cs typeface="Times New Roman" panose="02020603050405020304" pitchFamily="18" charset="0"/>
              </a:rPr>
              <a:t>people worldwide.</a:t>
            </a:r>
          </a:p>
        </p:txBody>
      </p:sp>
      <p:sp>
        <p:nvSpPr>
          <p:cNvPr id="20" name="TextBox 19">
            <a:extLst>
              <a:ext uri="{FF2B5EF4-FFF2-40B4-BE49-F238E27FC236}">
                <a16:creationId xmlns:a16="http://schemas.microsoft.com/office/drawing/2014/main" id="{41188730-2CD5-3D4B-1CE8-867E828AF396}"/>
              </a:ext>
            </a:extLst>
          </p:cNvPr>
          <p:cNvSpPr txBox="1"/>
          <p:nvPr/>
        </p:nvSpPr>
        <p:spPr>
          <a:xfrm>
            <a:off x="8636000" y="6488668"/>
            <a:ext cx="3556000" cy="369332"/>
          </a:xfrm>
          <a:prstGeom prst="rect">
            <a:avLst/>
          </a:prstGeom>
          <a:noFill/>
        </p:spPr>
        <p:txBody>
          <a:bodyPr wrap="square">
            <a:spAutoFit/>
          </a:bodyPr>
          <a:lstStyle/>
          <a:p>
            <a:r>
              <a:rPr lang="en-IN" dirty="0"/>
              <a:t>Ref - https://www.ericsson.com/en</a:t>
            </a:r>
          </a:p>
        </p:txBody>
      </p:sp>
      <p:sp>
        <p:nvSpPr>
          <p:cNvPr id="21" name="TextBox 20">
            <a:extLst>
              <a:ext uri="{FF2B5EF4-FFF2-40B4-BE49-F238E27FC236}">
                <a16:creationId xmlns:a16="http://schemas.microsoft.com/office/drawing/2014/main" id="{39E5144E-4A38-6CE3-7C33-D51B644A7340}"/>
              </a:ext>
            </a:extLst>
          </p:cNvPr>
          <p:cNvSpPr txBox="1"/>
          <p:nvPr/>
        </p:nvSpPr>
        <p:spPr>
          <a:xfrm>
            <a:off x="486313" y="2241505"/>
            <a:ext cx="11442700" cy="397031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AREA OF EXPERTISE:</a:t>
            </a:r>
          </a:p>
          <a:p>
            <a:r>
              <a:rPr lang="en-US" sz="2800" b="1" dirty="0">
                <a:latin typeface="Times New Roman" panose="02020603050405020304" pitchFamily="18" charset="0"/>
                <a:cs typeface="Times New Roman" panose="02020603050405020304" pitchFamily="18" charset="0"/>
              </a:rPr>
              <a:t>Networks:</a:t>
            </a:r>
            <a:r>
              <a:rPr lang="en-US" sz="2800" dirty="0">
                <a:latin typeface="Times New Roman" panose="02020603050405020304" pitchFamily="18" charset="0"/>
                <a:cs typeface="Times New Roman" panose="02020603050405020304" pitchFamily="18" charset="0"/>
              </a:rPr>
              <a:t> Ericsson is a leader in designing, deploying, and managing advanced communication networks, including 5G and beyond.</a:t>
            </a:r>
          </a:p>
          <a:p>
            <a:r>
              <a:rPr lang="en-US" sz="2800" b="1" dirty="0">
                <a:latin typeface="Times New Roman" panose="02020603050405020304" pitchFamily="18" charset="0"/>
                <a:cs typeface="Times New Roman" panose="02020603050405020304" pitchFamily="18" charset="0"/>
              </a:rPr>
              <a:t>Digital Services: </a:t>
            </a:r>
            <a:r>
              <a:rPr lang="en-US" sz="2800" dirty="0">
                <a:latin typeface="Times New Roman" panose="02020603050405020304" pitchFamily="18" charset="0"/>
                <a:cs typeface="Times New Roman" panose="02020603050405020304" pitchFamily="18" charset="0"/>
              </a:rPr>
              <a:t>The company offers a range of digital solutions to help businesses and governments accelerate their digital transformation.</a:t>
            </a:r>
          </a:p>
          <a:p>
            <a:r>
              <a:rPr lang="en-US" sz="2800" b="1" dirty="0">
                <a:latin typeface="Times New Roman" panose="02020603050405020304" pitchFamily="18" charset="0"/>
                <a:cs typeface="Times New Roman" panose="02020603050405020304" pitchFamily="18" charset="0"/>
              </a:rPr>
              <a:t>Managed Services</a:t>
            </a:r>
            <a:r>
              <a:rPr lang="en-US" sz="2800" dirty="0">
                <a:latin typeface="Times New Roman" panose="02020603050405020304" pitchFamily="18" charset="0"/>
                <a:cs typeface="Times New Roman" panose="02020603050405020304" pitchFamily="18" charset="0"/>
              </a:rPr>
              <a:t>: Ericsson provides comprehensive managed services to optimize network performance and operational efficiency.</a:t>
            </a:r>
          </a:p>
          <a:p>
            <a:r>
              <a:rPr lang="en-US" sz="2800" b="1" dirty="0">
                <a:latin typeface="Times New Roman" panose="02020603050405020304" pitchFamily="18" charset="0"/>
                <a:cs typeface="Times New Roman" panose="02020603050405020304" pitchFamily="18" charset="0"/>
              </a:rPr>
              <a:t>Emerging Technologies: </a:t>
            </a:r>
            <a:r>
              <a:rPr lang="en-US" sz="2800" dirty="0">
                <a:latin typeface="Times New Roman" panose="02020603050405020304" pitchFamily="18" charset="0"/>
                <a:cs typeface="Times New Roman" panose="02020603050405020304" pitchFamily="18" charset="0"/>
              </a:rPr>
              <a:t>Ericsson explores emerging technologies such as Internet of Things (IoT), artificial intelligence, and cloud computing.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84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755900" y="2"/>
            <a:ext cx="66802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1. COMPANY INTRODUCTION</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1188730-2CD5-3D4B-1CE8-867E828AF396}"/>
              </a:ext>
            </a:extLst>
          </p:cNvPr>
          <p:cNvSpPr txBox="1"/>
          <p:nvPr/>
        </p:nvSpPr>
        <p:spPr>
          <a:xfrm>
            <a:off x="6565900" y="6488668"/>
            <a:ext cx="5626100" cy="369332"/>
          </a:xfrm>
          <a:prstGeom prst="rect">
            <a:avLst/>
          </a:prstGeom>
          <a:noFill/>
        </p:spPr>
        <p:txBody>
          <a:bodyPr wrap="square">
            <a:spAutoFit/>
          </a:bodyPr>
          <a:lstStyle/>
          <a:p>
            <a:r>
              <a:rPr lang="en-IN" dirty="0"/>
              <a:t>Ref - </a:t>
            </a:r>
            <a:r>
              <a:rPr lang="en-IN" dirty="0">
                <a:hlinkClick r:id="rId4"/>
              </a:rPr>
              <a:t>https://www.ericsson.com/en/careers/working-here</a:t>
            </a:r>
            <a:endParaRPr lang="en-IN" dirty="0"/>
          </a:p>
        </p:txBody>
      </p:sp>
      <p:sp>
        <p:nvSpPr>
          <p:cNvPr id="21" name="TextBox 20">
            <a:extLst>
              <a:ext uri="{FF2B5EF4-FFF2-40B4-BE49-F238E27FC236}">
                <a16:creationId xmlns:a16="http://schemas.microsoft.com/office/drawing/2014/main" id="{39E5144E-4A38-6CE3-7C33-D51B644A7340}"/>
              </a:ext>
            </a:extLst>
          </p:cNvPr>
          <p:cNvSpPr txBox="1"/>
          <p:nvPr/>
        </p:nvSpPr>
        <p:spPr>
          <a:xfrm>
            <a:off x="537113" y="850900"/>
            <a:ext cx="114427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CORE VALUES</a:t>
            </a:r>
          </a:p>
        </p:txBody>
      </p:sp>
      <p:pic>
        <p:nvPicPr>
          <p:cNvPr id="6" name="Picture 5" descr="A blue and white sign with white text&#10;&#10;Description automatically generated with low confidence">
            <a:extLst>
              <a:ext uri="{FF2B5EF4-FFF2-40B4-BE49-F238E27FC236}">
                <a16:creationId xmlns:a16="http://schemas.microsoft.com/office/drawing/2014/main" id="{49440189-28E4-D124-31CF-BA85CA7CA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9651" y="1816101"/>
            <a:ext cx="3232698" cy="3775413"/>
          </a:xfrm>
          <a:prstGeom prst="rect">
            <a:avLst/>
          </a:prstGeom>
        </p:spPr>
      </p:pic>
      <p:pic>
        <p:nvPicPr>
          <p:cNvPr id="8" name="Picture 7" descr="A picture containing text, font, screenshot, graphic design&#10;&#10;Description automatically generated">
            <a:extLst>
              <a:ext uri="{FF2B5EF4-FFF2-40B4-BE49-F238E27FC236}">
                <a16:creationId xmlns:a16="http://schemas.microsoft.com/office/drawing/2014/main" id="{EE195F73-0AF0-2E26-9153-3F421CEF40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113" y="1816099"/>
            <a:ext cx="3232698" cy="3758268"/>
          </a:xfrm>
          <a:prstGeom prst="rect">
            <a:avLst/>
          </a:prstGeom>
        </p:spPr>
      </p:pic>
      <p:pic>
        <p:nvPicPr>
          <p:cNvPr id="11" name="Picture 10" descr="A green sign with white text&#10;&#10;Description automatically generated with medium confidence">
            <a:extLst>
              <a:ext uri="{FF2B5EF4-FFF2-40B4-BE49-F238E27FC236}">
                <a16:creationId xmlns:a16="http://schemas.microsoft.com/office/drawing/2014/main" id="{4E594249-8C1C-A9A1-DD33-93B6A5843D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2189" y="1816101"/>
            <a:ext cx="3232698" cy="3785777"/>
          </a:xfrm>
          <a:prstGeom prst="rect">
            <a:avLst/>
          </a:prstGeom>
        </p:spPr>
      </p:pic>
    </p:spTree>
    <p:extLst>
      <p:ext uri="{BB962C8B-B14F-4D97-AF65-F5344CB8AC3E}">
        <p14:creationId xmlns:p14="http://schemas.microsoft.com/office/powerpoint/2010/main" val="25315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755900" y="2"/>
            <a:ext cx="66802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2. PROJECT BACKGROUND</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9E5144E-4A38-6CE3-7C33-D51B644A7340}"/>
              </a:ext>
            </a:extLst>
          </p:cNvPr>
          <p:cNvSpPr txBox="1"/>
          <p:nvPr/>
        </p:nvSpPr>
        <p:spPr>
          <a:xfrm>
            <a:off x="537113" y="3991948"/>
            <a:ext cx="11442700" cy="1815882"/>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NEED:</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Manual effort elimination for updation, deletion, insertion into table</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Cost reduction of cloud resources usage</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Better usage of GCP features</a:t>
            </a:r>
            <a:endParaRPr 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076FE1F-C31D-6B5B-26CA-41738EED6B34}"/>
              </a:ext>
            </a:extLst>
          </p:cNvPr>
          <p:cNvSpPr txBox="1"/>
          <p:nvPr/>
        </p:nvSpPr>
        <p:spPr>
          <a:xfrm>
            <a:off x="537113" y="883405"/>
            <a:ext cx="11442700" cy="353943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OBJECTIVES: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Develop Data Ingestion Automation – To reduce error, time, manual effort</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Make Lightweight Architecture of the existing one to cut the costs and company can offer service in budget for small customers. (</a:t>
            </a:r>
            <a:r>
              <a:rPr lang="en-IN" sz="2800" b="1" dirty="0">
                <a:latin typeface="Times New Roman" panose="02020603050405020304" pitchFamily="18" charset="0"/>
                <a:cs typeface="Times New Roman" panose="02020603050405020304" pitchFamily="18" charset="0"/>
              </a:rPr>
              <a:t>Note</a:t>
            </a:r>
            <a:r>
              <a:rPr lang="en-IN" sz="2800" dirty="0">
                <a:latin typeface="Times New Roman" panose="02020603050405020304" pitchFamily="18" charset="0"/>
                <a:cs typeface="Times New Roman" panose="02020603050405020304" pitchFamily="18" charset="0"/>
              </a:rPr>
              <a:t> – </a:t>
            </a:r>
            <a:r>
              <a:rPr lang="en-IN" sz="2800" dirty="0">
                <a:solidFill>
                  <a:srgbClr val="FF0066"/>
                </a:solidFill>
                <a:latin typeface="Times New Roman" panose="02020603050405020304" pitchFamily="18" charset="0"/>
                <a:cs typeface="Times New Roman" panose="02020603050405020304" pitchFamily="18" charset="0"/>
              </a:rPr>
              <a:t>This is an internal tool so discussion on this is limited)</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Better utilization of available cloud resources i.e., computation power, storage etc</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78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755900" y="2"/>
            <a:ext cx="66802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2. PROJECT BACKGROUND</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1188730-2CD5-3D4B-1CE8-867E828AF396}"/>
              </a:ext>
            </a:extLst>
          </p:cNvPr>
          <p:cNvSpPr txBox="1"/>
          <p:nvPr/>
        </p:nvSpPr>
        <p:spPr>
          <a:xfrm>
            <a:off x="0" y="6858000"/>
            <a:ext cx="12192000" cy="369332"/>
          </a:xfrm>
          <a:prstGeom prst="rect">
            <a:avLst/>
          </a:prstGeom>
          <a:noFill/>
        </p:spPr>
        <p:txBody>
          <a:bodyPr wrap="square">
            <a:spAutoFit/>
          </a:bodyPr>
          <a:lstStyle/>
          <a:p>
            <a:r>
              <a:rPr lang="en-IN" dirty="0"/>
              <a:t>Ref - </a:t>
            </a:r>
            <a:r>
              <a:rPr lang="en-IN" dirty="0">
                <a:hlinkClick r:id="rId4"/>
              </a:rPr>
              <a:t>https://www.pngwing.com/en/free-png-zkjkf</a:t>
            </a:r>
            <a:endParaRPr lang="en-IN" dirty="0"/>
          </a:p>
        </p:txBody>
      </p:sp>
      <p:pic>
        <p:nvPicPr>
          <p:cNvPr id="3074" name="Picture 2" descr="Company Evertrue Mike Nagel Customer Manager Ⓒ - Cartoon - Free Transparent  PNG Clipart Images Download">
            <a:extLst>
              <a:ext uri="{FF2B5EF4-FFF2-40B4-BE49-F238E27FC236}">
                <a16:creationId xmlns:a16="http://schemas.microsoft.com/office/drawing/2014/main" id="{3A6E9B9E-7141-4C7A-27C8-BC42C9ADBEB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7975" b="95908" l="10000" r="90000">
                        <a14:foregroundMark x1="47857" y1="11123" x2="57738" y2="64113"/>
                        <a14:foregroundMark x1="57738" y1="64113" x2="42976" y2="56663"/>
                        <a14:foregroundMark x1="42976" y1="56663" x2="52857" y2="48478"/>
                        <a14:foregroundMark x1="52857" y1="48478" x2="76310" y2="46275"/>
                        <a14:foregroundMark x1="68690" y1="49108" x2="38333" y2="50367"/>
                        <a14:foregroundMark x1="38333" y1="50367" x2="35714" y2="51312"/>
                        <a14:foregroundMark x1="35714" y1="51312" x2="29643" y2="51312"/>
                        <a14:foregroundMark x1="29643" y1="51312" x2="64881" y2="54250"/>
                        <a14:foregroundMark x1="64881" y1="54250" x2="67262" y2="53305"/>
                        <a14:foregroundMark x1="67262" y1="53305" x2="73095" y2="50787"/>
                        <a14:foregroundMark x1="73095" y1="50787" x2="64048" y2="51312"/>
                        <a14:foregroundMark x1="37024" y1="12382" x2="57738" y2="12382"/>
                        <a14:foregroundMark x1="57738" y1="12382" x2="61190" y2="12382"/>
                        <a14:foregroundMark x1="61190" y1="12382" x2="47738" y2="7975"/>
                        <a14:foregroundMark x1="47738" y1="7975" x2="47262" y2="7975"/>
                        <a14:foregroundMark x1="47262" y1="7975" x2="64048" y2="11647"/>
                        <a14:foregroundMark x1="21190" y1="73557" x2="37024" y2="78804"/>
                        <a14:foregroundMark x1="37024" y1="78804" x2="48571" y2="78174"/>
                        <a14:foregroundMark x1="48571" y1="78174" x2="51310" y2="78174"/>
                        <a14:foregroundMark x1="79643" y1="70199" x2="70833" y2="84470"/>
                        <a14:foregroundMark x1="79405" y1="71144" x2="75595" y2="70514"/>
                        <a14:foregroundMark x1="80000" y1="69780" x2="80000" y2="73662"/>
                        <a14:foregroundMark x1="22024" y1="69465" x2="23690" y2="73557"/>
                        <a14:foregroundMark x1="23690" y1="73557" x2="20952" y2="69780"/>
                        <a14:foregroundMark x1="20952" y1="69780" x2="20952" y2="73347"/>
                        <a14:foregroundMark x1="20952" y1="73347" x2="19286" y2="69990"/>
                        <a14:foregroundMark x1="19286" y1="69990" x2="22024" y2="75236"/>
                        <a14:foregroundMark x1="35714" y1="91291" x2="38214" y2="95908"/>
                      </a14:backgroundRemoval>
                    </a14:imgEffect>
                  </a14:imgLayer>
                </a14:imgProps>
              </a:ext>
              <a:ext uri="{28A0092B-C50C-407E-A947-70E740481C1C}">
                <a14:useLocalDpi xmlns:a14="http://schemas.microsoft.com/office/drawing/2010/main" val="0"/>
              </a:ext>
            </a:extLst>
          </a:blip>
          <a:srcRect/>
          <a:stretch>
            <a:fillRect/>
          </a:stretch>
        </p:blipFill>
        <p:spPr bwMode="auto">
          <a:xfrm>
            <a:off x="537113" y="1411642"/>
            <a:ext cx="750054" cy="85090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6701914-E023-FBC5-7355-C9D44726E0DE}"/>
              </a:ext>
            </a:extLst>
          </p:cNvPr>
          <p:cNvCxnSpPr>
            <a:cxnSpLocks/>
          </p:cNvCxnSpPr>
          <p:nvPr/>
        </p:nvCxnSpPr>
        <p:spPr>
          <a:xfrm>
            <a:off x="1287169" y="1837090"/>
            <a:ext cx="1595733"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BigQuery Google Cloud Platform Cloud computing Database, google, blue, logo  png | PNGEgg">
            <a:extLst>
              <a:ext uri="{FF2B5EF4-FFF2-40B4-BE49-F238E27FC236}">
                <a16:creationId xmlns:a16="http://schemas.microsoft.com/office/drawing/2014/main" id="{4993CB7F-02B0-8AAA-EA24-F8D8349DD53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51149" y1="37069" x2="50862" y2="51437"/>
                        <a14:foregroundMark x1="54598" y1="53736" x2="44540" y2="48563"/>
                        <a14:foregroundMark x1="44540" y1="48563" x2="56322" y2="57471"/>
                        <a14:foregroundMark x1="56322" y1="57471" x2="56897" y2="46839"/>
                        <a14:foregroundMark x1="56897" y1="46839" x2="40805" y2="42241"/>
                        <a14:foregroundMark x1="40805" y1="42241" x2="40517" y2="42241"/>
                      </a14:backgroundRemoval>
                    </a14:imgEffect>
                  </a14:imgLayer>
                </a14:imgProps>
              </a:ext>
              <a:ext uri="{28A0092B-C50C-407E-A947-70E740481C1C}">
                <a14:useLocalDpi xmlns:a14="http://schemas.microsoft.com/office/drawing/2010/main" val="0"/>
              </a:ext>
            </a:extLst>
          </a:blip>
          <a:srcRect l="17433" t="20498" r="11686" b="21648"/>
          <a:stretch/>
        </p:blipFill>
        <p:spPr bwMode="auto">
          <a:xfrm>
            <a:off x="10565717" y="1374928"/>
            <a:ext cx="1042496" cy="8509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ree Xml File Icon - Download in Colored Outline Style">
            <a:extLst>
              <a:ext uri="{FF2B5EF4-FFF2-40B4-BE49-F238E27FC236}">
                <a16:creationId xmlns:a16="http://schemas.microsoft.com/office/drawing/2014/main" id="{9CBB8A85-16D4-D5DE-AB12-C913E0F55F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10006" y="1963340"/>
            <a:ext cx="506256" cy="50625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5ED5307-E8DC-A0CC-1A54-778E65CA60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0006" y="1220741"/>
            <a:ext cx="506256" cy="4780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620C0A-1940-DB49-4A75-41967364190B}"/>
              </a:ext>
            </a:extLst>
          </p:cNvPr>
          <p:cNvSpPr txBox="1"/>
          <p:nvPr/>
        </p:nvSpPr>
        <p:spPr>
          <a:xfrm>
            <a:off x="404301" y="2487936"/>
            <a:ext cx="123825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Customer</a:t>
            </a:r>
          </a:p>
        </p:txBody>
      </p:sp>
      <p:sp>
        <p:nvSpPr>
          <p:cNvPr id="11" name="TextBox 10">
            <a:extLst>
              <a:ext uri="{FF2B5EF4-FFF2-40B4-BE49-F238E27FC236}">
                <a16:creationId xmlns:a16="http://schemas.microsoft.com/office/drawing/2014/main" id="{69C82086-5CEC-E26D-060E-1C4B616020E1}"/>
              </a:ext>
            </a:extLst>
          </p:cNvPr>
          <p:cNvSpPr txBox="1"/>
          <p:nvPr/>
        </p:nvSpPr>
        <p:spPr>
          <a:xfrm>
            <a:off x="10133139" y="2267632"/>
            <a:ext cx="180789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BigQuery table</a:t>
            </a:r>
          </a:p>
        </p:txBody>
      </p:sp>
      <p:pic>
        <p:nvPicPr>
          <p:cNvPr id="3082" name="Picture 10" descr="Download Google Cloud Storage Logo in SVG Vector or PNG File Format - Logo .wine">
            <a:extLst>
              <a:ext uri="{FF2B5EF4-FFF2-40B4-BE49-F238E27FC236}">
                <a16:creationId xmlns:a16="http://schemas.microsoft.com/office/drawing/2014/main" id="{54ADC394-9ECF-6768-AEA1-58A031287FE8}"/>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2875" t="13889" r="22099" b="14074"/>
          <a:stretch/>
        </p:blipFill>
        <p:spPr bwMode="auto">
          <a:xfrm>
            <a:off x="5352300" y="1401861"/>
            <a:ext cx="974939" cy="8509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0DDED8C-5689-6539-A480-61B47A4D542B}"/>
              </a:ext>
            </a:extLst>
          </p:cNvPr>
          <p:cNvSpPr txBox="1"/>
          <p:nvPr/>
        </p:nvSpPr>
        <p:spPr>
          <a:xfrm>
            <a:off x="4992959" y="2450375"/>
            <a:ext cx="1807893"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GCS Bucket</a:t>
            </a:r>
          </a:p>
        </p:txBody>
      </p:sp>
      <p:pic>
        <p:nvPicPr>
          <p:cNvPr id="5122" name="Picture 2" descr="Effort PNG, Vector, PSD, and Clipart With Transparent Background for Free  Download | Pngtree">
            <a:extLst>
              <a:ext uri="{FF2B5EF4-FFF2-40B4-BE49-F238E27FC236}">
                <a16:creationId xmlns:a16="http://schemas.microsoft.com/office/drawing/2014/main" id="{7AE3720F-61AD-C009-12C5-527A14430C3C}"/>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10000" r="90000">
                        <a14:foregroundMark x1="21111" y1="38889" x2="25278" y2="58056"/>
                        <a14:foregroundMark x1="65278" y1="46389" x2="66944" y2="53333"/>
                        <a14:foregroundMark x1="79167" y1="44722" x2="81111" y2="50000"/>
                        <a14:foregroundMark x1="81111" y1="50000" x2="81389" y2="38611"/>
                        <a14:foregroundMark x1="81389" y1="38611" x2="79167" y2="38889"/>
                        <a14:foregroundMark x1="83333" y1="29722" x2="84444" y2="28611"/>
                        <a14:foregroundMark x1="18611" y1="28889" x2="18611" y2="28889"/>
                      </a14:backgroundRemoval>
                    </a14:imgEffect>
                  </a14:imgLayer>
                </a14:imgProps>
              </a:ext>
              <a:ext uri="{28A0092B-C50C-407E-A947-70E740481C1C}">
                <a14:useLocalDpi xmlns:a14="http://schemas.microsoft.com/office/drawing/2010/main" val="0"/>
              </a:ext>
            </a:extLst>
          </a:blip>
          <a:srcRect l="14445" t="22021" r="11852" b="18148"/>
          <a:stretch/>
        </p:blipFill>
        <p:spPr bwMode="auto">
          <a:xfrm>
            <a:off x="2859835" y="1152340"/>
            <a:ext cx="1645274" cy="13355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00E9278-6107-F1CA-2F49-12642B039720}"/>
              </a:ext>
            </a:extLst>
          </p:cNvPr>
          <p:cNvCxnSpPr>
            <a:cxnSpLocks/>
          </p:cNvCxnSpPr>
          <p:nvPr/>
        </p:nvCxnSpPr>
        <p:spPr>
          <a:xfrm flipV="1">
            <a:off x="4505111" y="1837090"/>
            <a:ext cx="867807" cy="2099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67553A4-DDAD-63D7-DAF6-8F060BA7CCC7}"/>
              </a:ext>
            </a:extLst>
          </p:cNvPr>
          <p:cNvCxnSpPr>
            <a:cxnSpLocks/>
            <a:stCxn id="14" idx="3"/>
            <a:endCxn id="3076" idx="1"/>
          </p:cNvCxnSpPr>
          <p:nvPr/>
        </p:nvCxnSpPr>
        <p:spPr>
          <a:xfrm>
            <a:off x="9099507" y="1782629"/>
            <a:ext cx="1466210" cy="1775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599AD4B-4955-9591-1785-F1E066B4FC9C}"/>
              </a:ext>
            </a:extLst>
          </p:cNvPr>
          <p:cNvSpPr txBox="1"/>
          <p:nvPr/>
        </p:nvSpPr>
        <p:spPr>
          <a:xfrm>
            <a:off x="2306849" y="2516723"/>
            <a:ext cx="3066069" cy="707886"/>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Manual effort for</a:t>
            </a:r>
          </a:p>
          <a:p>
            <a:pPr algn="ctr"/>
            <a:r>
              <a:rPr lang="en-US" sz="2000" dirty="0">
                <a:latin typeface="Times New Roman" panose="02020603050405020304" pitchFamily="18" charset="0"/>
                <a:cs typeface="Times New Roman" panose="02020603050405020304" pitchFamily="18" charset="0"/>
              </a:rPr>
              <a:t>Data preparation</a:t>
            </a:r>
          </a:p>
        </p:txBody>
      </p:sp>
      <p:pic>
        <p:nvPicPr>
          <p:cNvPr id="14" name="Picture 2" descr="Effort PNG, Vector, PSD, and Clipart With Transparent Background for Free  Download | Pngtree">
            <a:extLst>
              <a:ext uri="{FF2B5EF4-FFF2-40B4-BE49-F238E27FC236}">
                <a16:creationId xmlns:a16="http://schemas.microsoft.com/office/drawing/2014/main" id="{645BF214-96E9-7C4B-F426-71D0603E50CF}"/>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10000" b="90000" l="10000" r="90000">
                        <a14:foregroundMark x1="21111" y1="38889" x2="25278" y2="58056"/>
                        <a14:foregroundMark x1="65278" y1="46389" x2="66944" y2="53333"/>
                        <a14:foregroundMark x1="79167" y1="44722" x2="81111" y2="50000"/>
                        <a14:foregroundMark x1="81111" y1="50000" x2="81389" y2="38611"/>
                        <a14:foregroundMark x1="81389" y1="38611" x2="79167" y2="38889"/>
                        <a14:foregroundMark x1="83333" y1="29722" x2="84444" y2="28611"/>
                        <a14:foregroundMark x1="18611" y1="28889" x2="18611" y2="28889"/>
                      </a14:backgroundRemoval>
                    </a14:imgEffect>
                  </a14:imgLayer>
                </a14:imgProps>
              </a:ext>
              <a:ext uri="{28A0092B-C50C-407E-A947-70E740481C1C}">
                <a14:useLocalDpi xmlns:a14="http://schemas.microsoft.com/office/drawing/2010/main" val="0"/>
              </a:ext>
            </a:extLst>
          </a:blip>
          <a:srcRect l="14445" t="22021" r="11852" b="18148"/>
          <a:stretch/>
        </p:blipFill>
        <p:spPr bwMode="auto">
          <a:xfrm>
            <a:off x="7454233" y="1114831"/>
            <a:ext cx="1645274" cy="13355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3F2EEC1-E2DC-0C8C-BA28-543BAD65C022}"/>
              </a:ext>
            </a:extLst>
          </p:cNvPr>
          <p:cNvSpPr txBox="1"/>
          <p:nvPr/>
        </p:nvSpPr>
        <p:spPr>
          <a:xfrm>
            <a:off x="6966148" y="2476259"/>
            <a:ext cx="3066069"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Manual ingestion</a:t>
            </a:r>
          </a:p>
        </p:txBody>
      </p:sp>
      <p:cxnSp>
        <p:nvCxnSpPr>
          <p:cNvPr id="16" name="Straight Arrow Connector 15">
            <a:extLst>
              <a:ext uri="{FF2B5EF4-FFF2-40B4-BE49-F238E27FC236}">
                <a16:creationId xmlns:a16="http://schemas.microsoft.com/office/drawing/2014/main" id="{DF5ECE5D-3928-DBD3-446C-690D8811BC8B}"/>
              </a:ext>
            </a:extLst>
          </p:cNvPr>
          <p:cNvCxnSpPr>
            <a:cxnSpLocks/>
          </p:cNvCxnSpPr>
          <p:nvPr/>
        </p:nvCxnSpPr>
        <p:spPr>
          <a:xfrm>
            <a:off x="6348194" y="1837216"/>
            <a:ext cx="1062091"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BFC6EA35-20C8-103D-451F-ADC9ADD6C3AC}"/>
              </a:ext>
            </a:extLst>
          </p:cNvPr>
          <p:cNvPicPr>
            <a:picLocks noChangeAspect="1"/>
          </p:cNvPicPr>
          <p:nvPr/>
        </p:nvPicPr>
        <p:blipFill>
          <a:blip r:embed="rId14"/>
          <a:stretch>
            <a:fillRect/>
          </a:stretch>
        </p:blipFill>
        <p:spPr>
          <a:xfrm>
            <a:off x="5188767" y="3331637"/>
            <a:ext cx="4643847" cy="3441397"/>
          </a:xfrm>
          <a:prstGeom prst="rect">
            <a:avLst/>
          </a:prstGeom>
        </p:spPr>
      </p:pic>
      <p:sp>
        <p:nvSpPr>
          <p:cNvPr id="5123" name="Rectangle 5122">
            <a:extLst>
              <a:ext uri="{FF2B5EF4-FFF2-40B4-BE49-F238E27FC236}">
                <a16:creationId xmlns:a16="http://schemas.microsoft.com/office/drawing/2014/main" id="{2C7B4BF6-067D-0CC4-6029-F7F56C4485BE}"/>
              </a:ext>
            </a:extLst>
          </p:cNvPr>
          <p:cNvSpPr/>
          <p:nvPr/>
        </p:nvSpPr>
        <p:spPr>
          <a:xfrm>
            <a:off x="139700" y="1051331"/>
            <a:ext cx="11801330" cy="221680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25" name="TextBox 5124">
            <a:extLst>
              <a:ext uri="{FF2B5EF4-FFF2-40B4-BE49-F238E27FC236}">
                <a16:creationId xmlns:a16="http://schemas.microsoft.com/office/drawing/2014/main" id="{00C73F60-1E79-050C-1A69-BFC828EB34CD}"/>
              </a:ext>
            </a:extLst>
          </p:cNvPr>
          <p:cNvSpPr txBox="1"/>
          <p:nvPr/>
        </p:nvSpPr>
        <p:spPr>
          <a:xfrm>
            <a:off x="139700" y="3295884"/>
            <a:ext cx="5233216"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Fig. 1) Old Data ingestion Automation</a:t>
            </a:r>
          </a:p>
          <a:p>
            <a:pPr algn="just"/>
            <a:r>
              <a:rPr lang="en-US" sz="2400" dirty="0">
                <a:latin typeface="Times New Roman" panose="02020603050405020304" pitchFamily="18" charset="0"/>
                <a:cs typeface="Times New Roman" panose="02020603050405020304" pitchFamily="18" charset="0"/>
              </a:rPr>
              <a:t>Need to eliminate manual efforts</a:t>
            </a:r>
          </a:p>
        </p:txBody>
      </p:sp>
      <p:sp>
        <p:nvSpPr>
          <p:cNvPr id="5126" name="TextBox 5125">
            <a:extLst>
              <a:ext uri="{FF2B5EF4-FFF2-40B4-BE49-F238E27FC236}">
                <a16:creationId xmlns:a16="http://schemas.microsoft.com/office/drawing/2014/main" id="{33915A78-704C-4C79-9961-BCE3F2EF1FA9}"/>
              </a:ext>
            </a:extLst>
          </p:cNvPr>
          <p:cNvSpPr txBox="1"/>
          <p:nvPr/>
        </p:nvSpPr>
        <p:spPr>
          <a:xfrm>
            <a:off x="50800" y="5189795"/>
            <a:ext cx="4942156" cy="120032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Fig. 2) Old Architecture of GCP:</a:t>
            </a:r>
          </a:p>
          <a:p>
            <a:pPr algn="just"/>
            <a:r>
              <a:rPr lang="en-US" sz="2400" dirty="0">
                <a:latin typeface="Times New Roman" panose="02020603050405020304" pitchFamily="18" charset="0"/>
                <a:cs typeface="Times New Roman" panose="02020603050405020304" pitchFamily="18" charset="0"/>
              </a:rPr>
              <a:t>Need to eliminate red circled component which is too costly.</a:t>
            </a:r>
          </a:p>
        </p:txBody>
      </p:sp>
      <p:sp>
        <p:nvSpPr>
          <p:cNvPr id="5127" name="Oval 5126">
            <a:extLst>
              <a:ext uri="{FF2B5EF4-FFF2-40B4-BE49-F238E27FC236}">
                <a16:creationId xmlns:a16="http://schemas.microsoft.com/office/drawing/2014/main" id="{B0793E5D-6A75-DA55-571A-AE2FA2038738}"/>
              </a:ext>
            </a:extLst>
          </p:cNvPr>
          <p:cNvSpPr/>
          <p:nvPr/>
        </p:nvSpPr>
        <p:spPr>
          <a:xfrm>
            <a:off x="7410285" y="4580193"/>
            <a:ext cx="648367"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28" name="Oval 5127">
            <a:extLst>
              <a:ext uri="{FF2B5EF4-FFF2-40B4-BE49-F238E27FC236}">
                <a16:creationId xmlns:a16="http://schemas.microsoft.com/office/drawing/2014/main" id="{83185163-E721-BD8F-3C4D-ED45357CB008}"/>
              </a:ext>
            </a:extLst>
          </p:cNvPr>
          <p:cNvSpPr/>
          <p:nvPr/>
        </p:nvSpPr>
        <p:spPr>
          <a:xfrm>
            <a:off x="7454235" y="5457469"/>
            <a:ext cx="648367" cy="609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30" name="Oval 5129">
            <a:extLst>
              <a:ext uri="{FF2B5EF4-FFF2-40B4-BE49-F238E27FC236}">
                <a16:creationId xmlns:a16="http://schemas.microsoft.com/office/drawing/2014/main" id="{4382F40E-C8F3-0BBB-9AF5-1F47EFE2939A}"/>
              </a:ext>
            </a:extLst>
          </p:cNvPr>
          <p:cNvSpPr/>
          <p:nvPr/>
        </p:nvSpPr>
        <p:spPr>
          <a:xfrm>
            <a:off x="2760160" y="1051333"/>
            <a:ext cx="1941867" cy="1616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31" name="Oval 5130">
            <a:extLst>
              <a:ext uri="{FF2B5EF4-FFF2-40B4-BE49-F238E27FC236}">
                <a16:creationId xmlns:a16="http://schemas.microsoft.com/office/drawing/2014/main" id="{880AA99F-C80A-B940-E569-378F0E76AEDF}"/>
              </a:ext>
            </a:extLst>
          </p:cNvPr>
          <p:cNvSpPr/>
          <p:nvPr/>
        </p:nvSpPr>
        <p:spPr>
          <a:xfrm>
            <a:off x="7322485" y="1039381"/>
            <a:ext cx="1941867" cy="16164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132" name="Straight Arrow Connector 5131">
            <a:extLst>
              <a:ext uri="{FF2B5EF4-FFF2-40B4-BE49-F238E27FC236}">
                <a16:creationId xmlns:a16="http://schemas.microsoft.com/office/drawing/2014/main" id="{DB058EE5-70E8-5A90-324B-4C7CC81D7445}"/>
              </a:ext>
            </a:extLst>
          </p:cNvPr>
          <p:cNvCxnSpPr>
            <a:cxnSpLocks/>
          </p:cNvCxnSpPr>
          <p:nvPr/>
        </p:nvCxnSpPr>
        <p:spPr>
          <a:xfrm>
            <a:off x="4455660" y="5454514"/>
            <a:ext cx="1640340" cy="12709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42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689763" y="-6429"/>
            <a:ext cx="71374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3. SCOPE &amp; UTILITY OF PROJECT</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9E5144E-4A38-6CE3-7C33-D51B644A7340}"/>
              </a:ext>
            </a:extLst>
          </p:cNvPr>
          <p:cNvSpPr txBox="1"/>
          <p:nvPr/>
        </p:nvSpPr>
        <p:spPr>
          <a:xfrm>
            <a:off x="537113" y="1033862"/>
            <a:ext cx="11442700"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SCOPE: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As today is the era of cloud technology so working on this project which is based on Google Cloud Platform give great exposure to corporate.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Variety of automation is needed in industry and one learning inspire other learning exposure.</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data ingestion automation enables businesses to efficiently handle large volumes of data from various sources</a:t>
            </a:r>
          </a:p>
        </p:txBody>
      </p:sp>
      <p:sp>
        <p:nvSpPr>
          <p:cNvPr id="5" name="TextBox 4">
            <a:extLst>
              <a:ext uri="{FF2B5EF4-FFF2-40B4-BE49-F238E27FC236}">
                <a16:creationId xmlns:a16="http://schemas.microsoft.com/office/drawing/2014/main" id="{FC4A598E-40B9-1405-5ABB-F88D4C7B23BD}"/>
              </a:ext>
            </a:extLst>
          </p:cNvPr>
          <p:cNvSpPr txBox="1"/>
          <p:nvPr/>
        </p:nvSpPr>
        <p:spPr>
          <a:xfrm>
            <a:off x="537113" y="4325365"/>
            <a:ext cx="11442700" cy="224676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UTILITY:</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Cost &amp; error reduction for ingestion system</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Faster updation in BigQuery table no manual updation, insertion or deletion</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By automation tasks such extraction, transformation &amp; loading, Org. have improved efficiency, time saving, enhanced data quality and consistency.</a:t>
            </a:r>
          </a:p>
        </p:txBody>
      </p:sp>
    </p:spTree>
    <p:extLst>
      <p:ext uri="{BB962C8B-B14F-4D97-AF65-F5344CB8AC3E}">
        <p14:creationId xmlns:p14="http://schemas.microsoft.com/office/powerpoint/2010/main" val="141661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391313" y="2"/>
            <a:ext cx="77343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4. ARCHITECTURE OF THE PROJECT</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ompany Evertrue Mike Nagel Customer Manager Ⓒ - Cartoon - Free Transparent  PNG Clipart Images Download">
            <a:extLst>
              <a:ext uri="{FF2B5EF4-FFF2-40B4-BE49-F238E27FC236}">
                <a16:creationId xmlns:a16="http://schemas.microsoft.com/office/drawing/2014/main" id="{91B2405F-F34E-843E-A201-E10ED2239AD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975" b="95908" l="10000" r="90000">
                        <a14:foregroundMark x1="47857" y1="11123" x2="57738" y2="64113"/>
                        <a14:foregroundMark x1="57738" y1="64113" x2="42976" y2="56663"/>
                        <a14:foregroundMark x1="42976" y1="56663" x2="52857" y2="48478"/>
                        <a14:foregroundMark x1="52857" y1="48478" x2="76310" y2="46275"/>
                        <a14:foregroundMark x1="68690" y1="49108" x2="38333" y2="50367"/>
                        <a14:foregroundMark x1="38333" y1="50367" x2="35714" y2="51312"/>
                        <a14:foregroundMark x1="35714" y1="51312" x2="29643" y2="51312"/>
                        <a14:foregroundMark x1="29643" y1="51312" x2="64881" y2="54250"/>
                        <a14:foregroundMark x1="64881" y1="54250" x2="67262" y2="53305"/>
                        <a14:foregroundMark x1="67262" y1="53305" x2="73095" y2="50787"/>
                        <a14:foregroundMark x1="73095" y1="50787" x2="64048" y2="51312"/>
                        <a14:foregroundMark x1="37024" y1="12382" x2="57738" y2="12382"/>
                        <a14:foregroundMark x1="57738" y1="12382" x2="61190" y2="12382"/>
                        <a14:foregroundMark x1="61190" y1="12382" x2="47738" y2="7975"/>
                        <a14:foregroundMark x1="47738" y1="7975" x2="47262" y2="7975"/>
                        <a14:foregroundMark x1="47262" y1="7975" x2="64048" y2="11647"/>
                        <a14:foregroundMark x1="21190" y1="73557" x2="37024" y2="78804"/>
                        <a14:foregroundMark x1="37024" y1="78804" x2="48571" y2="78174"/>
                        <a14:foregroundMark x1="48571" y1="78174" x2="51310" y2="78174"/>
                        <a14:foregroundMark x1="79643" y1="70199" x2="70833" y2="84470"/>
                        <a14:foregroundMark x1="79405" y1="71144" x2="75595" y2="70514"/>
                        <a14:foregroundMark x1="80000" y1="69780" x2="80000" y2="73662"/>
                        <a14:foregroundMark x1="22024" y1="69465" x2="23690" y2="73557"/>
                        <a14:foregroundMark x1="23690" y1="73557" x2="20952" y2="69780"/>
                        <a14:foregroundMark x1="20952" y1="69780" x2="20952" y2="73347"/>
                        <a14:foregroundMark x1="20952" y1="73347" x2="19286" y2="69990"/>
                        <a14:foregroundMark x1="19286" y1="69990" x2="22024" y2="75236"/>
                        <a14:foregroundMark x1="35714" y1="91291" x2="38214" y2="95908"/>
                      </a14:backgroundRemoval>
                    </a14:imgEffect>
                  </a14:imgLayer>
                </a14:imgProps>
              </a:ext>
              <a:ext uri="{28A0092B-C50C-407E-A947-70E740481C1C}">
                <a14:useLocalDpi xmlns:a14="http://schemas.microsoft.com/office/drawing/2010/main" val="0"/>
              </a:ext>
            </a:extLst>
          </a:blip>
          <a:srcRect/>
          <a:stretch>
            <a:fillRect/>
          </a:stretch>
        </p:blipFill>
        <p:spPr bwMode="auto">
          <a:xfrm>
            <a:off x="513343" y="1700727"/>
            <a:ext cx="750054" cy="85090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D4B75F8-B54E-C343-59E8-3B6B7C2E1572}"/>
              </a:ext>
            </a:extLst>
          </p:cNvPr>
          <p:cNvCxnSpPr>
            <a:cxnSpLocks/>
          </p:cNvCxnSpPr>
          <p:nvPr/>
        </p:nvCxnSpPr>
        <p:spPr>
          <a:xfrm>
            <a:off x="1263399" y="2126175"/>
            <a:ext cx="1329033"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Free Xml File Icon - Download in Colored Outline Style">
            <a:extLst>
              <a:ext uri="{FF2B5EF4-FFF2-40B4-BE49-F238E27FC236}">
                <a16:creationId xmlns:a16="http://schemas.microsoft.com/office/drawing/2014/main" id="{9B8C6B38-8E11-FFE1-FF40-688F83007E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236" y="2252425"/>
            <a:ext cx="506256" cy="5062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EEF5E6-7B17-098C-843A-7D66C57E00C8}"/>
              </a:ext>
            </a:extLst>
          </p:cNvPr>
          <p:cNvSpPr txBox="1"/>
          <p:nvPr/>
        </p:nvSpPr>
        <p:spPr>
          <a:xfrm>
            <a:off x="380531" y="2700821"/>
            <a:ext cx="1238250"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Customer</a:t>
            </a:r>
          </a:p>
        </p:txBody>
      </p:sp>
      <p:pic>
        <p:nvPicPr>
          <p:cNvPr id="9" name="Picture 8">
            <a:extLst>
              <a:ext uri="{FF2B5EF4-FFF2-40B4-BE49-F238E27FC236}">
                <a16:creationId xmlns:a16="http://schemas.microsoft.com/office/drawing/2014/main" id="{AFC7F968-8BC3-7950-7404-3626D25F41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6236" y="1513124"/>
            <a:ext cx="506256" cy="4780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Download Google Cloud Storage Logo in SVG Vector or PNG File Format - Logo .wine">
            <a:extLst>
              <a:ext uri="{FF2B5EF4-FFF2-40B4-BE49-F238E27FC236}">
                <a16:creationId xmlns:a16="http://schemas.microsoft.com/office/drawing/2014/main" id="{5925A0DF-EF08-5E37-8C06-DC26455A27C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75" t="13889" r="22099" b="14074"/>
          <a:stretch/>
        </p:blipFill>
        <p:spPr bwMode="auto">
          <a:xfrm>
            <a:off x="2915676" y="1675041"/>
            <a:ext cx="974939" cy="8509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4114F7F-D18A-88AB-7EA6-95CDAE6ECE1B}"/>
              </a:ext>
            </a:extLst>
          </p:cNvPr>
          <p:cNvSpPr txBox="1"/>
          <p:nvPr/>
        </p:nvSpPr>
        <p:spPr>
          <a:xfrm>
            <a:off x="2492837" y="2545899"/>
            <a:ext cx="1807893"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GCS Bucket</a:t>
            </a:r>
          </a:p>
        </p:txBody>
      </p:sp>
      <p:pic>
        <p:nvPicPr>
          <p:cNvPr id="12" name="Picture 4" descr="Google Cloud Functions Logo PNG Vector (SVG) Free Download">
            <a:extLst>
              <a:ext uri="{FF2B5EF4-FFF2-40B4-BE49-F238E27FC236}">
                <a16:creationId xmlns:a16="http://schemas.microsoft.com/office/drawing/2014/main" id="{1034291A-24CC-85D7-E45B-C40F87E924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8672" y="1645247"/>
            <a:ext cx="974939" cy="8806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1114187-E488-CAE9-F6D8-4EDE4C1EF0E1}"/>
              </a:ext>
            </a:extLst>
          </p:cNvPr>
          <p:cNvPicPr>
            <a:picLocks noChangeAspect="1"/>
          </p:cNvPicPr>
          <p:nvPr/>
        </p:nvPicPr>
        <p:blipFill>
          <a:blip r:embed="rId10"/>
          <a:stretch>
            <a:fillRect/>
          </a:stretch>
        </p:blipFill>
        <p:spPr>
          <a:xfrm>
            <a:off x="5123374" y="1599280"/>
            <a:ext cx="972626" cy="972626"/>
          </a:xfrm>
          <a:prstGeom prst="rect">
            <a:avLst/>
          </a:prstGeom>
        </p:spPr>
      </p:pic>
      <p:sp>
        <p:nvSpPr>
          <p:cNvPr id="14" name="TextBox 13">
            <a:extLst>
              <a:ext uri="{FF2B5EF4-FFF2-40B4-BE49-F238E27FC236}">
                <a16:creationId xmlns:a16="http://schemas.microsoft.com/office/drawing/2014/main" id="{AD0DF9C6-84A9-DFB4-4C12-3BFD0B050194}"/>
              </a:ext>
            </a:extLst>
          </p:cNvPr>
          <p:cNvSpPr txBox="1"/>
          <p:nvPr/>
        </p:nvSpPr>
        <p:spPr>
          <a:xfrm>
            <a:off x="4705742" y="2525806"/>
            <a:ext cx="1807893"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Pub/Sub</a:t>
            </a:r>
          </a:p>
        </p:txBody>
      </p:sp>
      <p:sp>
        <p:nvSpPr>
          <p:cNvPr id="15" name="TextBox 14">
            <a:extLst>
              <a:ext uri="{FF2B5EF4-FFF2-40B4-BE49-F238E27FC236}">
                <a16:creationId xmlns:a16="http://schemas.microsoft.com/office/drawing/2014/main" id="{472FB08A-1A39-8A96-3AB5-12DB9EACCC5D}"/>
              </a:ext>
            </a:extLst>
          </p:cNvPr>
          <p:cNvSpPr txBox="1"/>
          <p:nvPr/>
        </p:nvSpPr>
        <p:spPr>
          <a:xfrm>
            <a:off x="7193126" y="2497865"/>
            <a:ext cx="1807893"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Cloud function</a:t>
            </a:r>
          </a:p>
        </p:txBody>
      </p:sp>
      <p:cxnSp>
        <p:nvCxnSpPr>
          <p:cNvPr id="16" name="Straight Arrow Connector 15">
            <a:extLst>
              <a:ext uri="{FF2B5EF4-FFF2-40B4-BE49-F238E27FC236}">
                <a16:creationId xmlns:a16="http://schemas.microsoft.com/office/drawing/2014/main" id="{33C1E31E-733C-CDD4-C67E-F19BFE68ABD0}"/>
              </a:ext>
            </a:extLst>
          </p:cNvPr>
          <p:cNvCxnSpPr>
            <a:cxnSpLocks/>
            <a:stCxn id="10" idx="3"/>
            <a:endCxn id="13" idx="1"/>
          </p:cNvCxnSpPr>
          <p:nvPr/>
        </p:nvCxnSpPr>
        <p:spPr>
          <a:xfrm flipV="1">
            <a:off x="3890615" y="2085595"/>
            <a:ext cx="1232761" cy="14897"/>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F242ADD-CCFC-5436-A1E9-D96FB5E0FAC3}"/>
              </a:ext>
            </a:extLst>
          </p:cNvPr>
          <p:cNvCxnSpPr>
            <a:cxnSpLocks/>
            <a:stCxn id="13" idx="3"/>
            <a:endCxn id="12" idx="1"/>
          </p:cNvCxnSpPr>
          <p:nvPr/>
        </p:nvCxnSpPr>
        <p:spPr>
          <a:xfrm>
            <a:off x="6096000" y="2085593"/>
            <a:ext cx="1392670" cy="0"/>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3D0FDA-8D5D-8C75-ADAF-F855600D9C97}"/>
              </a:ext>
            </a:extLst>
          </p:cNvPr>
          <p:cNvCxnSpPr>
            <a:cxnSpLocks/>
            <a:stCxn id="12" idx="3"/>
            <a:endCxn id="19" idx="1"/>
          </p:cNvCxnSpPr>
          <p:nvPr/>
        </p:nvCxnSpPr>
        <p:spPr>
          <a:xfrm flipV="1">
            <a:off x="8463609" y="2076129"/>
            <a:ext cx="1681338" cy="9464"/>
          </a:xfrm>
          <a:prstGeom prst="straightConnector1">
            <a:avLst/>
          </a:prstGeom>
          <a:ln w="762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4" descr="BigQuery Google Cloud Platform Cloud computing Database, google, blue, logo  png | PNGEgg">
            <a:extLst>
              <a:ext uri="{FF2B5EF4-FFF2-40B4-BE49-F238E27FC236}">
                <a16:creationId xmlns:a16="http://schemas.microsoft.com/office/drawing/2014/main" id="{18B6AB5A-E387-F761-773A-3D6579EFD847}"/>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10000" b="90000" l="10000" r="90000">
                        <a14:foregroundMark x1="51149" y1="37069" x2="50862" y2="51437"/>
                        <a14:foregroundMark x1="54598" y1="53736" x2="44540" y2="48563"/>
                        <a14:foregroundMark x1="44540" y1="48563" x2="56322" y2="57471"/>
                        <a14:foregroundMark x1="56322" y1="57471" x2="56897" y2="46839"/>
                        <a14:foregroundMark x1="56897" y1="46839" x2="40805" y2="42241"/>
                        <a14:foregroundMark x1="40805" y1="42241" x2="40517" y2="42241"/>
                      </a14:backgroundRemoval>
                    </a14:imgEffect>
                  </a14:imgLayer>
                </a14:imgProps>
              </a:ext>
              <a:ext uri="{28A0092B-C50C-407E-A947-70E740481C1C}">
                <a14:useLocalDpi xmlns:a14="http://schemas.microsoft.com/office/drawing/2010/main" val="0"/>
              </a:ext>
            </a:extLst>
          </a:blip>
          <a:srcRect l="17433" t="20498" r="11686" b="21648"/>
          <a:stretch/>
        </p:blipFill>
        <p:spPr bwMode="auto">
          <a:xfrm>
            <a:off x="10144947" y="1650678"/>
            <a:ext cx="1042496" cy="850902"/>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EDB6782-9202-1371-8664-996AA8F13CFF}"/>
              </a:ext>
            </a:extLst>
          </p:cNvPr>
          <p:cNvSpPr txBox="1"/>
          <p:nvPr/>
        </p:nvSpPr>
        <p:spPr>
          <a:xfrm>
            <a:off x="9737769" y="2416382"/>
            <a:ext cx="1807893" cy="400110"/>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BigQuery table</a:t>
            </a:r>
          </a:p>
        </p:txBody>
      </p:sp>
      <p:pic>
        <p:nvPicPr>
          <p:cNvPr id="23" name="Picture 22" descr="Ingesting Google Cloud Storage files to BigQuery using Cloud Functions and  Serverless Spark | Data Integration">
            <a:extLst>
              <a:ext uri="{FF2B5EF4-FFF2-40B4-BE49-F238E27FC236}">
                <a16:creationId xmlns:a16="http://schemas.microsoft.com/office/drawing/2014/main" id="{CAA30573-AAB6-A04E-2468-49AC8EDC1A59}"/>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229078" y="3378004"/>
            <a:ext cx="7781387" cy="3401847"/>
          </a:xfrm>
          <a:prstGeom prst="rect">
            <a:avLst/>
          </a:prstGeom>
          <a:noFill/>
          <a:ln>
            <a:noFill/>
          </a:ln>
        </p:spPr>
      </p:pic>
      <p:sp>
        <p:nvSpPr>
          <p:cNvPr id="24" name="TextBox 23">
            <a:extLst>
              <a:ext uri="{FF2B5EF4-FFF2-40B4-BE49-F238E27FC236}">
                <a16:creationId xmlns:a16="http://schemas.microsoft.com/office/drawing/2014/main" id="{C1CAAD18-5DD0-9D23-4118-C464E660C2F8}"/>
              </a:ext>
            </a:extLst>
          </p:cNvPr>
          <p:cNvSpPr txBox="1"/>
          <p:nvPr/>
        </p:nvSpPr>
        <p:spPr>
          <a:xfrm>
            <a:off x="537115" y="867651"/>
            <a:ext cx="643518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4.1 DATA INGESTION AUTOMATION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19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6CB47-1DCB-2681-51D7-599AE6BFC92E}"/>
              </a:ext>
            </a:extLst>
          </p:cNvPr>
          <p:cNvSpPr txBox="1"/>
          <p:nvPr/>
        </p:nvSpPr>
        <p:spPr>
          <a:xfrm>
            <a:off x="2391313" y="2"/>
            <a:ext cx="77343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4. ARCHITECTURE OF THE PROJECT</a:t>
            </a:r>
          </a:p>
        </p:txBody>
      </p:sp>
      <p:pic>
        <p:nvPicPr>
          <p:cNvPr id="3" name="Picture 2">
            <a:extLst>
              <a:ext uri="{FF2B5EF4-FFF2-40B4-BE49-F238E27FC236}">
                <a16:creationId xmlns:a16="http://schemas.microsoft.com/office/drawing/2014/main" id="{AF8D3569-E758-6783-6DD2-F835D642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0"/>
            <a:ext cx="972626" cy="85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731A2293-BAEB-D683-2BDC-60C46AF5D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9374" y="0"/>
            <a:ext cx="972626" cy="79378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97E2C361-BA34-925F-FA78-080452BC80C6}"/>
              </a:ext>
            </a:extLst>
          </p:cNvPr>
          <p:cNvPicPr>
            <a:picLocks noChangeAspect="1"/>
          </p:cNvPicPr>
          <p:nvPr/>
        </p:nvPicPr>
        <p:blipFill>
          <a:blip r:embed="rId4"/>
          <a:stretch>
            <a:fillRect/>
          </a:stretch>
        </p:blipFill>
        <p:spPr>
          <a:xfrm>
            <a:off x="260479" y="2240585"/>
            <a:ext cx="11671045" cy="3733629"/>
          </a:xfrm>
          <a:prstGeom prst="rect">
            <a:avLst/>
          </a:prstGeom>
        </p:spPr>
      </p:pic>
      <p:sp>
        <p:nvSpPr>
          <p:cNvPr id="25" name="TextBox 24">
            <a:extLst>
              <a:ext uri="{FF2B5EF4-FFF2-40B4-BE49-F238E27FC236}">
                <a16:creationId xmlns:a16="http://schemas.microsoft.com/office/drawing/2014/main" id="{CD38F1DE-87AC-A454-3734-36D1FDADFA45}"/>
              </a:ext>
            </a:extLst>
          </p:cNvPr>
          <p:cNvSpPr txBox="1"/>
          <p:nvPr/>
        </p:nvSpPr>
        <p:spPr>
          <a:xfrm>
            <a:off x="435514" y="883788"/>
            <a:ext cx="908948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4.2 NEW LIGHT WEIGHT ARCHITECTURE OF GCP</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7B7C89-9909-0528-0C69-4E0898460B0A}"/>
              </a:ext>
            </a:extLst>
          </p:cNvPr>
          <p:cNvSpPr txBox="1"/>
          <p:nvPr/>
        </p:nvSpPr>
        <p:spPr>
          <a:xfrm>
            <a:off x="3047081" y="6061898"/>
            <a:ext cx="6097836"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 - N</a:t>
            </a:r>
            <a:r>
              <a:rPr lang="en-US" dirty="0">
                <a:latin typeface="Times New Roman" panose="02020603050405020304" pitchFamily="18" charset="0"/>
                <a:cs typeface="Times New Roman" panose="02020603050405020304" pitchFamily="18" charset="0"/>
              </a:rPr>
              <a:t>ew light weight architecture of GCP</a:t>
            </a:r>
            <a:endParaRPr lang="en-IN" dirty="0"/>
          </a:p>
        </p:txBody>
      </p:sp>
    </p:spTree>
    <p:extLst>
      <p:ext uri="{BB962C8B-B14F-4D97-AF65-F5344CB8AC3E}">
        <p14:creationId xmlns:p14="http://schemas.microsoft.com/office/powerpoint/2010/main" val="91270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2075</TotalTime>
  <Words>1381</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Tiwari F</dc:creator>
  <cp:lastModifiedBy>Shubham Tiwari F</cp:lastModifiedBy>
  <cp:revision>1</cp:revision>
  <dcterms:created xsi:type="dcterms:W3CDTF">2023-04-13T08:31:15Z</dcterms:created>
  <dcterms:modified xsi:type="dcterms:W3CDTF">2023-06-12T05:45:33Z</dcterms:modified>
</cp:coreProperties>
</file>