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F502C-5E8A-4267-9005-438FE3E67B94}" v="211" dt="2023-07-05T08:27:41.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75" d="100"/>
          <a:sy n="75" d="100"/>
        </p:scale>
        <p:origin x="56"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Tiwari F" userId="b1000581-e419-4654-bcd6-2f9e4434d911" providerId="ADAL" clId="{875F502C-5E8A-4267-9005-438FE3E67B94}"/>
    <pc:docChg chg="undo custSel addSld delSld modSld">
      <pc:chgData name="Shubham Tiwari F" userId="b1000581-e419-4654-bcd6-2f9e4434d911" providerId="ADAL" clId="{875F502C-5E8A-4267-9005-438FE3E67B94}" dt="2023-07-28T09:19:55.633" v="1142" actId="20577"/>
      <pc:docMkLst>
        <pc:docMk/>
      </pc:docMkLst>
      <pc:sldChg chg="addSp modSp mod setBg">
        <pc:chgData name="Shubham Tiwari F" userId="b1000581-e419-4654-bcd6-2f9e4434d911" providerId="ADAL" clId="{875F502C-5E8A-4267-9005-438FE3E67B94}" dt="2023-06-26T08:35:58.303" v="211" actId="1076"/>
        <pc:sldMkLst>
          <pc:docMk/>
          <pc:sldMk cId="1306871538" sldId="256"/>
        </pc:sldMkLst>
        <pc:spChg chg="mod">
          <ac:chgData name="Shubham Tiwari F" userId="b1000581-e419-4654-bcd6-2f9e4434d911" providerId="ADAL" clId="{875F502C-5E8A-4267-9005-438FE3E67B94}" dt="2023-06-26T08:35:58.303" v="211" actId="1076"/>
          <ac:spMkLst>
            <pc:docMk/>
            <pc:sldMk cId="1306871538" sldId="256"/>
            <ac:spMk id="5" creationId="{621F6367-42CE-C2D9-F09E-66EF3F3C3EE1}"/>
          </ac:spMkLst>
        </pc:spChg>
        <pc:spChg chg="mod">
          <ac:chgData name="Shubham Tiwari F" userId="b1000581-e419-4654-bcd6-2f9e4434d911" providerId="ADAL" clId="{875F502C-5E8A-4267-9005-438FE3E67B94}" dt="2023-06-26T08:35:58.303" v="211" actId="1076"/>
          <ac:spMkLst>
            <pc:docMk/>
            <pc:sldMk cId="1306871538" sldId="256"/>
            <ac:spMk id="6" creationId="{26F8876B-BC72-1BC4-1408-28D0B00CC511}"/>
          </ac:spMkLst>
        </pc:spChg>
        <pc:spChg chg="add mod">
          <ac:chgData name="Shubham Tiwari F" userId="b1000581-e419-4654-bcd6-2f9e4434d911" providerId="ADAL" clId="{875F502C-5E8A-4267-9005-438FE3E67B94}" dt="2023-06-26T08:35:58.303" v="211" actId="1076"/>
          <ac:spMkLst>
            <pc:docMk/>
            <pc:sldMk cId="1306871538" sldId="256"/>
            <ac:spMk id="7" creationId="{6C11E0D3-3472-1FAA-1D12-A18A3E5BE7BE}"/>
          </ac:spMkLst>
        </pc:spChg>
        <pc:spChg chg="mod">
          <ac:chgData name="Shubham Tiwari F" userId="b1000581-e419-4654-bcd6-2f9e4434d911" providerId="ADAL" clId="{875F502C-5E8A-4267-9005-438FE3E67B94}" dt="2023-06-26T08:35:58.303" v="211" actId="1076"/>
          <ac:spMkLst>
            <pc:docMk/>
            <pc:sldMk cId="1306871538" sldId="256"/>
            <ac:spMk id="9" creationId="{C84DAEB9-EBBC-90A2-26AD-C63DEFB661CF}"/>
          </ac:spMkLst>
        </pc:spChg>
        <pc:spChg chg="mod">
          <ac:chgData name="Shubham Tiwari F" userId="b1000581-e419-4654-bcd6-2f9e4434d911" providerId="ADAL" clId="{875F502C-5E8A-4267-9005-438FE3E67B94}" dt="2023-06-26T08:35:58.303" v="211" actId="1076"/>
          <ac:spMkLst>
            <pc:docMk/>
            <pc:sldMk cId="1306871538" sldId="256"/>
            <ac:spMk id="16" creationId="{57E580E2-545C-AE00-0D1E-7BAB2DC851E0}"/>
          </ac:spMkLst>
        </pc:spChg>
        <pc:spChg chg="mod">
          <ac:chgData name="Shubham Tiwari F" userId="b1000581-e419-4654-bcd6-2f9e4434d911" providerId="ADAL" clId="{875F502C-5E8A-4267-9005-438FE3E67B94}" dt="2023-06-26T08:35:58.303" v="211" actId="1076"/>
          <ac:spMkLst>
            <pc:docMk/>
            <pc:sldMk cId="1306871538" sldId="256"/>
            <ac:spMk id="17" creationId="{8D242E39-9876-D1A4-8E5E-6B24B2E34DC2}"/>
          </ac:spMkLst>
        </pc:spChg>
        <pc:spChg chg="mod">
          <ac:chgData name="Shubham Tiwari F" userId="b1000581-e419-4654-bcd6-2f9e4434d911" providerId="ADAL" clId="{875F502C-5E8A-4267-9005-438FE3E67B94}" dt="2023-06-26T08:35:58.303" v="211" actId="1076"/>
          <ac:spMkLst>
            <pc:docMk/>
            <pc:sldMk cId="1306871538" sldId="256"/>
            <ac:spMk id="18" creationId="{182B855B-82C2-05F0-805C-AAAE731EE25F}"/>
          </ac:spMkLst>
        </pc:spChg>
        <pc:spChg chg="mod">
          <ac:chgData name="Shubham Tiwari F" userId="b1000581-e419-4654-bcd6-2f9e4434d911" providerId="ADAL" clId="{875F502C-5E8A-4267-9005-438FE3E67B94}" dt="2023-06-26T08:35:58.303" v="211" actId="1076"/>
          <ac:spMkLst>
            <pc:docMk/>
            <pc:sldMk cId="1306871538" sldId="256"/>
            <ac:spMk id="19" creationId="{834D4882-9D5D-B0C9-5DE5-013CB6C3C32D}"/>
          </ac:spMkLst>
        </pc:spChg>
        <pc:spChg chg="mod">
          <ac:chgData name="Shubham Tiwari F" userId="b1000581-e419-4654-bcd6-2f9e4434d911" providerId="ADAL" clId="{875F502C-5E8A-4267-9005-438FE3E67B94}" dt="2023-06-26T08:35:58.303" v="211" actId="1076"/>
          <ac:spMkLst>
            <pc:docMk/>
            <pc:sldMk cId="1306871538" sldId="256"/>
            <ac:spMk id="21" creationId="{22EE84B5-06FF-8BB0-6A5E-0D9CF98155BE}"/>
          </ac:spMkLst>
        </pc:spChg>
        <pc:spChg chg="mod">
          <ac:chgData name="Shubham Tiwari F" userId="b1000581-e419-4654-bcd6-2f9e4434d911" providerId="ADAL" clId="{875F502C-5E8A-4267-9005-438FE3E67B94}" dt="2023-06-26T08:35:58.303" v="211" actId="1076"/>
          <ac:spMkLst>
            <pc:docMk/>
            <pc:sldMk cId="1306871538" sldId="256"/>
            <ac:spMk id="22" creationId="{183FC27F-F4AE-1F3C-CD1E-1BDF5DEC469D}"/>
          </ac:spMkLst>
        </pc:spChg>
        <pc:spChg chg="mod">
          <ac:chgData name="Shubham Tiwari F" userId="b1000581-e419-4654-bcd6-2f9e4434d911" providerId="ADAL" clId="{875F502C-5E8A-4267-9005-438FE3E67B94}" dt="2023-06-26T08:35:58.303" v="211" actId="1076"/>
          <ac:spMkLst>
            <pc:docMk/>
            <pc:sldMk cId="1306871538" sldId="256"/>
            <ac:spMk id="23" creationId="{35B35B22-EFAE-D382-85E4-B6AF7EE7CB7A}"/>
          </ac:spMkLst>
        </pc:spChg>
        <pc:spChg chg="mod">
          <ac:chgData name="Shubham Tiwari F" userId="b1000581-e419-4654-bcd6-2f9e4434d911" providerId="ADAL" clId="{875F502C-5E8A-4267-9005-438FE3E67B94}" dt="2023-06-26T08:35:58.303" v="211" actId="1076"/>
          <ac:spMkLst>
            <pc:docMk/>
            <pc:sldMk cId="1306871538" sldId="256"/>
            <ac:spMk id="33" creationId="{19388D6C-CE65-9CEA-CF2D-7EC6BBECD9DE}"/>
          </ac:spMkLst>
        </pc:spChg>
        <pc:spChg chg="mod">
          <ac:chgData name="Shubham Tiwari F" userId="b1000581-e419-4654-bcd6-2f9e4434d911" providerId="ADAL" clId="{875F502C-5E8A-4267-9005-438FE3E67B94}" dt="2023-06-26T08:35:58.303" v="211" actId="1076"/>
          <ac:spMkLst>
            <pc:docMk/>
            <pc:sldMk cId="1306871538" sldId="256"/>
            <ac:spMk id="38" creationId="{6A84DE18-E430-7861-013C-C2AFCA65ECB1}"/>
          </ac:spMkLst>
        </pc:spChg>
        <pc:spChg chg="mod">
          <ac:chgData name="Shubham Tiwari F" userId="b1000581-e419-4654-bcd6-2f9e4434d911" providerId="ADAL" clId="{875F502C-5E8A-4267-9005-438FE3E67B94}" dt="2023-06-26T08:35:58.303" v="211" actId="1076"/>
          <ac:spMkLst>
            <pc:docMk/>
            <pc:sldMk cId="1306871538" sldId="256"/>
            <ac:spMk id="39" creationId="{4CE00EBA-8B63-366B-7F0E-832638DA5701}"/>
          </ac:spMkLst>
        </pc:spChg>
        <pc:spChg chg="mod">
          <ac:chgData name="Shubham Tiwari F" userId="b1000581-e419-4654-bcd6-2f9e4434d911" providerId="ADAL" clId="{875F502C-5E8A-4267-9005-438FE3E67B94}" dt="2023-06-26T08:35:58.303" v="211" actId="1076"/>
          <ac:spMkLst>
            <pc:docMk/>
            <pc:sldMk cId="1306871538" sldId="256"/>
            <ac:spMk id="40" creationId="{E8D9D1FB-D6EE-8652-5036-911917883068}"/>
          </ac:spMkLst>
        </pc:spChg>
        <pc:spChg chg="add mod">
          <ac:chgData name="Shubham Tiwari F" userId="b1000581-e419-4654-bcd6-2f9e4434d911" providerId="ADAL" clId="{875F502C-5E8A-4267-9005-438FE3E67B94}" dt="2023-06-26T08:35:58.303" v="211" actId="1076"/>
          <ac:spMkLst>
            <pc:docMk/>
            <pc:sldMk cId="1306871538" sldId="256"/>
            <ac:spMk id="43" creationId="{C47273E8-39E7-9D7F-3EE8-6433D46B1FFE}"/>
          </ac:spMkLst>
        </pc:spChg>
        <pc:spChg chg="add mod">
          <ac:chgData name="Shubham Tiwari F" userId="b1000581-e419-4654-bcd6-2f9e4434d911" providerId="ADAL" clId="{875F502C-5E8A-4267-9005-438FE3E67B94}" dt="2023-06-26T08:18:53.662" v="161" actId="20577"/>
          <ac:spMkLst>
            <pc:docMk/>
            <pc:sldMk cId="1306871538" sldId="256"/>
            <ac:spMk id="45" creationId="{AE541A78-AAA0-C5B9-0416-1CED310AE08F}"/>
          </ac:spMkLst>
        </pc:spChg>
        <pc:grpChg chg="add mod">
          <ac:chgData name="Shubham Tiwari F" userId="b1000581-e419-4654-bcd6-2f9e4434d911" providerId="ADAL" clId="{875F502C-5E8A-4267-9005-438FE3E67B94}" dt="2023-06-26T08:35:58.303" v="211" actId="1076"/>
          <ac:grpSpMkLst>
            <pc:docMk/>
            <pc:sldMk cId="1306871538" sldId="256"/>
            <ac:grpSpMk id="2" creationId="{F6E08914-8694-2EAB-FB30-2E99805A7F78}"/>
          </ac:grpSpMkLst>
        </pc:grpChg>
        <pc:grpChg chg="add mod">
          <ac:chgData name="Shubham Tiwari F" userId="b1000581-e419-4654-bcd6-2f9e4434d911" providerId="ADAL" clId="{875F502C-5E8A-4267-9005-438FE3E67B94}" dt="2023-06-26T08:35:58.303" v="211" actId="1076"/>
          <ac:grpSpMkLst>
            <pc:docMk/>
            <pc:sldMk cId="1306871538" sldId="256"/>
            <ac:grpSpMk id="8" creationId="{16BF604D-4EC9-E188-371B-FE6C18902FB1}"/>
          </ac:grpSpMkLst>
        </pc:grpChg>
        <pc:grpChg chg="add mod">
          <ac:chgData name="Shubham Tiwari F" userId="b1000581-e419-4654-bcd6-2f9e4434d911" providerId="ADAL" clId="{875F502C-5E8A-4267-9005-438FE3E67B94}" dt="2023-06-26T08:35:58.303" v="211" actId="1076"/>
          <ac:grpSpMkLst>
            <pc:docMk/>
            <pc:sldMk cId="1306871538" sldId="256"/>
            <ac:grpSpMk id="34" creationId="{26F8FED9-36CE-ECF8-3D91-748B60272B9F}"/>
          </ac:grpSpMkLst>
        </pc:grpChg>
        <pc:grpChg chg="add mod">
          <ac:chgData name="Shubham Tiwari F" userId="b1000581-e419-4654-bcd6-2f9e4434d911" providerId="ADAL" clId="{875F502C-5E8A-4267-9005-438FE3E67B94}" dt="2023-06-26T08:16:49.942" v="9" actId="164"/>
          <ac:grpSpMkLst>
            <pc:docMk/>
            <pc:sldMk cId="1306871538" sldId="256"/>
            <ac:grpSpMk id="44" creationId="{26C2C028-2CB5-4D19-B6DF-E14141AFA7FD}"/>
          </ac:grpSpMkLst>
        </pc:grpChg>
        <pc:picChg chg="mod">
          <ac:chgData name="Shubham Tiwari F" userId="b1000581-e419-4654-bcd6-2f9e4434d911" providerId="ADAL" clId="{875F502C-5E8A-4267-9005-438FE3E67B94}" dt="2023-06-26T08:35:58.303" v="211" actId="1076"/>
          <ac:picMkLst>
            <pc:docMk/>
            <pc:sldMk cId="1306871538" sldId="256"/>
            <ac:picMk id="3" creationId="{5E2348DD-FCB9-58FE-60D3-A995DF5F9DDA}"/>
          </ac:picMkLst>
        </pc:picChg>
        <pc:picChg chg="mod">
          <ac:chgData name="Shubham Tiwari F" userId="b1000581-e419-4654-bcd6-2f9e4434d911" providerId="ADAL" clId="{875F502C-5E8A-4267-9005-438FE3E67B94}" dt="2023-06-26T08:35:58.303" v="211" actId="1076"/>
          <ac:picMkLst>
            <pc:docMk/>
            <pc:sldMk cId="1306871538" sldId="256"/>
            <ac:picMk id="4" creationId="{973D9B77-7A46-F981-497A-21DE1EFF2E37}"/>
          </ac:picMkLst>
        </pc:picChg>
        <pc:picChg chg="mod">
          <ac:chgData name="Shubham Tiwari F" userId="b1000581-e419-4654-bcd6-2f9e4434d911" providerId="ADAL" clId="{875F502C-5E8A-4267-9005-438FE3E67B94}" dt="2023-06-26T08:35:58.303" v="211" actId="1076"/>
          <ac:picMkLst>
            <pc:docMk/>
            <pc:sldMk cId="1306871538" sldId="256"/>
            <ac:picMk id="10" creationId="{AF897D65-FBE2-A517-81FD-F274BA73C5E4}"/>
          </ac:picMkLst>
        </pc:picChg>
        <pc:picChg chg="mod">
          <ac:chgData name="Shubham Tiwari F" userId="b1000581-e419-4654-bcd6-2f9e4434d911" providerId="ADAL" clId="{875F502C-5E8A-4267-9005-438FE3E67B94}" dt="2023-06-26T08:35:58.303" v="211" actId="1076"/>
          <ac:picMkLst>
            <pc:docMk/>
            <pc:sldMk cId="1306871538" sldId="256"/>
            <ac:picMk id="11" creationId="{68141991-7A0B-41DA-62AF-8FE0F6E65132}"/>
          </ac:picMkLst>
        </pc:picChg>
        <pc:picChg chg="mod">
          <ac:chgData name="Shubham Tiwari F" userId="b1000581-e419-4654-bcd6-2f9e4434d911" providerId="ADAL" clId="{875F502C-5E8A-4267-9005-438FE3E67B94}" dt="2023-06-26T08:35:58.303" v="211" actId="1076"/>
          <ac:picMkLst>
            <pc:docMk/>
            <pc:sldMk cId="1306871538" sldId="256"/>
            <ac:picMk id="12" creationId="{10FFFB6C-D768-4617-EE9F-437C1EC6953C}"/>
          </ac:picMkLst>
        </pc:picChg>
        <pc:picChg chg="mod">
          <ac:chgData name="Shubham Tiwari F" userId="b1000581-e419-4654-bcd6-2f9e4434d911" providerId="ADAL" clId="{875F502C-5E8A-4267-9005-438FE3E67B94}" dt="2023-06-26T08:35:58.303" v="211" actId="1076"/>
          <ac:picMkLst>
            <pc:docMk/>
            <pc:sldMk cId="1306871538" sldId="256"/>
            <ac:picMk id="13" creationId="{45E75977-8E49-CB29-9EAC-3B0E306004B1}"/>
          </ac:picMkLst>
        </pc:picChg>
        <pc:picChg chg="mod">
          <ac:chgData name="Shubham Tiwari F" userId="b1000581-e419-4654-bcd6-2f9e4434d911" providerId="ADAL" clId="{875F502C-5E8A-4267-9005-438FE3E67B94}" dt="2023-06-26T08:35:58.303" v="211" actId="1076"/>
          <ac:picMkLst>
            <pc:docMk/>
            <pc:sldMk cId="1306871538" sldId="256"/>
            <ac:picMk id="14" creationId="{35F8D5F7-20D5-3A1C-8B78-5336C9DE65D6}"/>
          </ac:picMkLst>
        </pc:picChg>
        <pc:picChg chg="mod">
          <ac:chgData name="Shubham Tiwari F" userId="b1000581-e419-4654-bcd6-2f9e4434d911" providerId="ADAL" clId="{875F502C-5E8A-4267-9005-438FE3E67B94}" dt="2023-06-26T08:35:58.303" v="211" actId="1076"/>
          <ac:picMkLst>
            <pc:docMk/>
            <pc:sldMk cId="1306871538" sldId="256"/>
            <ac:picMk id="15" creationId="{8508C095-B6EC-EB48-EEB4-39CE25409AC0}"/>
          </ac:picMkLst>
        </pc:picChg>
        <pc:picChg chg="mod">
          <ac:chgData name="Shubham Tiwari F" userId="b1000581-e419-4654-bcd6-2f9e4434d911" providerId="ADAL" clId="{875F502C-5E8A-4267-9005-438FE3E67B94}" dt="2023-06-26T08:35:58.303" v="211" actId="1076"/>
          <ac:picMkLst>
            <pc:docMk/>
            <pc:sldMk cId="1306871538" sldId="256"/>
            <ac:picMk id="20" creationId="{3C627953-DD98-FFA3-570F-C6B858FA58DD}"/>
          </ac:picMkLst>
        </pc:picChg>
        <pc:picChg chg="mod">
          <ac:chgData name="Shubham Tiwari F" userId="b1000581-e419-4654-bcd6-2f9e4434d911" providerId="ADAL" clId="{875F502C-5E8A-4267-9005-438FE3E67B94}" dt="2023-06-26T08:35:58.303" v="211" actId="1076"/>
          <ac:picMkLst>
            <pc:docMk/>
            <pc:sldMk cId="1306871538" sldId="256"/>
            <ac:picMk id="31" creationId="{26B03B2E-A216-8428-150C-0E417D602E53}"/>
          </ac:picMkLst>
        </pc:picChg>
        <pc:picChg chg="mod">
          <ac:chgData name="Shubham Tiwari F" userId="b1000581-e419-4654-bcd6-2f9e4434d911" providerId="ADAL" clId="{875F502C-5E8A-4267-9005-438FE3E67B94}" dt="2023-06-26T08:35:58.303" v="211" actId="1076"/>
          <ac:picMkLst>
            <pc:docMk/>
            <pc:sldMk cId="1306871538" sldId="256"/>
            <ac:picMk id="35" creationId="{F94605AC-1AF2-9ECD-7862-CBD842D50E8D}"/>
          </ac:picMkLst>
        </pc:picChg>
        <pc:picChg chg="mod">
          <ac:chgData name="Shubham Tiwari F" userId="b1000581-e419-4654-bcd6-2f9e4434d911" providerId="ADAL" clId="{875F502C-5E8A-4267-9005-438FE3E67B94}" dt="2023-06-26T08:35:58.303" v="211" actId="1076"/>
          <ac:picMkLst>
            <pc:docMk/>
            <pc:sldMk cId="1306871538" sldId="256"/>
            <ac:picMk id="36" creationId="{4A037F49-A288-AE2F-9604-F6DF45A17453}"/>
          </ac:picMkLst>
        </pc:picChg>
        <pc:picChg chg="mod">
          <ac:chgData name="Shubham Tiwari F" userId="b1000581-e419-4654-bcd6-2f9e4434d911" providerId="ADAL" clId="{875F502C-5E8A-4267-9005-438FE3E67B94}" dt="2023-06-26T08:35:58.303" v="211" actId="1076"/>
          <ac:picMkLst>
            <pc:docMk/>
            <pc:sldMk cId="1306871538" sldId="256"/>
            <ac:picMk id="37" creationId="{86881E16-118E-1F35-0424-34209ACB453E}"/>
          </ac:picMkLst>
        </pc:picChg>
        <pc:cxnChg chg="mod">
          <ac:chgData name="Shubham Tiwari F" userId="b1000581-e419-4654-bcd6-2f9e4434d911" providerId="ADAL" clId="{875F502C-5E8A-4267-9005-438FE3E67B94}" dt="2023-06-26T08:35:58.303" v="211" actId="1076"/>
          <ac:cxnSpMkLst>
            <pc:docMk/>
            <pc:sldMk cId="1306871538" sldId="256"/>
            <ac:cxnSpMk id="24" creationId="{209BC7D4-C78A-AC90-F668-7DA98C80E49A}"/>
          </ac:cxnSpMkLst>
        </pc:cxnChg>
        <pc:cxnChg chg="mod">
          <ac:chgData name="Shubham Tiwari F" userId="b1000581-e419-4654-bcd6-2f9e4434d911" providerId="ADAL" clId="{875F502C-5E8A-4267-9005-438FE3E67B94}" dt="2023-06-26T08:35:58.303" v="211" actId="1076"/>
          <ac:cxnSpMkLst>
            <pc:docMk/>
            <pc:sldMk cId="1306871538" sldId="256"/>
            <ac:cxnSpMk id="25" creationId="{454C8C69-E21A-EBB8-1F9B-CBFA9C152C4E}"/>
          </ac:cxnSpMkLst>
        </pc:cxnChg>
        <pc:cxnChg chg="mod">
          <ac:chgData name="Shubham Tiwari F" userId="b1000581-e419-4654-bcd6-2f9e4434d911" providerId="ADAL" clId="{875F502C-5E8A-4267-9005-438FE3E67B94}" dt="2023-06-26T08:35:58.303" v="211" actId="1076"/>
          <ac:cxnSpMkLst>
            <pc:docMk/>
            <pc:sldMk cId="1306871538" sldId="256"/>
            <ac:cxnSpMk id="26" creationId="{6C7BADAD-4EF3-C086-ED54-4EF435CF115A}"/>
          </ac:cxnSpMkLst>
        </pc:cxnChg>
        <pc:cxnChg chg="mod">
          <ac:chgData name="Shubham Tiwari F" userId="b1000581-e419-4654-bcd6-2f9e4434d911" providerId="ADAL" clId="{875F502C-5E8A-4267-9005-438FE3E67B94}" dt="2023-06-26T08:35:58.303" v="211" actId="1076"/>
          <ac:cxnSpMkLst>
            <pc:docMk/>
            <pc:sldMk cId="1306871538" sldId="256"/>
            <ac:cxnSpMk id="27" creationId="{E159BB6F-7BE7-7FC3-A3A6-D06D2AB2221C}"/>
          </ac:cxnSpMkLst>
        </pc:cxnChg>
        <pc:cxnChg chg="mod">
          <ac:chgData name="Shubham Tiwari F" userId="b1000581-e419-4654-bcd6-2f9e4434d911" providerId="ADAL" clId="{875F502C-5E8A-4267-9005-438FE3E67B94}" dt="2023-06-26T08:35:58.303" v="211" actId="1076"/>
          <ac:cxnSpMkLst>
            <pc:docMk/>
            <pc:sldMk cId="1306871538" sldId="256"/>
            <ac:cxnSpMk id="28" creationId="{FFBB8F29-0654-6848-359C-1D2071BECE38}"/>
          </ac:cxnSpMkLst>
        </pc:cxnChg>
        <pc:cxnChg chg="mod">
          <ac:chgData name="Shubham Tiwari F" userId="b1000581-e419-4654-bcd6-2f9e4434d911" providerId="ADAL" clId="{875F502C-5E8A-4267-9005-438FE3E67B94}" dt="2023-06-26T08:35:58.303" v="211" actId="1076"/>
          <ac:cxnSpMkLst>
            <pc:docMk/>
            <pc:sldMk cId="1306871538" sldId="256"/>
            <ac:cxnSpMk id="29" creationId="{5B6DFD73-6357-C97B-EE58-6718FAE4E3D4}"/>
          </ac:cxnSpMkLst>
        </pc:cxnChg>
        <pc:cxnChg chg="mod">
          <ac:chgData name="Shubham Tiwari F" userId="b1000581-e419-4654-bcd6-2f9e4434d911" providerId="ADAL" clId="{875F502C-5E8A-4267-9005-438FE3E67B94}" dt="2023-06-26T08:35:58.303" v="211" actId="1076"/>
          <ac:cxnSpMkLst>
            <pc:docMk/>
            <pc:sldMk cId="1306871538" sldId="256"/>
            <ac:cxnSpMk id="30" creationId="{1AA52C3B-1F43-250E-756D-9539DCFF62A4}"/>
          </ac:cxnSpMkLst>
        </pc:cxnChg>
        <pc:cxnChg chg="mod">
          <ac:chgData name="Shubham Tiwari F" userId="b1000581-e419-4654-bcd6-2f9e4434d911" providerId="ADAL" clId="{875F502C-5E8A-4267-9005-438FE3E67B94}" dt="2023-06-26T08:35:58.303" v="211" actId="1076"/>
          <ac:cxnSpMkLst>
            <pc:docMk/>
            <pc:sldMk cId="1306871538" sldId="256"/>
            <ac:cxnSpMk id="32" creationId="{B6D434B4-670D-106B-E28B-FD3450B26E9C}"/>
          </ac:cxnSpMkLst>
        </pc:cxnChg>
        <pc:cxnChg chg="mod">
          <ac:chgData name="Shubham Tiwari F" userId="b1000581-e419-4654-bcd6-2f9e4434d911" providerId="ADAL" clId="{875F502C-5E8A-4267-9005-438FE3E67B94}" dt="2023-06-26T08:35:58.303" v="211" actId="1076"/>
          <ac:cxnSpMkLst>
            <pc:docMk/>
            <pc:sldMk cId="1306871538" sldId="256"/>
            <ac:cxnSpMk id="41" creationId="{9EECBB8E-5F9E-5433-0411-AE4DEF88880E}"/>
          </ac:cxnSpMkLst>
        </pc:cxnChg>
        <pc:cxnChg chg="mod">
          <ac:chgData name="Shubham Tiwari F" userId="b1000581-e419-4654-bcd6-2f9e4434d911" providerId="ADAL" clId="{875F502C-5E8A-4267-9005-438FE3E67B94}" dt="2023-06-26T08:35:58.303" v="211" actId="1076"/>
          <ac:cxnSpMkLst>
            <pc:docMk/>
            <pc:sldMk cId="1306871538" sldId="256"/>
            <ac:cxnSpMk id="42" creationId="{79549FB3-7771-3132-AD62-16C3950AF542}"/>
          </ac:cxnSpMkLst>
        </pc:cxnChg>
      </pc:sldChg>
      <pc:sldChg chg="modSp mod">
        <pc:chgData name="Shubham Tiwari F" userId="b1000581-e419-4654-bcd6-2f9e4434d911" providerId="ADAL" clId="{875F502C-5E8A-4267-9005-438FE3E67B94}" dt="2023-06-26T08:36:48.227" v="216" actId="20577"/>
        <pc:sldMkLst>
          <pc:docMk/>
          <pc:sldMk cId="1624722056" sldId="272"/>
        </pc:sldMkLst>
        <pc:spChg chg="mod">
          <ac:chgData name="Shubham Tiwari F" userId="b1000581-e419-4654-bcd6-2f9e4434d911" providerId="ADAL" clId="{875F502C-5E8A-4267-9005-438FE3E67B94}" dt="2023-06-26T08:28:32.363" v="209" actId="1076"/>
          <ac:spMkLst>
            <pc:docMk/>
            <pc:sldMk cId="1624722056" sldId="272"/>
            <ac:spMk id="5" creationId="{ADFD8C78-E823-58AC-60C5-A342BE7ECF4D}"/>
          </ac:spMkLst>
        </pc:spChg>
        <pc:spChg chg="mod">
          <ac:chgData name="Shubham Tiwari F" userId="b1000581-e419-4654-bcd6-2f9e4434d911" providerId="ADAL" clId="{875F502C-5E8A-4267-9005-438FE3E67B94}" dt="2023-06-26T08:36:48.227" v="216" actId="20577"/>
          <ac:spMkLst>
            <pc:docMk/>
            <pc:sldMk cId="1624722056" sldId="272"/>
            <ac:spMk id="21" creationId="{39E5144E-4A38-6CE3-7C33-D51B644A7340}"/>
          </ac:spMkLst>
        </pc:spChg>
      </pc:sldChg>
      <pc:sldChg chg="modSp add mod">
        <pc:chgData name="Shubham Tiwari F" userId="b1000581-e419-4654-bcd6-2f9e4434d911" providerId="ADAL" clId="{875F502C-5E8A-4267-9005-438FE3E67B94}" dt="2023-07-28T09:19:55.633" v="1142" actId="20577"/>
        <pc:sldMkLst>
          <pc:docMk/>
          <pc:sldMk cId="3548389035" sldId="273"/>
        </pc:sldMkLst>
        <pc:spChg chg="mod">
          <ac:chgData name="Shubham Tiwari F" userId="b1000581-e419-4654-bcd6-2f9e4434d911" providerId="ADAL" clId="{875F502C-5E8A-4267-9005-438FE3E67B94}" dt="2023-07-28T09:19:55.633" v="1142" actId="20577"/>
          <ac:spMkLst>
            <pc:docMk/>
            <pc:sldMk cId="3548389035" sldId="273"/>
            <ac:spMk id="2" creationId="{3B46CB47-1DCB-2681-51D7-599AE6BFC92E}"/>
          </ac:spMkLst>
        </pc:spChg>
        <pc:spChg chg="mod">
          <ac:chgData name="Shubham Tiwari F" userId="b1000581-e419-4654-bcd6-2f9e4434d911" providerId="ADAL" clId="{875F502C-5E8A-4267-9005-438FE3E67B94}" dt="2023-06-30T08:49:04.042" v="729" actId="20577"/>
          <ac:spMkLst>
            <pc:docMk/>
            <pc:sldMk cId="3548389035" sldId="273"/>
            <ac:spMk id="5" creationId="{ADFD8C78-E823-58AC-60C5-A342BE7ECF4D}"/>
          </ac:spMkLst>
        </pc:spChg>
        <pc:spChg chg="mod">
          <ac:chgData name="Shubham Tiwari F" userId="b1000581-e419-4654-bcd6-2f9e4434d911" providerId="ADAL" clId="{875F502C-5E8A-4267-9005-438FE3E67B94}" dt="2023-06-30T08:53:12.027" v="735" actId="20577"/>
          <ac:spMkLst>
            <pc:docMk/>
            <pc:sldMk cId="3548389035" sldId="273"/>
            <ac:spMk id="21" creationId="{39E5144E-4A38-6CE3-7C33-D51B644A7340}"/>
          </ac:spMkLst>
        </pc:spChg>
      </pc:sldChg>
      <pc:sldChg chg="addSp delSp modSp new del mod setBg">
        <pc:chgData name="Shubham Tiwari F" userId="b1000581-e419-4654-bcd6-2f9e4434d911" providerId="ADAL" clId="{875F502C-5E8A-4267-9005-438FE3E67B94}" dt="2023-07-07T08:33:36.785" v="1136" actId="2696"/>
        <pc:sldMkLst>
          <pc:docMk/>
          <pc:sldMk cId="4099926792" sldId="274"/>
        </pc:sldMkLst>
        <pc:spChg chg="add mod">
          <ac:chgData name="Shubham Tiwari F" userId="b1000581-e419-4654-bcd6-2f9e4434d911" providerId="ADAL" clId="{875F502C-5E8A-4267-9005-438FE3E67B94}" dt="2023-07-05T08:10:02.436" v="887" actId="20577"/>
          <ac:spMkLst>
            <pc:docMk/>
            <pc:sldMk cId="4099926792" sldId="274"/>
            <ac:spMk id="4" creationId="{65F70623-0C15-676B-4BB3-2CF9CA8A1151}"/>
          </ac:spMkLst>
        </pc:spChg>
        <pc:spChg chg="add mod">
          <ac:chgData name="Shubham Tiwari F" userId="b1000581-e419-4654-bcd6-2f9e4434d911" providerId="ADAL" clId="{875F502C-5E8A-4267-9005-438FE3E67B94}" dt="2023-07-05T08:12:25.078" v="938" actId="208"/>
          <ac:spMkLst>
            <pc:docMk/>
            <pc:sldMk cId="4099926792" sldId="274"/>
            <ac:spMk id="6" creationId="{7CB8623C-83AE-083D-03B4-FA3364112FE2}"/>
          </ac:spMkLst>
        </pc:spChg>
        <pc:spChg chg="add mod">
          <ac:chgData name="Shubham Tiwari F" userId="b1000581-e419-4654-bcd6-2f9e4434d911" providerId="ADAL" clId="{875F502C-5E8A-4267-9005-438FE3E67B94}" dt="2023-07-05T08:30:40.243" v="1130" actId="2085"/>
          <ac:spMkLst>
            <pc:docMk/>
            <pc:sldMk cId="4099926792" sldId="274"/>
            <ac:spMk id="8" creationId="{ACFEF8BC-2A5D-134C-D8C3-9AB3F15DC442}"/>
          </ac:spMkLst>
        </pc:spChg>
        <pc:picChg chg="add mod">
          <ac:chgData name="Shubham Tiwari F" userId="b1000581-e419-4654-bcd6-2f9e4434d911" providerId="ADAL" clId="{875F502C-5E8A-4267-9005-438FE3E67B94}" dt="2023-07-05T08:27:16.385" v="1091" actId="1076"/>
          <ac:picMkLst>
            <pc:docMk/>
            <pc:sldMk cId="4099926792" sldId="274"/>
            <ac:picMk id="2" creationId="{C49401F5-00B7-7258-0431-7AD04881C56E}"/>
          </ac:picMkLst>
        </pc:picChg>
        <pc:picChg chg="add del mod ord modCrop">
          <ac:chgData name="Shubham Tiwari F" userId="b1000581-e419-4654-bcd6-2f9e4434d911" providerId="ADAL" clId="{875F502C-5E8A-4267-9005-438FE3E67B94}" dt="2023-07-05T08:25:58.864" v="1065" actId="21"/>
          <ac:picMkLst>
            <pc:docMk/>
            <pc:sldMk cId="4099926792" sldId="274"/>
            <ac:picMk id="3" creationId="{E7DA9742-84D1-D728-FEF3-7250713CDC53}"/>
          </ac:picMkLst>
        </pc:picChg>
        <pc:picChg chg="add mod">
          <ac:chgData name="Shubham Tiwari F" userId="b1000581-e419-4654-bcd6-2f9e4434d911" providerId="ADAL" clId="{875F502C-5E8A-4267-9005-438FE3E67B94}" dt="2023-07-05T08:26:38.272" v="1082" actId="1076"/>
          <ac:picMkLst>
            <pc:docMk/>
            <pc:sldMk cId="4099926792" sldId="274"/>
            <ac:picMk id="5" creationId="{D57A7ACA-0722-95E6-9C8B-E69F818D78B1}"/>
          </ac:picMkLst>
        </pc:picChg>
        <pc:picChg chg="add mod ord">
          <ac:chgData name="Shubham Tiwari F" userId="b1000581-e419-4654-bcd6-2f9e4434d911" providerId="ADAL" clId="{875F502C-5E8A-4267-9005-438FE3E67B94}" dt="2023-07-05T08:26:27.120" v="1078" actId="1076"/>
          <ac:picMkLst>
            <pc:docMk/>
            <pc:sldMk cId="4099926792" sldId="274"/>
            <ac:picMk id="7" creationId="{537E2A41-9CF5-2B85-0158-8B61D42A1413}"/>
          </ac:picMkLst>
        </pc:picChg>
        <pc:picChg chg="add del mod">
          <ac:chgData name="Shubham Tiwari F" userId="b1000581-e419-4654-bcd6-2f9e4434d911" providerId="ADAL" clId="{875F502C-5E8A-4267-9005-438FE3E67B94}" dt="2023-07-05T08:14:35.855" v="1015" actId="478"/>
          <ac:picMkLst>
            <pc:docMk/>
            <pc:sldMk cId="4099926792" sldId="274"/>
            <ac:picMk id="8" creationId="{ED63FBBB-BEC9-D8AD-C29B-DFEDC730EDA2}"/>
          </ac:picMkLst>
        </pc:picChg>
        <pc:picChg chg="add mod">
          <ac:chgData name="Shubham Tiwari F" userId="b1000581-e419-4654-bcd6-2f9e4434d911" providerId="ADAL" clId="{875F502C-5E8A-4267-9005-438FE3E67B94}" dt="2023-07-05T08:17:15.424" v="1020" actId="1076"/>
          <ac:picMkLst>
            <pc:docMk/>
            <pc:sldMk cId="4099926792" sldId="274"/>
            <ac:picMk id="10" creationId="{76F33E02-44BD-BE99-9DF4-80FDC1F1A70E}"/>
          </ac:picMkLst>
        </pc:picChg>
        <pc:picChg chg="add mod modCrop">
          <ac:chgData name="Shubham Tiwari F" userId="b1000581-e419-4654-bcd6-2f9e4434d911" providerId="ADAL" clId="{875F502C-5E8A-4267-9005-438FE3E67B94}" dt="2023-07-05T08:32:02.539" v="1135" actId="14100"/>
          <ac:picMkLst>
            <pc:docMk/>
            <pc:sldMk cId="4099926792" sldId="274"/>
            <ac:picMk id="11" creationId="{E42F8151-601B-C465-D9AD-79A908E3795C}"/>
          </ac:picMkLst>
        </pc:picChg>
        <pc:picChg chg="add mod">
          <ac:chgData name="Shubham Tiwari F" userId="b1000581-e419-4654-bcd6-2f9e4434d911" providerId="ADAL" clId="{875F502C-5E8A-4267-9005-438FE3E67B94}" dt="2023-07-05T08:27:13.267" v="1090" actId="1076"/>
          <ac:picMkLst>
            <pc:docMk/>
            <pc:sldMk cId="4099926792" sldId="274"/>
            <ac:picMk id="1026" creationId="{C86332EB-3EF2-CDCC-AC6D-12C70EB4F856}"/>
          </ac:picMkLst>
        </pc:picChg>
        <pc:picChg chg="add mod">
          <ac:chgData name="Shubham Tiwari F" userId="b1000581-e419-4654-bcd6-2f9e4434d911" providerId="ADAL" clId="{875F502C-5E8A-4267-9005-438FE3E67B94}" dt="2023-07-05T08:26:57.263" v="1087" actId="1076"/>
          <ac:picMkLst>
            <pc:docMk/>
            <pc:sldMk cId="4099926792" sldId="274"/>
            <ac:picMk id="1028" creationId="{E29BC60D-7C95-717E-7CBE-9E566ED45D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DD28-062C-1AA5-2E01-8635A5ED6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408EE-72CA-BECC-81E7-ACF1373A4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EE05F7-2F97-36E5-A5C2-527BE694228E}"/>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5" name="Footer Placeholder 4">
            <a:extLst>
              <a:ext uri="{FF2B5EF4-FFF2-40B4-BE49-F238E27FC236}">
                <a16:creationId xmlns:a16="http://schemas.microsoft.com/office/drawing/2014/main" id="{03B30FA1-42A5-3AA0-FCF2-E441174F4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0857FE-0756-16E3-2C73-FD9E0555894A}"/>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142406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8FB3-ADD5-794B-D57B-3CE8579DC7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20583A-2F62-FDA1-E462-DB18D6EBFA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BA759-56B3-69CF-21D5-CBE990A935FF}"/>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5" name="Footer Placeholder 4">
            <a:extLst>
              <a:ext uri="{FF2B5EF4-FFF2-40B4-BE49-F238E27FC236}">
                <a16:creationId xmlns:a16="http://schemas.microsoft.com/office/drawing/2014/main" id="{4C26C7E0-A094-BCD2-6454-AD8BA9F79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7AC4B-4C87-AEE2-F501-E6D0857ED9F0}"/>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34777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FAA70-8488-FF94-E5F9-518C2DA316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BE04BC-CA60-1470-F8C8-06E823DEC9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9E5FB-BD47-9A15-559D-57484F843B15}"/>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5" name="Footer Placeholder 4">
            <a:extLst>
              <a:ext uri="{FF2B5EF4-FFF2-40B4-BE49-F238E27FC236}">
                <a16:creationId xmlns:a16="http://schemas.microsoft.com/office/drawing/2014/main" id="{052A82B7-4F50-9E4E-2228-861A01B9F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E59A77-25D2-9E3F-3461-AF3F377EA4D1}"/>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35713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24BD-7393-03AB-2387-500EAC3CD3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C62BEE-C5A2-C76D-867E-628CFA6E6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3B603-283B-CAD2-35B4-43980581477F}"/>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5" name="Footer Placeholder 4">
            <a:extLst>
              <a:ext uri="{FF2B5EF4-FFF2-40B4-BE49-F238E27FC236}">
                <a16:creationId xmlns:a16="http://schemas.microsoft.com/office/drawing/2014/main" id="{AF90C15C-FF0E-BF04-9562-D438A7D87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EA725-F05F-9D84-0946-20D7CF3D9951}"/>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380126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C61A-E887-1C42-AEFE-04CC5846C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E5EA89-DA20-4CBF-87D6-F9D4DF20C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2CBF8-47B2-8406-23BF-053B0976751F}"/>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5" name="Footer Placeholder 4">
            <a:extLst>
              <a:ext uri="{FF2B5EF4-FFF2-40B4-BE49-F238E27FC236}">
                <a16:creationId xmlns:a16="http://schemas.microsoft.com/office/drawing/2014/main" id="{2D59AF82-18F9-3F7C-E760-0E3D5ED58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99B21-0986-18BB-E3AE-DB8906223DA4}"/>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34837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EF59-4611-2341-B79B-54C0FDCED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6558E-3E11-01F8-A5D6-2444618D6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3FA542-44F7-EB8A-2E9E-931B903DA5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465D7B-648A-1E5D-739A-3C7471B7AAB8}"/>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6" name="Footer Placeholder 5">
            <a:extLst>
              <a:ext uri="{FF2B5EF4-FFF2-40B4-BE49-F238E27FC236}">
                <a16:creationId xmlns:a16="http://schemas.microsoft.com/office/drawing/2014/main" id="{75145508-A6EB-8391-F8A4-B2F942805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0F304-819C-47F3-F98B-3F3199750276}"/>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179478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BC26-7735-F652-430D-9ECB1E4D2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BCCBF-5928-2D9C-9CDD-0EF901BBE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7759B-5967-FFCB-1292-A57F1F553F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DD0E60-DC16-536B-E80D-8E68F44AE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EAFD3-31CA-D5B0-5BE0-B916DEF8B4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1CBF6E-8083-60BB-6FCD-BD04AA050FB2}"/>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8" name="Footer Placeholder 7">
            <a:extLst>
              <a:ext uri="{FF2B5EF4-FFF2-40B4-BE49-F238E27FC236}">
                <a16:creationId xmlns:a16="http://schemas.microsoft.com/office/drawing/2014/main" id="{D4CFEBED-34D2-937C-DEB9-C8343CB47E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DEF659-D6CE-BA87-3B58-75FE7A4BAF19}"/>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71126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2764-D650-9345-F586-1D1924903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451423-7298-3974-568A-0B595EFE8290}"/>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4" name="Footer Placeholder 3">
            <a:extLst>
              <a:ext uri="{FF2B5EF4-FFF2-40B4-BE49-F238E27FC236}">
                <a16:creationId xmlns:a16="http://schemas.microsoft.com/office/drawing/2014/main" id="{8D706D7A-DCCE-C28B-F038-B078E7A743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4651CC-4B8A-E30C-E61C-C1565CAFCC8A}"/>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180095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A953D-EA34-F33B-A0DD-0DDFB42B256D}"/>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3" name="Footer Placeholder 2">
            <a:extLst>
              <a:ext uri="{FF2B5EF4-FFF2-40B4-BE49-F238E27FC236}">
                <a16:creationId xmlns:a16="http://schemas.microsoft.com/office/drawing/2014/main" id="{FAE4C5E3-0B32-CE32-88AB-C18523D0E1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51079B-9339-FFEF-2AED-C70071439C50}"/>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186832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9C27-7A3B-43B1-ABA2-E46E849E5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CB87BB-DDD8-7A7C-D3FC-497E9E612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C9B67F-0ACC-6CFD-1857-451D52742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17523-F309-7D02-71B4-31A9DE48A614}"/>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6" name="Footer Placeholder 5">
            <a:extLst>
              <a:ext uri="{FF2B5EF4-FFF2-40B4-BE49-F238E27FC236}">
                <a16:creationId xmlns:a16="http://schemas.microsoft.com/office/drawing/2014/main" id="{18D42E96-4044-43C8-0F11-51DC4E6301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11F08F-076C-C518-6895-1BD6A94FBAB4}"/>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24448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7BA9-87BA-4288-EBB8-9E35AF444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A93CCA-D3C7-D9EC-D03F-B5A5C9221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FBAD7C-D9E6-7BB9-2BF2-E9B1D6E92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44173-46E6-4385-56F7-E1C889503992}"/>
              </a:ext>
            </a:extLst>
          </p:cNvPr>
          <p:cNvSpPr>
            <a:spLocks noGrp="1"/>
          </p:cNvSpPr>
          <p:nvPr>
            <p:ph type="dt" sz="half" idx="10"/>
          </p:nvPr>
        </p:nvSpPr>
        <p:spPr/>
        <p:txBody>
          <a:bodyPr/>
          <a:lstStyle/>
          <a:p>
            <a:fld id="{EE36A32D-95D9-4322-ABA5-549C29BF2005}" type="datetimeFigureOut">
              <a:rPr lang="en-IN" smtClean="0"/>
              <a:t>28-07-2023</a:t>
            </a:fld>
            <a:endParaRPr lang="en-IN"/>
          </a:p>
        </p:txBody>
      </p:sp>
      <p:sp>
        <p:nvSpPr>
          <p:cNvPr id="6" name="Footer Placeholder 5">
            <a:extLst>
              <a:ext uri="{FF2B5EF4-FFF2-40B4-BE49-F238E27FC236}">
                <a16:creationId xmlns:a16="http://schemas.microsoft.com/office/drawing/2014/main" id="{DD741D72-B68C-9960-16A8-70157231A7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38335D-017B-5740-2962-E84A246D2EEA}"/>
              </a:ext>
            </a:extLst>
          </p:cNvPr>
          <p:cNvSpPr>
            <a:spLocks noGrp="1"/>
          </p:cNvSpPr>
          <p:nvPr>
            <p:ph type="sldNum" sz="quarter" idx="12"/>
          </p:nvPr>
        </p:nvSpPr>
        <p:spPr/>
        <p:txBody>
          <a:bodyPr/>
          <a:lstStyle/>
          <a:p>
            <a:fld id="{A102FEFB-839C-4599-914A-508BACF360A2}" type="slidenum">
              <a:rPr lang="en-IN" smtClean="0"/>
              <a:t>‹#›</a:t>
            </a:fld>
            <a:endParaRPr lang="en-IN"/>
          </a:p>
        </p:txBody>
      </p:sp>
    </p:spTree>
    <p:extLst>
      <p:ext uri="{BB962C8B-B14F-4D97-AF65-F5344CB8AC3E}">
        <p14:creationId xmlns:p14="http://schemas.microsoft.com/office/powerpoint/2010/main" val="411306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7A931-4AE9-071D-EF29-AFA9525E2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F1EE58-DB5D-8F3D-50A9-58E552202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6A710-4988-4D3E-24F1-0A9C3E4FD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6A32D-95D9-4322-ABA5-549C29BF2005}" type="datetimeFigureOut">
              <a:rPr lang="en-IN" smtClean="0"/>
              <a:t>28-07-2023</a:t>
            </a:fld>
            <a:endParaRPr lang="en-IN"/>
          </a:p>
        </p:txBody>
      </p:sp>
      <p:sp>
        <p:nvSpPr>
          <p:cNvPr id="5" name="Footer Placeholder 4">
            <a:extLst>
              <a:ext uri="{FF2B5EF4-FFF2-40B4-BE49-F238E27FC236}">
                <a16:creationId xmlns:a16="http://schemas.microsoft.com/office/drawing/2014/main" id="{4B739C69-38C9-8F54-7D64-FF41EE203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7AFD50-C703-36CD-CFAE-2A593161C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2FEFB-839C-4599-914A-508BACF360A2}" type="slidenum">
              <a:rPr lang="en-IN" smtClean="0"/>
              <a:t>‹#›</a:t>
            </a:fld>
            <a:endParaRPr lang="en-IN"/>
          </a:p>
        </p:txBody>
      </p:sp>
    </p:spTree>
    <p:extLst>
      <p:ext uri="{BB962C8B-B14F-4D97-AF65-F5344CB8AC3E}">
        <p14:creationId xmlns:p14="http://schemas.microsoft.com/office/powerpoint/2010/main" val="279317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image" Target="../media/image1.png"/><Relationship Id="rId16" Type="http://schemas.microsoft.com/office/2007/relationships/hdphoto" Target="../media/hdphoto4.wdp"/><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2.wdp"/><Relationship Id="rId5" Type="http://schemas.microsoft.com/office/2007/relationships/hdphoto" Target="../media/hdphoto1.wdp"/><Relationship Id="rId1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E08914-8694-2EAB-FB30-2E99805A7F78}"/>
              </a:ext>
            </a:extLst>
          </p:cNvPr>
          <p:cNvGrpSpPr/>
          <p:nvPr/>
        </p:nvGrpSpPr>
        <p:grpSpPr>
          <a:xfrm>
            <a:off x="1239484" y="982369"/>
            <a:ext cx="5601349" cy="2871800"/>
            <a:chOff x="354620" y="5180572"/>
            <a:chExt cx="5601349" cy="2871800"/>
          </a:xfrm>
        </p:grpSpPr>
        <p:pic>
          <p:nvPicPr>
            <p:cNvPr id="3" name="Picture 2">
              <a:extLst>
                <a:ext uri="{FF2B5EF4-FFF2-40B4-BE49-F238E27FC236}">
                  <a16:creationId xmlns:a16="http://schemas.microsoft.com/office/drawing/2014/main" id="{5E2348DD-FCB9-58FE-60D3-A995DF5F9DDA}"/>
                </a:ext>
              </a:extLst>
            </p:cNvPr>
            <p:cNvPicPr>
              <a:picLocks noChangeAspect="1"/>
            </p:cNvPicPr>
            <p:nvPr/>
          </p:nvPicPr>
          <p:blipFill>
            <a:blip r:embed="rId2"/>
            <a:stretch>
              <a:fillRect/>
            </a:stretch>
          </p:blipFill>
          <p:spPr>
            <a:xfrm>
              <a:off x="354620" y="5180572"/>
              <a:ext cx="5601349" cy="1106823"/>
            </a:xfrm>
            <a:prstGeom prst="rect">
              <a:avLst/>
            </a:prstGeom>
          </p:spPr>
        </p:pic>
        <p:pic>
          <p:nvPicPr>
            <p:cNvPr id="4" name="Picture 3">
              <a:extLst>
                <a:ext uri="{FF2B5EF4-FFF2-40B4-BE49-F238E27FC236}">
                  <a16:creationId xmlns:a16="http://schemas.microsoft.com/office/drawing/2014/main" id="{973D9B77-7A46-F981-497A-21DE1EFF2E37}"/>
                </a:ext>
              </a:extLst>
            </p:cNvPr>
            <p:cNvPicPr>
              <a:picLocks noChangeAspect="1"/>
            </p:cNvPicPr>
            <p:nvPr/>
          </p:nvPicPr>
          <p:blipFill>
            <a:blip r:embed="rId3"/>
            <a:stretch>
              <a:fillRect/>
            </a:stretch>
          </p:blipFill>
          <p:spPr>
            <a:xfrm>
              <a:off x="363002" y="6827964"/>
              <a:ext cx="5533813" cy="860207"/>
            </a:xfrm>
            <a:prstGeom prst="rect">
              <a:avLst/>
            </a:prstGeom>
            <a:ln>
              <a:solidFill>
                <a:schemeClr val="accent1"/>
              </a:solidFill>
            </a:ln>
          </p:spPr>
        </p:pic>
        <p:sp>
          <p:nvSpPr>
            <p:cNvPr id="5" name="TextBox 4">
              <a:extLst>
                <a:ext uri="{FF2B5EF4-FFF2-40B4-BE49-F238E27FC236}">
                  <a16:creationId xmlns:a16="http://schemas.microsoft.com/office/drawing/2014/main" id="{621F6367-42CE-C2D9-F09E-66EF3F3C3EE1}"/>
                </a:ext>
              </a:extLst>
            </p:cNvPr>
            <p:cNvSpPr txBox="1"/>
            <p:nvPr/>
          </p:nvSpPr>
          <p:spPr>
            <a:xfrm>
              <a:off x="613398" y="6287972"/>
              <a:ext cx="5083792" cy="400110"/>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Problem 1</a:t>
              </a:r>
              <a:r>
                <a:rPr lang="en-US" sz="2000" b="1" dirty="0">
                  <a:latin typeface="Times New Roman" panose="02020603050405020304" pitchFamily="18" charset="0"/>
                  <a:cs typeface="Times New Roman" panose="02020603050405020304" pitchFamily="18" charset="0"/>
                </a:rPr>
                <a:t>: For Data Ingestion Automation</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F8876B-BC72-1BC4-1408-28D0B00CC511}"/>
                </a:ext>
              </a:extLst>
            </p:cNvPr>
            <p:cNvSpPr txBox="1"/>
            <p:nvPr/>
          </p:nvSpPr>
          <p:spPr>
            <a:xfrm>
              <a:off x="2040019" y="7652262"/>
              <a:ext cx="1554038"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Solution 1</a:t>
              </a:r>
              <a:endParaRPr lang="en-IN" sz="2000" b="1" dirty="0">
                <a:solidFill>
                  <a:srgbClr val="00B050"/>
                </a:solidFill>
                <a:latin typeface="Times New Roman" panose="02020603050405020304" pitchFamily="18" charset="0"/>
                <a:cs typeface="Times New Roman" panose="02020603050405020304" pitchFamily="18" charset="0"/>
              </a:endParaRPr>
            </a:p>
          </p:txBody>
        </p:sp>
      </p:grpSp>
      <p:sp>
        <p:nvSpPr>
          <p:cNvPr id="7" name="Rectangle 1090">
            <a:extLst>
              <a:ext uri="{FF2B5EF4-FFF2-40B4-BE49-F238E27FC236}">
                <a16:creationId xmlns:a16="http://schemas.microsoft.com/office/drawing/2014/main" id="{6C11E0D3-3472-1FAA-1D12-A18A3E5BE7BE}"/>
              </a:ext>
            </a:extLst>
          </p:cNvPr>
          <p:cNvSpPr/>
          <p:nvPr/>
        </p:nvSpPr>
        <p:spPr>
          <a:xfrm>
            <a:off x="1313266" y="987661"/>
            <a:ext cx="9943368" cy="5483601"/>
          </a:xfrm>
          <a:custGeom>
            <a:avLst/>
            <a:gdLst>
              <a:gd name="connsiteX0" fmla="*/ 0 w 3616102"/>
              <a:gd name="connsiteY0" fmla="*/ 0 h 5483601"/>
              <a:gd name="connsiteX1" fmla="*/ 3616102 w 3616102"/>
              <a:gd name="connsiteY1" fmla="*/ 0 h 5483601"/>
              <a:gd name="connsiteX2" fmla="*/ 3616102 w 3616102"/>
              <a:gd name="connsiteY2" fmla="*/ 5483601 h 5483601"/>
              <a:gd name="connsiteX3" fmla="*/ 0 w 3616102"/>
              <a:gd name="connsiteY3" fmla="*/ 5483601 h 5483601"/>
              <a:gd name="connsiteX4" fmla="*/ 0 w 3616102"/>
              <a:gd name="connsiteY4" fmla="*/ 0 h 5483601"/>
              <a:gd name="connsiteX0" fmla="*/ 12188 w 3628290"/>
              <a:gd name="connsiteY0" fmla="*/ 0 h 5483601"/>
              <a:gd name="connsiteX1" fmla="*/ 3628290 w 3628290"/>
              <a:gd name="connsiteY1" fmla="*/ 0 h 5483601"/>
              <a:gd name="connsiteX2" fmla="*/ 3628290 w 3628290"/>
              <a:gd name="connsiteY2" fmla="*/ 5483601 h 5483601"/>
              <a:gd name="connsiteX3" fmla="*/ 12188 w 3628290"/>
              <a:gd name="connsiteY3" fmla="*/ 5483601 h 5483601"/>
              <a:gd name="connsiteX4" fmla="*/ 0 w 3628290"/>
              <a:gd name="connsiteY4" fmla="*/ 3284621 h 5483601"/>
              <a:gd name="connsiteX5" fmla="*/ 12188 w 3628290"/>
              <a:gd name="connsiteY5" fmla="*/ 0 h 5483601"/>
              <a:gd name="connsiteX0" fmla="*/ 5763128 w 9379230"/>
              <a:gd name="connsiteY0" fmla="*/ 0 h 5483601"/>
              <a:gd name="connsiteX1" fmla="*/ 9379230 w 9379230"/>
              <a:gd name="connsiteY1" fmla="*/ 0 h 5483601"/>
              <a:gd name="connsiteX2" fmla="*/ 9379230 w 9379230"/>
              <a:gd name="connsiteY2" fmla="*/ 5483601 h 5483601"/>
              <a:gd name="connsiteX3" fmla="*/ 2 w 9379230"/>
              <a:gd name="connsiteY3" fmla="*/ 5471570 h 5483601"/>
              <a:gd name="connsiteX4" fmla="*/ 5750940 w 9379230"/>
              <a:gd name="connsiteY4" fmla="*/ 3284621 h 5483601"/>
              <a:gd name="connsiteX5" fmla="*/ 5763128 w 9379230"/>
              <a:gd name="connsiteY5" fmla="*/ 0 h 5483601"/>
              <a:gd name="connsiteX0" fmla="*/ 5813780 w 9429882"/>
              <a:gd name="connsiteY0" fmla="*/ 0 h 5483601"/>
              <a:gd name="connsiteX1" fmla="*/ 9429882 w 9429882"/>
              <a:gd name="connsiteY1" fmla="*/ 0 h 5483601"/>
              <a:gd name="connsiteX2" fmla="*/ 9429882 w 9429882"/>
              <a:gd name="connsiteY2" fmla="*/ 5483601 h 5483601"/>
              <a:gd name="connsiteX3" fmla="*/ 50654 w 9429882"/>
              <a:gd name="connsiteY3" fmla="*/ 5471570 h 5483601"/>
              <a:gd name="connsiteX4" fmla="*/ 5693307 w 9429882"/>
              <a:gd name="connsiteY4" fmla="*/ 3453063 h 5483601"/>
              <a:gd name="connsiteX5" fmla="*/ 5801592 w 9429882"/>
              <a:gd name="connsiteY5" fmla="*/ 3284621 h 5483601"/>
              <a:gd name="connsiteX6" fmla="*/ 5813780 w 9429882"/>
              <a:gd name="connsiteY6" fmla="*/ 0 h 5483601"/>
              <a:gd name="connsiteX0" fmla="*/ 6342188 w 9958290"/>
              <a:gd name="connsiteY0" fmla="*/ 0 h 5483601"/>
              <a:gd name="connsiteX1" fmla="*/ 9958290 w 9958290"/>
              <a:gd name="connsiteY1" fmla="*/ 0 h 5483601"/>
              <a:gd name="connsiteX2" fmla="*/ 9958290 w 9958290"/>
              <a:gd name="connsiteY2" fmla="*/ 5483601 h 5483601"/>
              <a:gd name="connsiteX3" fmla="*/ 579062 w 9958290"/>
              <a:gd name="connsiteY3" fmla="*/ 5471570 h 5483601"/>
              <a:gd name="connsiteX4" fmla="*/ 615000 w 9958290"/>
              <a:gd name="connsiteY4" fmla="*/ 3260558 h 5483601"/>
              <a:gd name="connsiteX5" fmla="*/ 6330000 w 9958290"/>
              <a:gd name="connsiteY5" fmla="*/ 3284621 h 5483601"/>
              <a:gd name="connsiteX6" fmla="*/ 6342188 w 9958290"/>
              <a:gd name="connsiteY6" fmla="*/ 0 h 5483601"/>
              <a:gd name="connsiteX0" fmla="*/ 5998231 w 9614333"/>
              <a:gd name="connsiteY0" fmla="*/ 0 h 5483601"/>
              <a:gd name="connsiteX1" fmla="*/ 9614333 w 9614333"/>
              <a:gd name="connsiteY1" fmla="*/ 0 h 5483601"/>
              <a:gd name="connsiteX2" fmla="*/ 9614333 w 9614333"/>
              <a:gd name="connsiteY2" fmla="*/ 5483601 h 5483601"/>
              <a:gd name="connsiteX3" fmla="*/ 235105 w 9614333"/>
              <a:gd name="connsiteY3" fmla="*/ 5471570 h 5483601"/>
              <a:gd name="connsiteX4" fmla="*/ 271043 w 9614333"/>
              <a:gd name="connsiteY4" fmla="*/ 3260558 h 5483601"/>
              <a:gd name="connsiteX5" fmla="*/ 5986043 w 9614333"/>
              <a:gd name="connsiteY5" fmla="*/ 3284621 h 5483601"/>
              <a:gd name="connsiteX6" fmla="*/ 5998231 w 9614333"/>
              <a:gd name="connsiteY6" fmla="*/ 0 h 5483601"/>
              <a:gd name="connsiteX0" fmla="*/ 5771382 w 9387484"/>
              <a:gd name="connsiteY0" fmla="*/ 0 h 5483601"/>
              <a:gd name="connsiteX1" fmla="*/ 9387484 w 9387484"/>
              <a:gd name="connsiteY1" fmla="*/ 0 h 5483601"/>
              <a:gd name="connsiteX2" fmla="*/ 9387484 w 9387484"/>
              <a:gd name="connsiteY2" fmla="*/ 5483601 h 5483601"/>
              <a:gd name="connsiteX3" fmla="*/ 8256 w 9387484"/>
              <a:gd name="connsiteY3" fmla="*/ 5471570 h 5483601"/>
              <a:gd name="connsiteX4" fmla="*/ 44194 w 9387484"/>
              <a:gd name="connsiteY4" fmla="*/ 3260558 h 5483601"/>
              <a:gd name="connsiteX5" fmla="*/ 5759194 w 9387484"/>
              <a:gd name="connsiteY5" fmla="*/ 3284621 h 5483601"/>
              <a:gd name="connsiteX6" fmla="*/ 5771382 w 9387484"/>
              <a:gd name="connsiteY6" fmla="*/ 0 h 5483601"/>
              <a:gd name="connsiteX0" fmla="*/ 5771382 w 9387484"/>
              <a:gd name="connsiteY0" fmla="*/ 0 h 5483601"/>
              <a:gd name="connsiteX1" fmla="*/ 9387484 w 9387484"/>
              <a:gd name="connsiteY1" fmla="*/ 0 h 5483601"/>
              <a:gd name="connsiteX2" fmla="*/ 9387484 w 9387484"/>
              <a:gd name="connsiteY2" fmla="*/ 5483601 h 5483601"/>
              <a:gd name="connsiteX3" fmla="*/ 8256 w 9387484"/>
              <a:gd name="connsiteY3" fmla="*/ 5471570 h 5483601"/>
              <a:gd name="connsiteX4" fmla="*/ 44194 w 9387484"/>
              <a:gd name="connsiteY4" fmla="*/ 3260558 h 5483601"/>
              <a:gd name="connsiteX5" fmla="*/ 5759194 w 9387484"/>
              <a:gd name="connsiteY5" fmla="*/ 3284621 h 5483601"/>
              <a:gd name="connsiteX6" fmla="*/ 5771382 w 9387484"/>
              <a:gd name="connsiteY6" fmla="*/ 0 h 5483601"/>
              <a:gd name="connsiteX0" fmla="*/ 5773953 w 9390055"/>
              <a:gd name="connsiteY0" fmla="*/ 0 h 5483601"/>
              <a:gd name="connsiteX1" fmla="*/ 9390055 w 9390055"/>
              <a:gd name="connsiteY1" fmla="*/ 0 h 5483601"/>
              <a:gd name="connsiteX2" fmla="*/ 9390055 w 9390055"/>
              <a:gd name="connsiteY2" fmla="*/ 5483601 h 5483601"/>
              <a:gd name="connsiteX3" fmla="*/ 10827 w 9390055"/>
              <a:gd name="connsiteY3" fmla="*/ 5471570 h 5483601"/>
              <a:gd name="connsiteX4" fmla="*/ 46765 w 9390055"/>
              <a:gd name="connsiteY4" fmla="*/ 3260558 h 5483601"/>
              <a:gd name="connsiteX5" fmla="*/ 5761765 w 9390055"/>
              <a:gd name="connsiteY5" fmla="*/ 3284621 h 5483601"/>
              <a:gd name="connsiteX6" fmla="*/ 5773953 w 9390055"/>
              <a:gd name="connsiteY6" fmla="*/ 0 h 5483601"/>
              <a:gd name="connsiteX0" fmla="*/ 5773953 w 9390055"/>
              <a:gd name="connsiteY0" fmla="*/ 0 h 5483601"/>
              <a:gd name="connsiteX1" fmla="*/ 9390055 w 9390055"/>
              <a:gd name="connsiteY1" fmla="*/ 0 h 5483601"/>
              <a:gd name="connsiteX2" fmla="*/ 9390055 w 9390055"/>
              <a:gd name="connsiteY2" fmla="*/ 5483601 h 5483601"/>
              <a:gd name="connsiteX3" fmla="*/ 10827 w 9390055"/>
              <a:gd name="connsiteY3" fmla="*/ 5471570 h 5483601"/>
              <a:gd name="connsiteX4" fmla="*/ 46765 w 9390055"/>
              <a:gd name="connsiteY4" fmla="*/ 3260558 h 5483601"/>
              <a:gd name="connsiteX5" fmla="*/ 5761765 w 9390055"/>
              <a:gd name="connsiteY5" fmla="*/ 3284621 h 5483601"/>
              <a:gd name="connsiteX6" fmla="*/ 5773953 w 9390055"/>
              <a:gd name="connsiteY6" fmla="*/ 0 h 5483601"/>
              <a:gd name="connsiteX0" fmla="*/ 5773953 w 9390055"/>
              <a:gd name="connsiteY0" fmla="*/ 0 h 5483601"/>
              <a:gd name="connsiteX1" fmla="*/ 9390055 w 9390055"/>
              <a:gd name="connsiteY1" fmla="*/ 0 h 5483601"/>
              <a:gd name="connsiteX2" fmla="*/ 9390055 w 9390055"/>
              <a:gd name="connsiteY2" fmla="*/ 5483601 h 5483601"/>
              <a:gd name="connsiteX3" fmla="*/ 10827 w 9390055"/>
              <a:gd name="connsiteY3" fmla="*/ 5471570 h 5483601"/>
              <a:gd name="connsiteX4" fmla="*/ 46765 w 9390055"/>
              <a:gd name="connsiteY4" fmla="*/ 3260558 h 5483601"/>
              <a:gd name="connsiteX5" fmla="*/ 5761765 w 9390055"/>
              <a:gd name="connsiteY5" fmla="*/ 3284621 h 5483601"/>
              <a:gd name="connsiteX6" fmla="*/ 5773953 w 9390055"/>
              <a:gd name="connsiteY6" fmla="*/ 0 h 5483601"/>
              <a:gd name="connsiteX0" fmla="*/ 5773953 w 9390055"/>
              <a:gd name="connsiteY0" fmla="*/ 0 h 5483601"/>
              <a:gd name="connsiteX1" fmla="*/ 9390055 w 9390055"/>
              <a:gd name="connsiteY1" fmla="*/ 0 h 5483601"/>
              <a:gd name="connsiteX2" fmla="*/ 9390055 w 9390055"/>
              <a:gd name="connsiteY2" fmla="*/ 5483601 h 5483601"/>
              <a:gd name="connsiteX3" fmla="*/ 10827 w 9390055"/>
              <a:gd name="connsiteY3" fmla="*/ 5471570 h 5483601"/>
              <a:gd name="connsiteX4" fmla="*/ 46765 w 9390055"/>
              <a:gd name="connsiteY4" fmla="*/ 3260558 h 5483601"/>
              <a:gd name="connsiteX5" fmla="*/ 5761765 w 9390055"/>
              <a:gd name="connsiteY5" fmla="*/ 3284621 h 5483601"/>
              <a:gd name="connsiteX6" fmla="*/ 5773953 w 9390055"/>
              <a:gd name="connsiteY6" fmla="*/ 0 h 5483601"/>
              <a:gd name="connsiteX0" fmla="*/ 5773953 w 9390055"/>
              <a:gd name="connsiteY0" fmla="*/ 0 h 5483601"/>
              <a:gd name="connsiteX1" fmla="*/ 9390055 w 9390055"/>
              <a:gd name="connsiteY1" fmla="*/ 0 h 5483601"/>
              <a:gd name="connsiteX2" fmla="*/ 9390055 w 9390055"/>
              <a:gd name="connsiteY2" fmla="*/ 5483601 h 5483601"/>
              <a:gd name="connsiteX3" fmla="*/ 10827 w 9390055"/>
              <a:gd name="connsiteY3" fmla="*/ 5471570 h 5483601"/>
              <a:gd name="connsiteX4" fmla="*/ 46765 w 9390055"/>
              <a:gd name="connsiteY4" fmla="*/ 3260558 h 5483601"/>
              <a:gd name="connsiteX5" fmla="*/ 5761765 w 9390055"/>
              <a:gd name="connsiteY5" fmla="*/ 3284621 h 5483601"/>
              <a:gd name="connsiteX6" fmla="*/ 5773953 w 9390055"/>
              <a:gd name="connsiteY6" fmla="*/ 0 h 5483601"/>
              <a:gd name="connsiteX0" fmla="*/ 5774574 w 9390676"/>
              <a:gd name="connsiteY0" fmla="*/ 0 h 5483601"/>
              <a:gd name="connsiteX1" fmla="*/ 9390676 w 9390676"/>
              <a:gd name="connsiteY1" fmla="*/ 0 h 5483601"/>
              <a:gd name="connsiteX2" fmla="*/ 9390676 w 9390676"/>
              <a:gd name="connsiteY2" fmla="*/ 5483601 h 5483601"/>
              <a:gd name="connsiteX3" fmla="*/ 11448 w 9390676"/>
              <a:gd name="connsiteY3" fmla="*/ 5471570 h 5483601"/>
              <a:gd name="connsiteX4" fmla="*/ 35354 w 9390676"/>
              <a:gd name="connsiteY4" fmla="*/ 3260558 h 5483601"/>
              <a:gd name="connsiteX5" fmla="*/ 5762386 w 9390676"/>
              <a:gd name="connsiteY5" fmla="*/ 3284621 h 5483601"/>
              <a:gd name="connsiteX6" fmla="*/ 5774574 w 9390676"/>
              <a:gd name="connsiteY6" fmla="*/ 0 h 5483601"/>
              <a:gd name="connsiteX0" fmla="*/ 5774574 w 9390676"/>
              <a:gd name="connsiteY0" fmla="*/ 0 h 5483601"/>
              <a:gd name="connsiteX1" fmla="*/ 9390676 w 9390676"/>
              <a:gd name="connsiteY1" fmla="*/ 0 h 5483601"/>
              <a:gd name="connsiteX2" fmla="*/ 9390676 w 9390676"/>
              <a:gd name="connsiteY2" fmla="*/ 5483601 h 5483601"/>
              <a:gd name="connsiteX3" fmla="*/ 11448 w 9390676"/>
              <a:gd name="connsiteY3" fmla="*/ 5471570 h 5483601"/>
              <a:gd name="connsiteX4" fmla="*/ 35354 w 9390676"/>
              <a:gd name="connsiteY4" fmla="*/ 3260558 h 5483601"/>
              <a:gd name="connsiteX5" fmla="*/ 5762386 w 9390676"/>
              <a:gd name="connsiteY5" fmla="*/ 3284621 h 5483601"/>
              <a:gd name="connsiteX6" fmla="*/ 5774574 w 9390676"/>
              <a:gd name="connsiteY6" fmla="*/ 0 h 5483601"/>
              <a:gd name="connsiteX0" fmla="*/ 5784851 w 9400953"/>
              <a:gd name="connsiteY0" fmla="*/ 0 h 5483601"/>
              <a:gd name="connsiteX1" fmla="*/ 9400953 w 9400953"/>
              <a:gd name="connsiteY1" fmla="*/ 0 h 5483601"/>
              <a:gd name="connsiteX2" fmla="*/ 9400953 w 9400953"/>
              <a:gd name="connsiteY2" fmla="*/ 5483601 h 5483601"/>
              <a:gd name="connsiteX3" fmla="*/ 21725 w 9400953"/>
              <a:gd name="connsiteY3" fmla="*/ 5471570 h 5483601"/>
              <a:gd name="connsiteX4" fmla="*/ 45631 w 9400953"/>
              <a:gd name="connsiteY4" fmla="*/ 3260558 h 5483601"/>
              <a:gd name="connsiteX5" fmla="*/ 5772663 w 9400953"/>
              <a:gd name="connsiteY5" fmla="*/ 3284621 h 5483601"/>
              <a:gd name="connsiteX6" fmla="*/ 5784851 w 9400953"/>
              <a:gd name="connsiteY6" fmla="*/ 0 h 5483601"/>
              <a:gd name="connsiteX0" fmla="*/ 5785903 w 9402005"/>
              <a:gd name="connsiteY0" fmla="*/ 0 h 5483601"/>
              <a:gd name="connsiteX1" fmla="*/ 9402005 w 9402005"/>
              <a:gd name="connsiteY1" fmla="*/ 0 h 5483601"/>
              <a:gd name="connsiteX2" fmla="*/ 9402005 w 9402005"/>
              <a:gd name="connsiteY2" fmla="*/ 5483601 h 5483601"/>
              <a:gd name="connsiteX3" fmla="*/ 22777 w 9402005"/>
              <a:gd name="connsiteY3" fmla="*/ 5471570 h 5483601"/>
              <a:gd name="connsiteX4" fmla="*/ 41332 w 9402005"/>
              <a:gd name="connsiteY4" fmla="*/ 3324058 h 5483601"/>
              <a:gd name="connsiteX5" fmla="*/ 5773715 w 9402005"/>
              <a:gd name="connsiteY5" fmla="*/ 3284621 h 5483601"/>
              <a:gd name="connsiteX6" fmla="*/ 5785903 w 9402005"/>
              <a:gd name="connsiteY6" fmla="*/ 0 h 5483601"/>
              <a:gd name="connsiteX0" fmla="*/ 5766319 w 9382421"/>
              <a:gd name="connsiteY0" fmla="*/ 0 h 5483601"/>
              <a:gd name="connsiteX1" fmla="*/ 9382421 w 9382421"/>
              <a:gd name="connsiteY1" fmla="*/ 0 h 5483601"/>
              <a:gd name="connsiteX2" fmla="*/ 9382421 w 9382421"/>
              <a:gd name="connsiteY2" fmla="*/ 5483601 h 5483601"/>
              <a:gd name="connsiteX3" fmla="*/ 3193 w 9382421"/>
              <a:gd name="connsiteY3" fmla="*/ 5471570 h 5483601"/>
              <a:gd name="connsiteX4" fmla="*/ 686376 w 9382421"/>
              <a:gd name="connsiteY4" fmla="*/ 3247858 h 5483601"/>
              <a:gd name="connsiteX5" fmla="*/ 5754131 w 9382421"/>
              <a:gd name="connsiteY5" fmla="*/ 3284621 h 5483601"/>
              <a:gd name="connsiteX6" fmla="*/ 5766319 w 9382421"/>
              <a:gd name="connsiteY6" fmla="*/ 0 h 5483601"/>
              <a:gd name="connsiteX0" fmla="*/ 5133559 w 8749661"/>
              <a:gd name="connsiteY0" fmla="*/ 0 h 5483601"/>
              <a:gd name="connsiteX1" fmla="*/ 8749661 w 8749661"/>
              <a:gd name="connsiteY1" fmla="*/ 0 h 5483601"/>
              <a:gd name="connsiteX2" fmla="*/ 8749661 w 8749661"/>
              <a:gd name="connsiteY2" fmla="*/ 5483601 h 5483601"/>
              <a:gd name="connsiteX3" fmla="*/ 20048 w 8749661"/>
              <a:gd name="connsiteY3" fmla="*/ 5444958 h 5483601"/>
              <a:gd name="connsiteX4" fmla="*/ 53616 w 8749661"/>
              <a:gd name="connsiteY4" fmla="*/ 3247858 h 5483601"/>
              <a:gd name="connsiteX5" fmla="*/ 5121371 w 8749661"/>
              <a:gd name="connsiteY5" fmla="*/ 3284621 h 5483601"/>
              <a:gd name="connsiteX6" fmla="*/ 5133559 w 8749661"/>
              <a:gd name="connsiteY6" fmla="*/ 0 h 5483601"/>
              <a:gd name="connsiteX0" fmla="*/ 5133559 w 8749661"/>
              <a:gd name="connsiteY0" fmla="*/ 0 h 5483601"/>
              <a:gd name="connsiteX1" fmla="*/ 8749661 w 8749661"/>
              <a:gd name="connsiteY1" fmla="*/ 0 h 5483601"/>
              <a:gd name="connsiteX2" fmla="*/ 8749661 w 8749661"/>
              <a:gd name="connsiteY2" fmla="*/ 5483601 h 5483601"/>
              <a:gd name="connsiteX3" fmla="*/ 20048 w 8749661"/>
              <a:gd name="connsiteY3" fmla="*/ 5444958 h 5483601"/>
              <a:gd name="connsiteX4" fmla="*/ 53616 w 8749661"/>
              <a:gd name="connsiteY4" fmla="*/ 3247858 h 5483601"/>
              <a:gd name="connsiteX5" fmla="*/ 5144618 w 8749661"/>
              <a:gd name="connsiteY5" fmla="*/ 3120858 h 5483601"/>
              <a:gd name="connsiteX6" fmla="*/ 5133559 w 8749661"/>
              <a:gd name="connsiteY6" fmla="*/ 0 h 5483601"/>
              <a:gd name="connsiteX0" fmla="*/ 5133559 w 8749661"/>
              <a:gd name="connsiteY0" fmla="*/ 0 h 5483601"/>
              <a:gd name="connsiteX1" fmla="*/ 8749661 w 8749661"/>
              <a:gd name="connsiteY1" fmla="*/ 0 h 5483601"/>
              <a:gd name="connsiteX2" fmla="*/ 8749661 w 8749661"/>
              <a:gd name="connsiteY2" fmla="*/ 5483601 h 5483601"/>
              <a:gd name="connsiteX3" fmla="*/ 20048 w 8749661"/>
              <a:gd name="connsiteY3" fmla="*/ 5444958 h 5483601"/>
              <a:gd name="connsiteX4" fmla="*/ 53616 w 8749661"/>
              <a:gd name="connsiteY4" fmla="*/ 3247858 h 5483601"/>
              <a:gd name="connsiteX5" fmla="*/ 5144618 w 8749661"/>
              <a:gd name="connsiteY5" fmla="*/ 3197058 h 5483601"/>
              <a:gd name="connsiteX6" fmla="*/ 5133559 w 8749661"/>
              <a:gd name="connsiteY6" fmla="*/ 0 h 5483601"/>
              <a:gd name="connsiteX0" fmla="*/ 5135947 w 8752049"/>
              <a:gd name="connsiteY0" fmla="*/ 0 h 5483601"/>
              <a:gd name="connsiteX1" fmla="*/ 8752049 w 8752049"/>
              <a:gd name="connsiteY1" fmla="*/ 0 h 5483601"/>
              <a:gd name="connsiteX2" fmla="*/ 8752049 w 8752049"/>
              <a:gd name="connsiteY2" fmla="*/ 5483601 h 5483601"/>
              <a:gd name="connsiteX3" fmla="*/ 22436 w 8752049"/>
              <a:gd name="connsiteY3" fmla="*/ 5444958 h 5483601"/>
              <a:gd name="connsiteX4" fmla="*/ 42668 w 8752049"/>
              <a:gd name="connsiteY4" fmla="*/ 3285958 h 5483601"/>
              <a:gd name="connsiteX5" fmla="*/ 5147006 w 8752049"/>
              <a:gd name="connsiteY5" fmla="*/ 3197058 h 5483601"/>
              <a:gd name="connsiteX6" fmla="*/ 5135947 w 8752049"/>
              <a:gd name="connsiteY6" fmla="*/ 0 h 5483601"/>
              <a:gd name="connsiteX0" fmla="*/ 5133559 w 8749661"/>
              <a:gd name="connsiteY0" fmla="*/ 0 h 5483601"/>
              <a:gd name="connsiteX1" fmla="*/ 8749661 w 8749661"/>
              <a:gd name="connsiteY1" fmla="*/ 0 h 5483601"/>
              <a:gd name="connsiteX2" fmla="*/ 8749661 w 8749661"/>
              <a:gd name="connsiteY2" fmla="*/ 5483601 h 5483601"/>
              <a:gd name="connsiteX3" fmla="*/ 20048 w 8749661"/>
              <a:gd name="connsiteY3" fmla="*/ 5444958 h 5483601"/>
              <a:gd name="connsiteX4" fmla="*/ 53614 w 8749661"/>
              <a:gd name="connsiteY4" fmla="*/ 3133558 h 5483601"/>
              <a:gd name="connsiteX5" fmla="*/ 5144618 w 8749661"/>
              <a:gd name="connsiteY5" fmla="*/ 3197058 h 5483601"/>
              <a:gd name="connsiteX6" fmla="*/ 5133559 w 8749661"/>
              <a:gd name="connsiteY6" fmla="*/ 0 h 5483601"/>
              <a:gd name="connsiteX0" fmla="*/ 5133559 w 8749661"/>
              <a:gd name="connsiteY0" fmla="*/ 0 h 5483601"/>
              <a:gd name="connsiteX1" fmla="*/ 8749661 w 8749661"/>
              <a:gd name="connsiteY1" fmla="*/ 0 h 5483601"/>
              <a:gd name="connsiteX2" fmla="*/ 8749661 w 8749661"/>
              <a:gd name="connsiteY2" fmla="*/ 5483601 h 5483601"/>
              <a:gd name="connsiteX3" fmla="*/ 20048 w 8749661"/>
              <a:gd name="connsiteY3" fmla="*/ 5444958 h 5483601"/>
              <a:gd name="connsiteX4" fmla="*/ 53614 w 8749661"/>
              <a:gd name="connsiteY4" fmla="*/ 3133558 h 5483601"/>
              <a:gd name="connsiteX5" fmla="*/ 5144618 w 8749661"/>
              <a:gd name="connsiteY5" fmla="*/ 3197058 h 5483601"/>
              <a:gd name="connsiteX6" fmla="*/ 5133559 w 8749661"/>
              <a:gd name="connsiteY6" fmla="*/ 0 h 5483601"/>
              <a:gd name="connsiteX0" fmla="*/ 5187327 w 8803429"/>
              <a:gd name="connsiteY0" fmla="*/ 0 h 5483601"/>
              <a:gd name="connsiteX1" fmla="*/ 8803429 w 8803429"/>
              <a:gd name="connsiteY1" fmla="*/ 0 h 5483601"/>
              <a:gd name="connsiteX2" fmla="*/ 8803429 w 8803429"/>
              <a:gd name="connsiteY2" fmla="*/ 5483601 h 5483601"/>
              <a:gd name="connsiteX3" fmla="*/ 13488 w 8803429"/>
              <a:gd name="connsiteY3" fmla="*/ 5432258 h 5483601"/>
              <a:gd name="connsiteX4" fmla="*/ 107382 w 8803429"/>
              <a:gd name="connsiteY4" fmla="*/ 3133558 h 5483601"/>
              <a:gd name="connsiteX5" fmla="*/ 5198386 w 8803429"/>
              <a:gd name="connsiteY5" fmla="*/ 3197058 h 5483601"/>
              <a:gd name="connsiteX6" fmla="*/ 5187327 w 8803429"/>
              <a:gd name="connsiteY6" fmla="*/ 0 h 5483601"/>
              <a:gd name="connsiteX0" fmla="*/ 5173839 w 8789941"/>
              <a:gd name="connsiteY0" fmla="*/ 0 h 5483601"/>
              <a:gd name="connsiteX1" fmla="*/ 8789941 w 8789941"/>
              <a:gd name="connsiteY1" fmla="*/ 0 h 5483601"/>
              <a:gd name="connsiteX2" fmla="*/ 8789941 w 8789941"/>
              <a:gd name="connsiteY2" fmla="*/ 5483601 h 5483601"/>
              <a:gd name="connsiteX3" fmla="*/ 0 w 8789941"/>
              <a:gd name="connsiteY3" fmla="*/ 5432258 h 5483601"/>
              <a:gd name="connsiteX4" fmla="*/ 93894 w 8789941"/>
              <a:gd name="connsiteY4" fmla="*/ 3133558 h 5483601"/>
              <a:gd name="connsiteX5" fmla="*/ 5184898 w 8789941"/>
              <a:gd name="connsiteY5" fmla="*/ 3197058 h 5483601"/>
              <a:gd name="connsiteX6" fmla="*/ 5173839 w 8789941"/>
              <a:gd name="connsiteY6" fmla="*/ 0 h 5483601"/>
              <a:gd name="connsiteX0" fmla="*/ 5133559 w 8749661"/>
              <a:gd name="connsiteY0" fmla="*/ 0 h 5483601"/>
              <a:gd name="connsiteX1" fmla="*/ 8749661 w 8749661"/>
              <a:gd name="connsiteY1" fmla="*/ 0 h 5483601"/>
              <a:gd name="connsiteX2" fmla="*/ 8749661 w 8749661"/>
              <a:gd name="connsiteY2" fmla="*/ 5483601 h 5483601"/>
              <a:gd name="connsiteX3" fmla="*/ 0 w 8749661"/>
              <a:gd name="connsiteY3" fmla="*/ 5432258 h 5483601"/>
              <a:gd name="connsiteX4" fmla="*/ 53614 w 8749661"/>
              <a:gd name="connsiteY4" fmla="*/ 3133558 h 5483601"/>
              <a:gd name="connsiteX5" fmla="*/ 5144618 w 8749661"/>
              <a:gd name="connsiteY5" fmla="*/ 3197058 h 5483601"/>
              <a:gd name="connsiteX6" fmla="*/ 5133559 w 8749661"/>
              <a:gd name="connsiteY6" fmla="*/ 0 h 5483601"/>
              <a:gd name="connsiteX0" fmla="*/ 5144253 w 8760355"/>
              <a:gd name="connsiteY0" fmla="*/ 0 h 5483601"/>
              <a:gd name="connsiteX1" fmla="*/ 8760355 w 8760355"/>
              <a:gd name="connsiteY1" fmla="*/ 0 h 5483601"/>
              <a:gd name="connsiteX2" fmla="*/ 8760355 w 8760355"/>
              <a:gd name="connsiteY2" fmla="*/ 5483601 h 5483601"/>
              <a:gd name="connsiteX3" fmla="*/ 10694 w 8760355"/>
              <a:gd name="connsiteY3" fmla="*/ 5432258 h 5483601"/>
              <a:gd name="connsiteX4" fmla="*/ 64308 w 8760355"/>
              <a:gd name="connsiteY4" fmla="*/ 3133558 h 5483601"/>
              <a:gd name="connsiteX5" fmla="*/ 5155312 w 8760355"/>
              <a:gd name="connsiteY5" fmla="*/ 3197058 h 5483601"/>
              <a:gd name="connsiteX6" fmla="*/ 5144253 w 8760355"/>
              <a:gd name="connsiteY6" fmla="*/ 0 h 548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0355" h="5483601">
                <a:moveTo>
                  <a:pt x="5144253" y="0"/>
                </a:moveTo>
                <a:lnTo>
                  <a:pt x="8760355" y="0"/>
                </a:lnTo>
                <a:lnTo>
                  <a:pt x="8760355" y="5483601"/>
                </a:lnTo>
                <a:lnTo>
                  <a:pt x="10694" y="5432258"/>
                </a:lnTo>
                <a:cubicBezTo>
                  <a:pt x="-29586" y="4848058"/>
                  <a:pt x="56314" y="3678523"/>
                  <a:pt x="64308" y="3133558"/>
                </a:cubicBezTo>
                <a:lnTo>
                  <a:pt x="5155312" y="3197058"/>
                </a:lnTo>
                <a:cubicBezTo>
                  <a:pt x="5159375" y="2102184"/>
                  <a:pt x="5140190" y="1094874"/>
                  <a:pt x="5144253"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6BF604D-4EC9-E188-371B-FE6C18902FB1}"/>
              </a:ext>
            </a:extLst>
          </p:cNvPr>
          <p:cNvGrpSpPr/>
          <p:nvPr/>
        </p:nvGrpSpPr>
        <p:grpSpPr>
          <a:xfrm>
            <a:off x="1386556" y="4211021"/>
            <a:ext cx="8567700" cy="2267838"/>
            <a:chOff x="277003" y="8209316"/>
            <a:chExt cx="8567700" cy="2267838"/>
          </a:xfrm>
        </p:grpSpPr>
        <p:sp>
          <p:nvSpPr>
            <p:cNvPr id="9" name="TextBox 8">
              <a:extLst>
                <a:ext uri="{FF2B5EF4-FFF2-40B4-BE49-F238E27FC236}">
                  <a16:creationId xmlns:a16="http://schemas.microsoft.com/office/drawing/2014/main" id="{C84DAEB9-EBBC-90A2-26AD-C63DEFB661CF}"/>
                </a:ext>
              </a:extLst>
            </p:cNvPr>
            <p:cNvSpPr txBox="1"/>
            <p:nvPr/>
          </p:nvSpPr>
          <p:spPr>
            <a:xfrm>
              <a:off x="395657" y="9998211"/>
              <a:ext cx="1554038" cy="400110"/>
            </a:xfrm>
            <a:prstGeom prst="rect">
              <a:avLst/>
            </a:prstGeom>
            <a:noFill/>
          </p:spPr>
          <p:txBody>
            <a:bodyPr wrap="square" rtlCol="0">
              <a:spAutoFit/>
            </a:bodyPr>
            <a:lstStyle/>
            <a:p>
              <a:r>
                <a:rPr lang="en-US" sz="2000" b="1" dirty="0">
                  <a:solidFill>
                    <a:srgbClr val="00B050"/>
                  </a:solidFill>
                  <a:latin typeface="Times New Roman" panose="02020603050405020304" pitchFamily="18" charset="0"/>
                  <a:cs typeface="Times New Roman" panose="02020603050405020304" pitchFamily="18" charset="0"/>
                </a:rPr>
                <a:t>Solution 2</a:t>
              </a:r>
              <a:endParaRPr lang="en-IN" sz="2000" b="1" dirty="0">
                <a:solidFill>
                  <a:srgbClr val="00B050"/>
                </a:solidFill>
                <a:latin typeface="Times New Roman" panose="02020603050405020304" pitchFamily="18" charset="0"/>
                <a:cs typeface="Times New Roman" panose="02020603050405020304" pitchFamily="18" charset="0"/>
              </a:endParaRPr>
            </a:p>
          </p:txBody>
        </p:sp>
        <p:pic>
          <p:nvPicPr>
            <p:cNvPr id="10" name="Picture 20" descr="Google Cloud Platform Google Storage Cloud computing Google App Engine,  cloud computing, blue, angle, cloud png | PNGWing">
              <a:extLst>
                <a:ext uri="{FF2B5EF4-FFF2-40B4-BE49-F238E27FC236}">
                  <a16:creationId xmlns:a16="http://schemas.microsoft.com/office/drawing/2014/main" id="{AF897D65-FBE2-A517-81FD-F274BA73C5E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20" b="95360" l="2500" r="96957">
                          <a14:foregroundMark x1="23913" y1="16484" x2="23913" y2="16484"/>
                          <a14:foregroundMark x1="46522" y1="8181" x2="8913" y2="62149"/>
                          <a14:foregroundMark x1="32283" y1="45543" x2="67283" y2="41270"/>
                          <a14:foregroundMark x1="67283" y1="41270" x2="35543" y2="9524"/>
                          <a14:foregroundMark x1="35543" y1="9524" x2="51304" y2="9890"/>
                          <a14:foregroundMark x1="51304" y1="9890" x2="76957" y2="23687"/>
                          <a14:foregroundMark x1="76957" y1="23687" x2="97065" y2="56288"/>
                          <a14:foregroundMark x1="97065" y1="56288" x2="96739" y2="56899"/>
                          <a14:foregroundMark x1="35109" y1="38828" x2="47935" y2="40293"/>
                          <a14:foregroundMark x1="35000" y1="54701" x2="64783" y2="57631"/>
                          <a14:foregroundMark x1="64783" y1="57631" x2="45652" y2="60195"/>
                          <a14:foregroundMark x1="45652" y1="60195" x2="45326" y2="60195"/>
                          <a14:foregroundMark x1="45326" y1="60195" x2="26739" y2="72039"/>
                          <a14:foregroundMark x1="26739" y1="72039" x2="8152" y2="41758"/>
                          <a14:foregroundMark x1="8152" y1="41758" x2="2500" y2="44078"/>
                          <a14:foregroundMark x1="2500" y1="44078" x2="4674" y2="49695"/>
                          <a14:foregroundMark x1="37500" y1="3053" x2="50652" y2="2442"/>
                          <a14:foregroundMark x1="50652" y1="2442" x2="51087" y2="2442"/>
                          <a14:foregroundMark x1="34565" y1="93284" x2="53152" y2="95360"/>
                          <a14:foregroundMark x1="64457" y1="67643" x2="64891" y2="44567"/>
                          <a14:backgroundMark x1="5652" y1="2320" x2="10652" y2="488"/>
                          <a14:backgroundMark x1="10652" y1="488" x2="14130" y2="0"/>
                        </a14:backgroundRemoval>
                      </a14:imgEffect>
                    </a14:imgLayer>
                  </a14:imgProps>
                </a:ext>
                <a:ext uri="{28A0092B-C50C-407E-A947-70E740481C1C}">
                  <a14:useLocalDpi xmlns:a14="http://schemas.microsoft.com/office/drawing/2010/main" val="0"/>
                </a:ext>
              </a:extLst>
            </a:blip>
            <a:srcRect/>
            <a:stretch>
              <a:fillRect/>
            </a:stretch>
          </p:blipFill>
          <p:spPr bwMode="auto">
            <a:xfrm>
              <a:off x="363002" y="8305570"/>
              <a:ext cx="742203" cy="6607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2" descr="Google Cloud Run Logo PNG Vector (SVG) Free Download">
              <a:extLst>
                <a:ext uri="{FF2B5EF4-FFF2-40B4-BE49-F238E27FC236}">
                  <a16:creationId xmlns:a16="http://schemas.microsoft.com/office/drawing/2014/main" id="{68141991-7A0B-41DA-62AF-8FE0F6E651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3445" y="8317602"/>
              <a:ext cx="734136" cy="6607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Trigger Cloud Run with Eventarc events">
              <a:extLst>
                <a:ext uri="{FF2B5EF4-FFF2-40B4-BE49-F238E27FC236}">
                  <a16:creationId xmlns:a16="http://schemas.microsoft.com/office/drawing/2014/main" id="{10FFFB6C-D768-4617-EE9F-437C1EC695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9184" y="8209316"/>
              <a:ext cx="853538" cy="8602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6" descr="Google, bigquery, logo Icon in Vector Logo">
              <a:extLst>
                <a:ext uri="{FF2B5EF4-FFF2-40B4-BE49-F238E27FC236}">
                  <a16:creationId xmlns:a16="http://schemas.microsoft.com/office/drawing/2014/main" id="{45E75977-8E49-CB29-9EAC-3B0E306004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0378" y="8281508"/>
              <a:ext cx="716614" cy="71661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8" descr="Flexible, fast cloud app development: Cloud Functions serverless platform  is now GA | Google Cloud Blog">
              <a:extLst>
                <a:ext uri="{FF2B5EF4-FFF2-40B4-BE49-F238E27FC236}">
                  <a16:creationId xmlns:a16="http://schemas.microsoft.com/office/drawing/2014/main" id="{35F8D5F7-20D5-3A1C-8B78-5336C9DE65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4148" y="9522209"/>
              <a:ext cx="612377" cy="6537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0" descr="Google Cloud Platform: Going Serverless – Dave McCollough">
              <a:extLst>
                <a:ext uri="{FF2B5EF4-FFF2-40B4-BE49-F238E27FC236}">
                  <a16:creationId xmlns:a16="http://schemas.microsoft.com/office/drawing/2014/main" id="{8508C095-B6EC-EB48-EEB4-39CE25409AC0}"/>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9284" b="90716" l="7278" r="92992">
                          <a14:foregroundMark x1="7547" y1="46950" x2="9973" y2="53316"/>
                          <a14:foregroundMark x1="89218" y1="49867" x2="90566" y2="50133"/>
                          <a14:foregroundMark x1="93261" y1="53581" x2="93261" y2="53581"/>
                          <a14:foregroundMark x1="46900" y1="90716" x2="46900" y2="90716"/>
                          <a14:foregroundMark x1="32075" y1="41645" x2="32075" y2="41645"/>
                          <a14:foregroundMark x1="32075" y1="41645" x2="43127" y2="52785"/>
                          <a14:foregroundMark x1="43127" y1="52785" x2="57143" y2="51989"/>
                          <a14:foregroundMark x1="57143" y1="51989" x2="57682" y2="51459"/>
                          <a14:foregroundMark x1="57682" y1="51459" x2="49057" y2="39257"/>
                          <a14:foregroundMark x1="49057" y1="39257" x2="49326" y2="61273"/>
                          <a14:foregroundMark x1="49326" y1="61273" x2="50674" y2="63926"/>
                          <a14:foregroundMark x1="58491" y1="34218" x2="44205" y2="35279"/>
                          <a14:foregroundMark x1="44205" y1="35279" x2="32345" y2="46950"/>
                          <a14:foregroundMark x1="32345" y1="46950" x2="54717" y2="48541"/>
                          <a14:foregroundMark x1="54717" y1="48541" x2="56604" y2="32361"/>
                          <a14:foregroundMark x1="56604" y1="32361" x2="46900" y2="36605"/>
                          <a14:foregroundMark x1="46900" y1="36605" x2="32615" y2="37135"/>
                          <a14:foregroundMark x1="59030" y1="35809" x2="65768" y2="37931"/>
                          <a14:foregroundMark x1="65768" y1="37931" x2="64420" y2="34748"/>
                          <a14:foregroundMark x1="64420" y1="34748" x2="64420" y2="44297"/>
                          <a14:foregroundMark x1="64420" y1="44297" x2="68194" y2="66048"/>
                          <a14:foregroundMark x1="68194" y1="66048" x2="38544" y2="66844"/>
                          <a14:foregroundMark x1="38544" y1="66844" x2="30728" y2="54377"/>
                          <a14:foregroundMark x1="30728" y1="54377" x2="36119" y2="49602"/>
                          <a14:foregroundMark x1="36119" y1="49602" x2="38814" y2="64191"/>
                          <a14:foregroundMark x1="38814" y1="64191" x2="52561" y2="59151"/>
                          <a14:foregroundMark x1="52561" y1="59151" x2="66307" y2="64987"/>
                          <a14:foregroundMark x1="66307" y1="64987" x2="54987" y2="56764"/>
                          <a14:foregroundMark x1="54987" y1="56764" x2="53100" y2="54642"/>
                          <a14:foregroundMark x1="53100" y1="54642" x2="35580" y2="66844"/>
                          <a14:foregroundMark x1="35580" y1="66844" x2="32345" y2="67374"/>
                        </a14:backgroundRemoval>
                      </a14:imgEffect>
                    </a14:imgLayer>
                  </a14:imgProps>
                </a:ext>
                <a:ext uri="{28A0092B-C50C-407E-A947-70E740481C1C}">
                  <a14:useLocalDpi xmlns:a14="http://schemas.microsoft.com/office/drawing/2010/main" val="0"/>
                </a:ext>
              </a:extLst>
            </a:blip>
            <a:srcRect l="3624" t="9622" r="-3624" b="6078"/>
            <a:stretch/>
          </p:blipFill>
          <p:spPr bwMode="auto">
            <a:xfrm>
              <a:off x="6064071" y="9475507"/>
              <a:ext cx="836747" cy="71678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7E580E2-545C-AE00-0D1E-7BAB2DC851E0}"/>
                </a:ext>
              </a:extLst>
            </p:cNvPr>
            <p:cNvSpPr txBox="1"/>
            <p:nvPr/>
          </p:nvSpPr>
          <p:spPr>
            <a:xfrm flipH="1">
              <a:off x="277003" y="9038068"/>
              <a:ext cx="1299133" cy="338554"/>
            </a:xfrm>
            <a:prstGeom prst="rect">
              <a:avLst/>
            </a:prstGeom>
            <a:noFill/>
            <a:ln>
              <a:no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GCS Bucket</a:t>
              </a:r>
              <a:endParaRPr lang="en-IN" sz="1600" b="1" dirty="0">
                <a:solidFill>
                  <a:schemeClr val="accent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D242E39-9876-D1A4-8E5E-6B24B2E34DC2}"/>
                </a:ext>
              </a:extLst>
            </p:cNvPr>
            <p:cNvSpPr txBox="1"/>
            <p:nvPr/>
          </p:nvSpPr>
          <p:spPr>
            <a:xfrm flipH="1">
              <a:off x="1570267" y="9050845"/>
              <a:ext cx="1299133" cy="338554"/>
            </a:xfrm>
            <a:prstGeom prst="rect">
              <a:avLst/>
            </a:prstGeom>
            <a:noFill/>
            <a:ln>
              <a:no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Eventarc</a:t>
              </a:r>
              <a:endParaRPr lang="en-IN" sz="1600" b="1" dirty="0">
                <a:solidFill>
                  <a:schemeClr val="accent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82B855B-82C2-05F0-805C-AAAE731EE25F}"/>
                </a:ext>
              </a:extLst>
            </p:cNvPr>
            <p:cNvSpPr txBox="1"/>
            <p:nvPr/>
          </p:nvSpPr>
          <p:spPr>
            <a:xfrm flipH="1">
              <a:off x="2916766" y="8998122"/>
              <a:ext cx="1299133" cy="338554"/>
            </a:xfrm>
            <a:prstGeom prst="rect">
              <a:avLst/>
            </a:prstGeom>
            <a:noFill/>
            <a:ln>
              <a:no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Cloud Run</a:t>
              </a:r>
              <a:endParaRPr lang="en-IN" sz="1600" b="1" dirty="0">
                <a:solidFill>
                  <a:schemeClr val="accent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34D4882-9D5D-B0C9-5DE5-013CB6C3C32D}"/>
                </a:ext>
              </a:extLst>
            </p:cNvPr>
            <p:cNvSpPr txBox="1"/>
            <p:nvPr/>
          </p:nvSpPr>
          <p:spPr>
            <a:xfrm flipH="1">
              <a:off x="4455775" y="8945399"/>
              <a:ext cx="1299133" cy="338554"/>
            </a:xfrm>
            <a:prstGeom prst="rect">
              <a:avLst/>
            </a:prstGeom>
            <a:noFill/>
            <a:ln>
              <a:no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BigQuery</a:t>
              </a:r>
              <a:endParaRPr lang="en-IN" sz="1600" b="1" dirty="0">
                <a:solidFill>
                  <a:schemeClr val="accent1"/>
                </a:solidFill>
                <a:latin typeface="Times New Roman" panose="02020603050405020304" pitchFamily="18" charset="0"/>
                <a:cs typeface="Times New Roman" panose="02020603050405020304" pitchFamily="18" charset="0"/>
              </a:endParaRPr>
            </a:p>
          </p:txBody>
        </p:sp>
        <p:pic>
          <p:nvPicPr>
            <p:cNvPr id="20" name="Picture 26" descr="Google, bigquery, logo Icon in Vector Logo">
              <a:extLst>
                <a:ext uri="{FF2B5EF4-FFF2-40B4-BE49-F238E27FC236}">
                  <a16:creationId xmlns:a16="http://schemas.microsoft.com/office/drawing/2014/main" id="{3C627953-DD98-FFA3-570F-C6B858FA58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0173" y="9465398"/>
              <a:ext cx="716614" cy="7166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2EE84B5-06FF-8BB0-6A5E-0D9CF98155BE}"/>
                </a:ext>
              </a:extLst>
            </p:cNvPr>
            <p:cNvSpPr txBox="1"/>
            <p:nvPr/>
          </p:nvSpPr>
          <p:spPr>
            <a:xfrm flipH="1">
              <a:off x="7545570" y="10129289"/>
              <a:ext cx="1299133" cy="338554"/>
            </a:xfrm>
            <a:prstGeom prst="rect">
              <a:avLst/>
            </a:prstGeom>
            <a:noFill/>
            <a:ln>
              <a:no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BigQuery</a:t>
              </a:r>
              <a:endParaRPr lang="en-IN" sz="1600" b="1" dirty="0">
                <a:solidFill>
                  <a:schemeClr val="accent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83FC27F-F4AE-1F3C-CD1E-1BDF5DEC469D}"/>
                </a:ext>
              </a:extLst>
            </p:cNvPr>
            <p:cNvSpPr txBox="1"/>
            <p:nvPr/>
          </p:nvSpPr>
          <p:spPr>
            <a:xfrm flipH="1">
              <a:off x="3745420" y="10129289"/>
              <a:ext cx="1299133" cy="338554"/>
            </a:xfrm>
            <a:prstGeom prst="rect">
              <a:avLst/>
            </a:prstGeom>
            <a:noFill/>
            <a:ln>
              <a:no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Scheduler</a:t>
              </a:r>
              <a:endParaRPr lang="en-IN" sz="1600" b="1" dirty="0">
                <a:solidFill>
                  <a:schemeClr val="accent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5B35B22-EFAE-D382-85E4-B6AF7EE7CB7A}"/>
                </a:ext>
              </a:extLst>
            </p:cNvPr>
            <p:cNvSpPr txBox="1"/>
            <p:nvPr/>
          </p:nvSpPr>
          <p:spPr>
            <a:xfrm flipH="1">
              <a:off x="5924061" y="10138600"/>
              <a:ext cx="1299133" cy="338554"/>
            </a:xfrm>
            <a:prstGeom prst="rect">
              <a:avLst/>
            </a:prstGeom>
            <a:noFill/>
            <a:ln>
              <a:no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Workflow</a:t>
              </a:r>
              <a:endParaRPr lang="en-IN" sz="1600" b="1" dirty="0">
                <a:solidFill>
                  <a:schemeClr val="accent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209BC7D4-C78A-AC90-F668-7DA98C80E49A}"/>
                </a:ext>
              </a:extLst>
            </p:cNvPr>
            <p:cNvCxnSpPr>
              <a:cxnSpLocks/>
              <a:stCxn id="10" idx="3"/>
              <a:endCxn id="12" idx="1"/>
            </p:cNvCxnSpPr>
            <p:nvPr/>
          </p:nvCxnSpPr>
          <p:spPr>
            <a:xfrm>
              <a:off x="1105205" y="8635931"/>
              <a:ext cx="643979" cy="348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4C8C69-E21A-EBB8-1F9B-CBFA9C152C4E}"/>
                </a:ext>
              </a:extLst>
            </p:cNvPr>
            <p:cNvCxnSpPr>
              <a:cxnSpLocks/>
              <a:stCxn id="12" idx="3"/>
              <a:endCxn id="11" idx="1"/>
            </p:cNvCxnSpPr>
            <p:nvPr/>
          </p:nvCxnSpPr>
          <p:spPr>
            <a:xfrm>
              <a:off x="2602722" y="8639420"/>
              <a:ext cx="640723" cy="854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7BADAD-4EF3-C086-ED54-4EF435CF115A}"/>
                </a:ext>
              </a:extLst>
            </p:cNvPr>
            <p:cNvCxnSpPr>
              <a:cxnSpLocks/>
              <a:stCxn id="11" idx="3"/>
              <a:endCxn id="13" idx="1"/>
            </p:cNvCxnSpPr>
            <p:nvPr/>
          </p:nvCxnSpPr>
          <p:spPr>
            <a:xfrm flipV="1">
              <a:off x="3977581" y="8639815"/>
              <a:ext cx="702797" cy="814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159BB6F-7BE7-7FC3-A3A6-D06D2AB2221C}"/>
                </a:ext>
              </a:extLst>
            </p:cNvPr>
            <p:cNvCxnSpPr>
              <a:cxnSpLocks/>
              <a:endCxn id="14" idx="0"/>
            </p:cNvCxnSpPr>
            <p:nvPr/>
          </p:nvCxnSpPr>
          <p:spPr>
            <a:xfrm flipH="1">
              <a:off x="4400337" y="9107235"/>
              <a:ext cx="271659" cy="41497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FBB8F29-0654-6848-359C-1D2071BECE38}"/>
                </a:ext>
              </a:extLst>
            </p:cNvPr>
            <p:cNvCxnSpPr>
              <a:cxnSpLocks/>
              <a:stCxn id="14" idx="3"/>
              <a:endCxn id="15" idx="1"/>
            </p:cNvCxnSpPr>
            <p:nvPr/>
          </p:nvCxnSpPr>
          <p:spPr>
            <a:xfrm flipV="1">
              <a:off x="4706525" y="9833901"/>
              <a:ext cx="1357546" cy="152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DFD73-6357-C97B-EE58-6718FAE4E3D4}"/>
                </a:ext>
              </a:extLst>
            </p:cNvPr>
            <p:cNvCxnSpPr>
              <a:cxnSpLocks/>
              <a:endCxn id="20" idx="1"/>
            </p:cNvCxnSpPr>
            <p:nvPr/>
          </p:nvCxnSpPr>
          <p:spPr>
            <a:xfrm flipV="1">
              <a:off x="6797328" y="9823705"/>
              <a:ext cx="972845" cy="101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AA52C3B-1F43-250E-756D-9539DCFF62A4}"/>
                </a:ext>
              </a:extLst>
            </p:cNvPr>
            <p:cNvCxnSpPr>
              <a:cxnSpLocks/>
              <a:stCxn id="13" idx="3"/>
              <a:endCxn id="31" idx="1"/>
            </p:cNvCxnSpPr>
            <p:nvPr/>
          </p:nvCxnSpPr>
          <p:spPr>
            <a:xfrm flipV="1">
              <a:off x="5396992" y="8628319"/>
              <a:ext cx="1459930" cy="114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2" descr="Extend Google Looker with AtScale - Case Study | AtScale">
              <a:extLst>
                <a:ext uri="{FF2B5EF4-FFF2-40B4-BE49-F238E27FC236}">
                  <a16:creationId xmlns:a16="http://schemas.microsoft.com/office/drawing/2014/main" id="{26B03B2E-A216-8428-150C-0E417D602E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6922" y="8238119"/>
              <a:ext cx="486449" cy="780399"/>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B6D434B4-670D-106B-E28B-FD3450B26E9C}"/>
                </a:ext>
              </a:extLst>
            </p:cNvPr>
            <p:cNvCxnSpPr>
              <a:cxnSpLocks/>
              <a:stCxn id="20" idx="0"/>
              <a:endCxn id="31" idx="3"/>
            </p:cNvCxnSpPr>
            <p:nvPr/>
          </p:nvCxnSpPr>
          <p:spPr>
            <a:xfrm flipH="1" flipV="1">
              <a:off x="7343371" y="8628319"/>
              <a:ext cx="785109" cy="83707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9388D6C-CE65-9CEA-CF2D-7EC6BBECD9DE}"/>
                </a:ext>
              </a:extLst>
            </p:cNvPr>
            <p:cNvSpPr txBox="1"/>
            <p:nvPr/>
          </p:nvSpPr>
          <p:spPr>
            <a:xfrm flipH="1">
              <a:off x="6436792" y="9003731"/>
              <a:ext cx="1299133" cy="338554"/>
            </a:xfrm>
            <a:prstGeom prst="rect">
              <a:avLst/>
            </a:prstGeom>
            <a:noFill/>
            <a:ln>
              <a:no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Looker</a:t>
              </a:r>
              <a:endParaRPr lang="en-IN" sz="1600" b="1" dirty="0">
                <a:solidFill>
                  <a:schemeClr val="accent1"/>
                </a:solidFill>
                <a:latin typeface="Times New Roman" panose="02020603050405020304" pitchFamily="18" charset="0"/>
                <a:cs typeface="Times New Roman" panose="02020603050405020304" pitchFamily="18" charset="0"/>
              </a:endParaRPr>
            </a:p>
          </p:txBody>
        </p:sp>
      </p:grpSp>
      <p:grpSp>
        <p:nvGrpSpPr>
          <p:cNvPr id="34" name="Group 33">
            <a:extLst>
              <a:ext uri="{FF2B5EF4-FFF2-40B4-BE49-F238E27FC236}">
                <a16:creationId xmlns:a16="http://schemas.microsoft.com/office/drawing/2014/main" id="{26F8FED9-36CE-ECF8-3D91-748B60272B9F}"/>
              </a:ext>
            </a:extLst>
          </p:cNvPr>
          <p:cNvGrpSpPr/>
          <p:nvPr/>
        </p:nvGrpSpPr>
        <p:grpSpPr>
          <a:xfrm>
            <a:off x="7285060" y="1035651"/>
            <a:ext cx="3505943" cy="2737013"/>
            <a:chOff x="5666966" y="1702738"/>
            <a:chExt cx="3505943" cy="2737013"/>
          </a:xfrm>
        </p:grpSpPr>
        <p:pic>
          <p:nvPicPr>
            <p:cNvPr id="35" name="Picture 14" descr="Money Bag icon PNG and SVG Free Download">
              <a:extLst>
                <a:ext uri="{FF2B5EF4-FFF2-40B4-BE49-F238E27FC236}">
                  <a16:creationId xmlns:a16="http://schemas.microsoft.com/office/drawing/2014/main" id="{F94605AC-1AF2-9ECD-7862-CBD842D50E8D}"/>
                </a:ext>
              </a:extLst>
            </p:cNvPr>
            <p:cNvPicPr>
              <a:picLocks noChangeAspect="1" noChangeArrowheads="1"/>
            </p:cNvPicPr>
            <p:nvPr/>
          </p:nvPicPr>
          <p:blipFill>
            <a:blip r:embed="rId13">
              <a:duotone>
                <a:schemeClr val="accent1">
                  <a:shade val="45000"/>
                  <a:satMod val="135000"/>
                </a:schemeClr>
                <a:prstClr val="white"/>
              </a:duotone>
              <a:extLst>
                <a:ext uri="{BEBA8EAE-BF5A-486C-A8C5-ECC9F3942E4B}">
                  <a14:imgProps xmlns:a14="http://schemas.microsoft.com/office/drawing/2010/main">
                    <a14:imgLayer r:embed="rId14">
                      <a14:imgEffect>
                        <a14:backgroundRemoval t="5078" b="96094" l="1523" r="94924">
                          <a14:foregroundMark x1="25888" y1="60938" x2="24873" y2="64453"/>
                          <a14:foregroundMark x1="24873" y1="64453" x2="23858" y2="73047"/>
                          <a14:foregroundMark x1="23858" y1="73047" x2="23858" y2="73047"/>
                          <a14:foregroundMark x1="29949" y1="51172" x2="29949" y2="51172"/>
                          <a14:foregroundMark x1="68528" y1="50000" x2="68528" y2="50000"/>
                          <a14:foregroundMark x1="82234" y1="66016" x2="82234" y2="66016"/>
                          <a14:foregroundMark x1="82234" y1="66016" x2="71066" y2="87500"/>
                          <a14:foregroundMark x1="71066" y1="87500" x2="39594" y2="96484"/>
                          <a14:foregroundMark x1="39594" y1="96484" x2="19289" y2="74609"/>
                          <a14:foregroundMark x1="19289" y1="74609" x2="20812" y2="64453"/>
                          <a14:foregroundMark x1="20812" y1="64453" x2="8629" y2="80859"/>
                          <a14:foregroundMark x1="8629" y1="80859" x2="22335" y2="55859"/>
                          <a14:foregroundMark x1="22335" y1="55859" x2="41624" y2="39063"/>
                          <a14:foregroundMark x1="41624" y1="39063" x2="72589" y2="45703"/>
                          <a14:foregroundMark x1="72589" y1="45703" x2="84264" y2="76172"/>
                          <a14:foregroundMark x1="84264" y1="76172" x2="79695" y2="51953"/>
                          <a14:foregroundMark x1="79695" y1="51953" x2="66497" y2="68750"/>
                          <a14:foregroundMark x1="66497" y1="68750" x2="46193" y2="57813"/>
                          <a14:foregroundMark x1="46193" y1="57813" x2="42132" y2="75000"/>
                          <a14:foregroundMark x1="42132" y1="75000" x2="61421" y2="77734"/>
                          <a14:foregroundMark x1="87817" y1="67188" x2="87817" y2="82031"/>
                          <a14:foregroundMark x1="87817" y1="82031" x2="53299" y2="93750"/>
                          <a14:foregroundMark x1="53299" y1="93750" x2="27411" y2="92969"/>
                          <a14:foregroundMark x1="27411" y1="92969" x2="13706" y2="87109"/>
                          <a14:foregroundMark x1="13706" y1="87109" x2="15736" y2="90625"/>
                          <a14:foregroundMark x1="15736" y1="90625" x2="9645" y2="67578"/>
                          <a14:foregroundMark x1="9645" y1="67578" x2="29442" y2="46094"/>
                          <a14:foregroundMark x1="29442" y1="46094" x2="2538" y2="77344"/>
                          <a14:foregroundMark x1="2538" y1="77344" x2="5584" y2="78906"/>
                          <a14:foregroundMark x1="5584" y1="78906" x2="22335" y2="91797"/>
                          <a14:foregroundMark x1="22335" y1="91797" x2="6599" y2="83203"/>
                          <a14:foregroundMark x1="89848" y1="76172" x2="86802" y2="90234"/>
                          <a14:foregroundMark x1="86802" y1="90234" x2="59898" y2="93750"/>
                          <a14:foregroundMark x1="59898" y1="93750" x2="42132" y2="96484"/>
                          <a14:foregroundMark x1="42132" y1="96484" x2="83756" y2="89063"/>
                          <a14:foregroundMark x1="83756" y1="89063" x2="95431" y2="77734"/>
                          <a14:foregroundMark x1="50761" y1="16797" x2="50761" y2="9766"/>
                          <a14:foregroundMark x1="50761" y1="9766" x2="50761" y2="5078"/>
                          <a14:foregroundMark x1="55838" y1="52734" x2="55838" y2="52734"/>
                          <a14:foregroundMark x1="55838" y1="52734" x2="39086" y2="60156"/>
                          <a14:foregroundMark x1="39086" y1="60156" x2="49746" y2="48047"/>
                          <a14:foregroundMark x1="49746" y1="48047" x2="59898" y2="55078"/>
                          <a14:foregroundMark x1="50254" y1="58984" x2="51777" y2="81250"/>
                          <a14:foregroundMark x1="51777" y1="81250" x2="38071" y2="75000"/>
                          <a14:foregroundMark x1="38071" y1="75000" x2="55330" y2="67188"/>
                          <a14:foregroundMark x1="55330" y1="67188" x2="58883" y2="70703"/>
                        </a14:backgroundRemoval>
                      </a14:imgEffect>
                      <a14:imgEffect>
                        <a14:sharpenSoften amount="-1000"/>
                      </a14:imgEffect>
                      <a14:imgEffect>
                        <a14:colorTemperature colorTemp="11500"/>
                      </a14:imgEffect>
                      <a14:imgEffect>
                        <a14:saturation sat="400000"/>
                      </a14:imgEffect>
                      <a14:imgEffect>
                        <a14:brightnessContrast bright="80000" contrast="-16000"/>
                      </a14:imgEffect>
                    </a14:imgLayer>
                  </a14:imgProps>
                </a:ext>
                <a:ext uri="{28A0092B-C50C-407E-A947-70E740481C1C}">
                  <a14:useLocalDpi xmlns:a14="http://schemas.microsoft.com/office/drawing/2010/main" val="0"/>
                </a:ext>
              </a:extLst>
            </a:blip>
            <a:srcRect/>
            <a:stretch>
              <a:fillRect/>
            </a:stretch>
          </p:blipFill>
          <p:spPr bwMode="auto">
            <a:xfrm>
              <a:off x="7117726" y="3133331"/>
              <a:ext cx="704283" cy="91521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36" name="Picture 16" descr="Democratizing Dataproc — dunnhumby's journey on Google Cloud Platform | by  Jamie Thomson | dunnhumby Data Science &amp; Engineering | Medium">
              <a:extLst>
                <a:ext uri="{FF2B5EF4-FFF2-40B4-BE49-F238E27FC236}">
                  <a16:creationId xmlns:a16="http://schemas.microsoft.com/office/drawing/2014/main" id="{4A037F49-A288-AE2F-9604-F6DF45A17453}"/>
                </a:ext>
              </a:extLst>
            </p:cNvPr>
            <p:cNvPicPr>
              <a:picLocks noChangeAspect="1" noChangeArrowheads="1"/>
            </p:cNvPicPr>
            <p:nvPr/>
          </p:nvPicPr>
          <p:blipFill rotWithShape="1">
            <a:blip r:embed="rId15">
              <a:extLst>
                <a:ext uri="{BEBA8EAE-BF5A-486C-A8C5-ECC9F3942E4B}">
                  <a14:imgProps xmlns:a14="http://schemas.microsoft.com/office/drawing/2010/main">
                    <a14:imgLayer r:embed="rId16">
                      <a14:imgEffect>
                        <a14:backgroundRemoval t="16765" b="90000" l="65770" r="92301">
                          <a14:foregroundMark x1="79592" y1="39118" x2="78479" y2="41471"/>
                          <a14:foregroundMark x1="78479" y1="41471" x2="78015" y2="55000"/>
                          <a14:foregroundMark x1="78015" y1="55000" x2="76809" y2="50588"/>
                          <a14:foregroundMark x1="76809" y1="50588" x2="75881" y2="47647"/>
                          <a14:foregroundMark x1="75881" y1="47647" x2="78386" y2="32353"/>
                          <a14:foregroundMark x1="78386" y1="32353" x2="80056" y2="39118"/>
                          <a14:foregroundMark x1="80056" y1="39118" x2="82189" y2="47353"/>
                          <a14:foregroundMark x1="82189" y1="47353" x2="83210" y2="51765"/>
                          <a14:foregroundMark x1="83210" y1="51765" x2="80427" y2="50588"/>
                          <a14:foregroundMark x1="80427" y1="50588" x2="76716" y2="46471"/>
                          <a14:foregroundMark x1="76716" y1="46471" x2="75881" y2="54412"/>
                          <a14:foregroundMark x1="79406" y1="33529" x2="79963" y2="35882"/>
                          <a14:foregroundMark x1="77273" y1="84706" x2="77273" y2="84706"/>
                          <a14:foregroundMark x1="85900" y1="83529" x2="85900" y2="83529"/>
                          <a14:foregroundMark x1="87755" y1="84118" x2="87755" y2="84118"/>
                          <a14:foregroundMark x1="89425" y1="83824" x2="89425" y2="83824"/>
                          <a14:foregroundMark x1="91280" y1="84706" x2="91280" y2="84706"/>
                          <a14:foregroundMark x1="92393" y1="83235" x2="92393" y2="83235"/>
                          <a14:foregroundMark x1="65770" y1="83235" x2="65770" y2="83235"/>
                          <a14:foregroundMark x1="68553" y1="84706" x2="68553" y2="84706"/>
                          <a14:foregroundMark x1="71800" y1="86471" x2="71800" y2="86471"/>
                          <a14:foregroundMark x1="73933" y1="84706" x2="73933" y2="84706"/>
                          <a14:foregroundMark x1="69481" y1="84706" x2="69481" y2="84706"/>
                          <a14:foregroundMark x1="81911" y1="82647" x2="81911" y2="82647"/>
                          <a14:foregroundMark x1="84416" y1="84412" x2="84416" y2="84412"/>
                          <a14:foregroundMark x1="83210" y1="86471" x2="83210" y2="86471"/>
                          <a14:foregroundMark x1="83859" y1="85294" x2="83859" y2="85294"/>
                          <a14:foregroundMark x1="83673" y1="85000" x2="83673" y2="85000"/>
                          <a14:foregroundMark x1="80891" y1="83824" x2="80891" y2="83824"/>
                          <a14:foregroundMark x1="80798" y1="85588" x2="80798" y2="85588"/>
                          <a14:foregroundMark x1="80891" y1="86765" x2="80891" y2="86765"/>
                          <a14:foregroundMark x1="79685" y1="86176" x2="79685" y2="86176"/>
                          <a14:foregroundMark x1="80334" y1="84706" x2="80334" y2="84706"/>
                          <a14:foregroundMark x1="80519" y1="84706" x2="80519" y2="84706"/>
                          <a14:foregroundMark x1="80519" y1="84706" x2="80519" y2="84706"/>
                          <a14:foregroundMark x1="80519" y1="84706" x2="80519" y2="84706"/>
                          <a14:backgroundMark x1="80427" y1="86765" x2="80427" y2="86765"/>
                          <a14:backgroundMark x1="80427" y1="84118" x2="80427" y2="84118"/>
                          <a14:backgroundMark x1="83859" y1="84412" x2="83859" y2="84412"/>
                          <a14:backgroundMark x1="83395" y1="84118" x2="83395" y2="84118"/>
                          <a14:backgroundMark x1="83859" y1="84118" x2="83859" y2="84118"/>
                          <a14:backgroundMark x1="83395" y1="84412" x2="83395" y2="84412"/>
                          <a14:backgroundMark x1="83488" y1="84412" x2="83673" y2="84118"/>
                          <a14:backgroundMark x1="80519" y1="86471" x2="80519" y2="86471"/>
                          <a14:backgroundMark x1="80566" y1="86176" x2="80612" y2="85882"/>
                          <a14:backgroundMark x1="80519" y1="86471" x2="80566" y2="86176"/>
                          <a14:backgroundMark x1="80658" y1="86176" x2="80705" y2="86471"/>
                          <a14:backgroundMark x1="80612" y1="85882" x2="80658" y2="86176"/>
                        </a14:backgroundRemoval>
                      </a14:imgEffect>
                    </a14:imgLayer>
                  </a14:imgProps>
                </a:ext>
                <a:ext uri="{28A0092B-C50C-407E-A947-70E740481C1C}">
                  <a14:useLocalDpi xmlns:a14="http://schemas.microsoft.com/office/drawing/2010/main" val="0"/>
                </a:ext>
              </a:extLst>
            </a:blip>
            <a:srcRect l="68514" t="15360" r="11044" b="28212"/>
            <a:stretch/>
          </p:blipFill>
          <p:spPr bwMode="auto">
            <a:xfrm>
              <a:off x="6082873" y="1713938"/>
              <a:ext cx="841681" cy="73278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37" name="Picture 18" descr="Cloud Composer">
              <a:extLst>
                <a:ext uri="{FF2B5EF4-FFF2-40B4-BE49-F238E27FC236}">
                  <a16:creationId xmlns:a16="http://schemas.microsoft.com/office/drawing/2014/main" id="{86881E16-118E-1F35-0424-34209ACB453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34058" y="1702738"/>
              <a:ext cx="707886" cy="707886"/>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6A84DE18-E430-7861-013C-C2AFCA65ECB1}"/>
                </a:ext>
              </a:extLst>
            </p:cNvPr>
            <p:cNvSpPr txBox="1"/>
            <p:nvPr/>
          </p:nvSpPr>
          <p:spPr>
            <a:xfrm flipH="1">
              <a:off x="5666966" y="2533226"/>
              <a:ext cx="1673493" cy="338554"/>
            </a:xfrm>
            <a:prstGeom prst="rect">
              <a:avLst/>
            </a:prstGeom>
            <a:noFill/>
            <a:ln>
              <a:solidFill>
                <a:srgbClr val="0070C0"/>
              </a:solid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Cloud Dataproc</a:t>
              </a:r>
              <a:endParaRPr lang="en-IN" sz="1600" b="1" dirty="0">
                <a:solidFill>
                  <a:schemeClr val="accent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CE00EBA-8B63-366B-7F0E-832638DA5701}"/>
                </a:ext>
              </a:extLst>
            </p:cNvPr>
            <p:cNvSpPr txBox="1"/>
            <p:nvPr/>
          </p:nvSpPr>
          <p:spPr>
            <a:xfrm flipH="1">
              <a:off x="7499416" y="2536936"/>
              <a:ext cx="1673493" cy="338554"/>
            </a:xfrm>
            <a:prstGeom prst="rect">
              <a:avLst/>
            </a:prstGeom>
            <a:noFill/>
            <a:ln>
              <a:solidFill>
                <a:srgbClr val="0070C0"/>
              </a:solid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Cloud Composer</a:t>
              </a:r>
              <a:endParaRPr lang="en-IN" sz="1600" b="1" dirty="0">
                <a:solidFill>
                  <a:schemeClr val="accent1"/>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8D9D1FB-D6EE-8652-5036-911917883068}"/>
                </a:ext>
              </a:extLst>
            </p:cNvPr>
            <p:cNvSpPr txBox="1"/>
            <p:nvPr/>
          </p:nvSpPr>
          <p:spPr>
            <a:xfrm flipH="1">
              <a:off x="6626142" y="4101197"/>
              <a:ext cx="1673493" cy="338554"/>
            </a:xfrm>
            <a:prstGeom prst="rect">
              <a:avLst/>
            </a:prstGeom>
            <a:noFill/>
            <a:ln>
              <a:solidFill>
                <a:srgbClr val="0070C0"/>
              </a:solidFill>
            </a:ln>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Too Expensive</a:t>
              </a:r>
              <a:endParaRPr lang="en-IN" sz="1600" b="1" dirty="0">
                <a:solidFill>
                  <a:schemeClr val="accent1"/>
                </a:solidFill>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9EECBB8E-5F9E-5433-0411-AE4DEF88880E}"/>
                </a:ext>
              </a:extLst>
            </p:cNvPr>
            <p:cNvCxnSpPr>
              <a:stCxn id="39" idx="2"/>
              <a:endCxn id="35" idx="3"/>
            </p:cNvCxnSpPr>
            <p:nvPr/>
          </p:nvCxnSpPr>
          <p:spPr>
            <a:xfrm flipH="1">
              <a:off x="7822009" y="2875490"/>
              <a:ext cx="514153" cy="71544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9549FB3-7771-3132-AD62-16C3950AF542}"/>
                </a:ext>
              </a:extLst>
            </p:cNvPr>
            <p:cNvCxnSpPr>
              <a:cxnSpLocks/>
              <a:stCxn id="38" idx="2"/>
              <a:endCxn id="35" idx="1"/>
            </p:cNvCxnSpPr>
            <p:nvPr/>
          </p:nvCxnSpPr>
          <p:spPr>
            <a:xfrm>
              <a:off x="6503712" y="2871780"/>
              <a:ext cx="614014" cy="71915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C47273E8-39E7-9D7F-3EE8-6433D46B1FFE}"/>
              </a:ext>
            </a:extLst>
          </p:cNvPr>
          <p:cNvSpPr txBox="1"/>
          <p:nvPr/>
        </p:nvSpPr>
        <p:spPr>
          <a:xfrm>
            <a:off x="7195750" y="3749249"/>
            <a:ext cx="4111587" cy="400110"/>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Problem 2:</a:t>
            </a:r>
            <a:r>
              <a:rPr lang="en-US" sz="2000" b="1" dirty="0">
                <a:latin typeface="Times New Roman" panose="02020603050405020304" pitchFamily="18" charset="0"/>
                <a:cs typeface="Times New Roman" panose="02020603050405020304" pitchFamily="18" charset="0"/>
              </a:rPr>
              <a:t> Costly component GCP</a:t>
            </a:r>
            <a:endParaRPr lang="en-IN" sz="2000" b="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AE541A78-AAA0-C5B9-0416-1CED310AE08F}"/>
              </a:ext>
            </a:extLst>
          </p:cNvPr>
          <p:cNvSpPr txBox="1"/>
          <p:nvPr/>
        </p:nvSpPr>
        <p:spPr>
          <a:xfrm>
            <a:off x="1428750" y="2"/>
            <a:ext cx="93345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MY CONTRIBUTIONS</a:t>
            </a:r>
          </a:p>
        </p:txBody>
      </p:sp>
    </p:spTree>
    <p:extLst>
      <p:ext uri="{BB962C8B-B14F-4D97-AF65-F5344CB8AC3E}">
        <p14:creationId xmlns:p14="http://schemas.microsoft.com/office/powerpoint/2010/main" val="13068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1428750" y="2"/>
            <a:ext cx="93345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LEARNING: TECHNICAL &amp; PROFESSIONAL  </a:t>
            </a:r>
          </a:p>
        </p:txBody>
      </p:sp>
      <p:sp>
        <p:nvSpPr>
          <p:cNvPr id="21" name="TextBox 20">
            <a:extLst>
              <a:ext uri="{FF2B5EF4-FFF2-40B4-BE49-F238E27FC236}">
                <a16:creationId xmlns:a16="http://schemas.microsoft.com/office/drawing/2014/main" id="{39E5144E-4A38-6CE3-7C33-D51B644A7340}"/>
              </a:ext>
            </a:extLst>
          </p:cNvPr>
          <p:cNvSpPr txBox="1"/>
          <p:nvPr/>
        </p:nvSpPr>
        <p:spPr>
          <a:xfrm>
            <a:off x="537113" y="449462"/>
            <a:ext cx="11442700" cy="310854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TECHNICAL:</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Telecom fundamentals</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Preparing Dynamic SQL using BigQuery, Python</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Familiarity of Google Cloud Platform with Realtime project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CI/CD with GCP and it’s component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Debugging, testing and preparing documentation</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Coding Skill enhancement and gained better understanding</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FD8C78-E823-58AC-60C5-A342BE7ECF4D}"/>
              </a:ext>
            </a:extLst>
          </p:cNvPr>
          <p:cNvSpPr txBox="1"/>
          <p:nvPr/>
        </p:nvSpPr>
        <p:spPr>
          <a:xfrm>
            <a:off x="537113" y="3429000"/>
            <a:ext cx="11442700" cy="353943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PROFESSIONAL:</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Teamwork, Time management, Project Development, Professionalism</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Critical thinking, Logic building, </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Work in streamlined hierarchical manner for an MNC corporate setup.</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Here I got access to experienced mentors and professionals who guided me through my journey, by providing valuable insights, feedback, and career advice. This mentorship accelerate my learning and help me grow both personally and professionally.</a:t>
            </a:r>
          </a:p>
        </p:txBody>
      </p:sp>
    </p:spTree>
    <p:extLst>
      <p:ext uri="{BB962C8B-B14F-4D97-AF65-F5344CB8AC3E}">
        <p14:creationId xmlns:p14="http://schemas.microsoft.com/office/powerpoint/2010/main" val="162472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1428750" y="2"/>
            <a:ext cx="9334500" cy="584775"/>
          </a:xfrm>
          <a:prstGeom prst="rect">
            <a:avLst/>
          </a:prstGeom>
          <a:noFill/>
        </p:spPr>
        <p:txBody>
          <a:bodyPr wrap="square" rtlCol="0">
            <a:spAutoFit/>
          </a:bodyPr>
          <a:lstStyle/>
          <a:p>
            <a:pPr algn="ctr"/>
            <a:r>
              <a:rPr lang="en-US" sz="3200" b="1">
                <a:latin typeface="Times New Roman" panose="02020603050405020304" pitchFamily="18" charset="0"/>
                <a:cs typeface="Times New Roman" panose="02020603050405020304" pitchFamily="18" charset="0"/>
              </a:rPr>
              <a:t>SUGGESTION’s</a:t>
            </a:r>
            <a:endParaRPr lang="en-US" sz="32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E5144E-4A38-6CE3-7C33-D51B644A7340}"/>
              </a:ext>
            </a:extLst>
          </p:cNvPr>
          <p:cNvSpPr txBox="1"/>
          <p:nvPr/>
        </p:nvSpPr>
        <p:spPr>
          <a:xfrm>
            <a:off x="537113" y="449462"/>
            <a:ext cx="11442700" cy="397031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TECHNICAL:</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Specific Data validation function to check data format or if some business specific requirement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Quality based notification or logging </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Auto remediation action if certain data quality threshold are not met, automatically trigger data re-ingestion</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We can have a metadata management to track data quality over time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Need mappings between input columns and output tables in a flexible manner</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FD8C78-E823-58AC-60C5-A342BE7ECF4D}"/>
              </a:ext>
            </a:extLst>
          </p:cNvPr>
          <p:cNvSpPr txBox="1"/>
          <p:nvPr/>
        </p:nvSpPr>
        <p:spPr>
          <a:xfrm>
            <a:off x="537113" y="4592656"/>
            <a:ext cx="11442700" cy="1815882"/>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PROFESSIONAL:</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Make step by step roadmap for any project</a:t>
            </a:r>
            <a:r>
              <a:rPr lang="en-IN" sz="2800" dirty="0">
                <a:latin typeface="Times New Roman" panose="02020603050405020304" pitchFamily="18" charset="0"/>
                <a:cs typeface="Times New Roman" panose="02020603050405020304" pitchFamily="18" charset="0"/>
              </a:rPr>
              <a:t>, there should be well planned structure</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389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228</Words>
  <Application>Microsoft Office PowerPoint</Application>
  <PresentationFormat>Widescreen</PresentationFormat>
  <Paragraphs>38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Tiwari F</dc:creator>
  <cp:lastModifiedBy>Shubham Tiwari F</cp:lastModifiedBy>
  <cp:revision>1</cp:revision>
  <dcterms:created xsi:type="dcterms:W3CDTF">2023-06-26T08:13:02Z</dcterms:created>
  <dcterms:modified xsi:type="dcterms:W3CDTF">2023-07-28T09:19:57Z</dcterms:modified>
</cp:coreProperties>
</file>