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B48E-4572-4DBD-B6EF-6C003AD6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81F6C-4E86-41DE-91DD-EB04EF63D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1643-2BD7-4DD9-AEF7-29AA701F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A9EA-72B6-4FF3-A5BE-DEA582D0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FE37-B241-4536-99AF-0B7E0D5D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20F-18FD-42E9-A3B0-30F18BF7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FC799-5F88-44D3-9149-2DBC467EF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528F-4490-483A-A6AC-39A59DD7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9AC4-A965-48D8-A04E-54A970A9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5A8D-9C46-4674-96C2-AE7BEFF7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04660-9369-4D1C-B158-E5117F398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2A94-91B5-40B7-9042-67295881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B55F-D40D-4314-A0E9-184DF596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7F95-EDC2-4AC3-BFDC-AB06165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2F27-B090-4930-96D4-5C563EF1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51A4-4472-4EB6-91EC-4A3A55CF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4EB6-F8C8-4211-B67B-CF76CB3C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2345-41A4-4B41-A22B-725A6BE8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3381-2FB1-4C1B-A82F-91EE616D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9F2A-5F66-402F-B1E1-62E7CC5D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13C3-B6E9-47BA-B357-8CF8F981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420AE-EB27-44F0-9468-B7100D4D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9FC7-DCC8-4E8B-9342-9624554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394B-ECAD-4909-9980-D4EB1A93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E4A3-7905-4AF1-BEC3-D304DCB3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A8C7-21D2-4C14-B7ED-FED0E82E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3DB4-852B-4411-BFF0-66D0B7A71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0FE46-0470-4E42-9D0D-B62675184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1DF1-6D68-4EDF-BBAE-D0782894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3609-D5DB-4153-AAA0-8B2B20BB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23C55-065E-4B24-B6A1-FABDCCFB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7ED-D6B4-46CC-90E5-2A6DD1B7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B79A-5090-4829-B1F3-3486F740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1448-D445-43B1-AE68-87744086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B0C51-8432-4334-8302-EDFE0944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EC59C-23E4-4290-A997-09B980BCC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08BE4-87FC-4A02-87A4-0AE932D4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9D024-2C55-4907-BA0A-D540EC48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3CF00-D849-4D81-8BC8-C866FBA4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9A9D-2C55-4A42-8080-520FC6AD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9CEC-72C5-4F76-9D33-6D5AEB83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825B3-7105-4180-A812-20D02983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90CCE-2B31-47AD-B7D0-45724AF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912B7-F3DA-4841-BC04-10B1F9AC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A3BFA-C02D-477C-9670-39BD3D01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726D-45EE-4B2D-B705-E01CF4F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AFA2-2FBE-48B8-BB18-E0446938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097F-6993-4ADA-B12C-516BADC9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5CEED-641D-47CC-BA50-12E2DE28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65938-B551-44BE-A0D2-2D737975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0980-6E8D-4D83-A5B2-68C4B992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D37F-3064-4959-B70A-D7173607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087B-2A4F-4195-8F52-9E123330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F4AF0-201E-44C6-9448-E9060635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9FEF-B71C-42A4-B204-65E50FB9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24ACF-8448-4270-BD00-28B0D0AB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FDB9F-EEC2-4B48-984A-0FE5DEEB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1921-6326-4B3A-B2DC-08D98E51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6CF4F-7B3F-4D9C-B1AD-1F5D5068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75A8-2C07-424F-9C28-866B3D8C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5B0F7-A695-47AC-B429-C0FF07868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B5B7-9EDB-497F-9763-F0C232E0CE4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2A29-07A5-4082-B86D-9AEF560C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1A1B-1BC0-4223-B08E-BDAED5078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85D1-66A0-4688-9CD5-9A91C2214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616F1-5FD4-49F4-9EC2-1DD7B815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9" y="2240701"/>
            <a:ext cx="11649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Mokter Hossain</dc:creator>
  <cp:lastModifiedBy>Mokter Hossain</cp:lastModifiedBy>
  <cp:revision>1</cp:revision>
  <dcterms:created xsi:type="dcterms:W3CDTF">2019-04-02T17:42:03Z</dcterms:created>
  <dcterms:modified xsi:type="dcterms:W3CDTF">2019-04-02T17:43:26Z</dcterms:modified>
</cp:coreProperties>
</file>