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BA94D-D74C-490E-93EB-9FBECDFA4D40}" type="datetimeFigureOut">
              <a:rPr lang="en-IN" smtClean="0"/>
              <a:t>20-08-2019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27773-0DF5-4A19-87EB-2459D77DBE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6383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BA94D-D74C-490E-93EB-9FBECDFA4D40}" type="datetimeFigureOut">
              <a:rPr lang="en-IN" smtClean="0"/>
              <a:t>20-08-2019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27773-0DF5-4A19-87EB-2459D77DBE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7129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BA94D-D74C-490E-93EB-9FBECDFA4D40}" type="datetimeFigureOut">
              <a:rPr lang="en-IN" smtClean="0"/>
              <a:t>20-08-2019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27773-0DF5-4A19-87EB-2459D77DBE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2473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BA94D-D74C-490E-93EB-9FBECDFA4D40}" type="datetimeFigureOut">
              <a:rPr lang="en-IN" smtClean="0"/>
              <a:t>20-08-2019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27773-0DF5-4A19-87EB-2459D77DBE71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29705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BA94D-D74C-490E-93EB-9FBECDFA4D40}" type="datetimeFigureOut">
              <a:rPr lang="en-IN" smtClean="0"/>
              <a:t>20-08-2019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27773-0DF5-4A19-87EB-2459D77DBE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91734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BA94D-D74C-490E-93EB-9FBECDFA4D40}" type="datetimeFigureOut">
              <a:rPr lang="en-IN" smtClean="0"/>
              <a:t>20-08-2019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27773-0DF5-4A19-87EB-2459D77DBE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19808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BA94D-D74C-490E-93EB-9FBECDFA4D40}" type="datetimeFigureOut">
              <a:rPr lang="en-IN" smtClean="0"/>
              <a:t>20-08-2019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27773-0DF5-4A19-87EB-2459D77DBE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19242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BA94D-D74C-490E-93EB-9FBECDFA4D40}" type="datetimeFigureOut">
              <a:rPr lang="en-IN" smtClean="0"/>
              <a:t>20-08-2019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27773-0DF5-4A19-87EB-2459D77DBE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81679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BA94D-D74C-490E-93EB-9FBECDFA4D40}" type="datetimeFigureOut">
              <a:rPr lang="en-IN" smtClean="0"/>
              <a:t>20-08-2019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27773-0DF5-4A19-87EB-2459D77DBE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8416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BA94D-D74C-490E-93EB-9FBECDFA4D40}" type="datetimeFigureOut">
              <a:rPr lang="en-IN" smtClean="0"/>
              <a:t>20-08-2019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27773-0DF5-4A19-87EB-2459D77DBE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2604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BA94D-D74C-490E-93EB-9FBECDFA4D40}" type="datetimeFigureOut">
              <a:rPr lang="en-IN" smtClean="0"/>
              <a:t>20-08-2019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27773-0DF5-4A19-87EB-2459D77DBE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8103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BA94D-D74C-490E-93EB-9FBECDFA4D40}" type="datetimeFigureOut">
              <a:rPr lang="en-IN" smtClean="0"/>
              <a:t>20-08-2019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27773-0DF5-4A19-87EB-2459D77DBE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7902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BA94D-D74C-490E-93EB-9FBECDFA4D40}" type="datetimeFigureOut">
              <a:rPr lang="en-IN" smtClean="0"/>
              <a:t>20-08-2019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27773-0DF5-4A19-87EB-2459D77DBE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841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BA94D-D74C-490E-93EB-9FBECDFA4D40}" type="datetimeFigureOut">
              <a:rPr lang="en-IN" smtClean="0"/>
              <a:t>20-08-2019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27773-0DF5-4A19-87EB-2459D77DBE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4795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BA94D-D74C-490E-93EB-9FBECDFA4D40}" type="datetimeFigureOut">
              <a:rPr lang="en-IN" smtClean="0"/>
              <a:t>20-08-2019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27773-0DF5-4A19-87EB-2459D77DBE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0006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BA94D-D74C-490E-93EB-9FBECDFA4D40}" type="datetimeFigureOut">
              <a:rPr lang="en-IN" smtClean="0"/>
              <a:t>20-08-2019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27773-0DF5-4A19-87EB-2459D77DBE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1059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BA94D-D74C-490E-93EB-9FBECDFA4D40}" type="datetimeFigureOut">
              <a:rPr lang="en-IN" smtClean="0"/>
              <a:t>20-08-2019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27773-0DF5-4A19-87EB-2459D77DBE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2613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80BA94D-D74C-490E-93EB-9FBECDFA4D40}" type="datetimeFigureOut">
              <a:rPr lang="en-IN" smtClean="0"/>
              <a:t>20-08-2019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27773-0DF5-4A19-87EB-2459D77DBE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81147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C852F-B8BE-4CD4-8472-8B2F945062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Grid Based Localization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F4D891-248D-40B8-A3EE-7AE98EEC94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Shubh Jaroria 		2017cs10380</a:t>
            </a:r>
          </a:p>
          <a:p>
            <a:r>
              <a:rPr lang="en-IN" dirty="0"/>
              <a:t>Shubham </a:t>
            </a:r>
            <a:r>
              <a:rPr lang="en-IN" dirty="0" err="1"/>
              <a:t>sondhi</a:t>
            </a:r>
            <a:r>
              <a:rPr lang="en-IN" dirty="0"/>
              <a:t>		2017cs10381</a:t>
            </a:r>
          </a:p>
        </p:txBody>
      </p:sp>
    </p:spTree>
    <p:extLst>
      <p:ext uri="{BB962C8B-B14F-4D97-AF65-F5344CB8AC3E}">
        <p14:creationId xmlns:p14="http://schemas.microsoft.com/office/powerpoint/2010/main" val="3888537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49B98-5D9D-4F95-97D6-C3E87B62D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 conclude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A2395-30DC-4D86-A675-BC2A571FF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We were successful in localizing people indoors, but still a way out from recognizing them and labelling them as different from each other</a:t>
            </a:r>
          </a:p>
          <a:p>
            <a:r>
              <a:rPr lang="en-IN" sz="2400" dirty="0"/>
              <a:t>We faced a lot of problems in areas that we didn’t even know existed, such as not being able to work with </a:t>
            </a:r>
            <a:r>
              <a:rPr lang="en-IN" sz="2400" dirty="0" err="1"/>
              <a:t>epipolar</a:t>
            </a:r>
            <a:r>
              <a:rPr lang="en-IN" sz="2400" dirty="0"/>
              <a:t> geometry at all, getting corners</a:t>
            </a:r>
          </a:p>
          <a:p>
            <a:r>
              <a:rPr lang="en-IN" sz="2400" dirty="0"/>
              <a:t>Got introduced to and interested in this vast field of computer vision, with its own sea of challenges</a:t>
            </a:r>
          </a:p>
        </p:txBody>
      </p:sp>
    </p:spTree>
    <p:extLst>
      <p:ext uri="{BB962C8B-B14F-4D97-AF65-F5344CB8AC3E}">
        <p14:creationId xmlns:p14="http://schemas.microsoft.com/office/powerpoint/2010/main" val="2294753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CE78E-28A7-466A-B10D-9C69CF044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9173" y="966240"/>
            <a:ext cx="8946541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9600" dirty="0"/>
          </a:p>
          <a:p>
            <a:pPr marL="0" indent="0">
              <a:buNone/>
            </a:pPr>
            <a:r>
              <a:rPr lang="en-IN" sz="9600" dirty="0"/>
              <a:t>		Thank You</a:t>
            </a:r>
          </a:p>
        </p:txBody>
      </p:sp>
    </p:spTree>
    <p:extLst>
      <p:ext uri="{BB962C8B-B14F-4D97-AF65-F5344CB8AC3E}">
        <p14:creationId xmlns:p14="http://schemas.microsoft.com/office/powerpoint/2010/main" val="2989944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F3782-15AB-40D8-81F5-9ED00FD75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Initial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63B04-4A46-4673-AD05-47CEB362D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 err="1"/>
              <a:t>Epipolar</a:t>
            </a:r>
            <a:r>
              <a:rPr lang="en-IN" sz="2400" dirty="0"/>
              <a:t> Geometry</a:t>
            </a:r>
          </a:p>
          <a:p>
            <a:r>
              <a:rPr lang="en-IN" sz="2400" dirty="0"/>
              <a:t>Images from 2 cameras can be used</a:t>
            </a:r>
          </a:p>
          <a:p>
            <a:pPr marL="0" indent="0">
              <a:buNone/>
            </a:pPr>
            <a:r>
              <a:rPr lang="en-IN" sz="2400" dirty="0"/>
              <a:t> to detect depth of an object in 3D space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dirty="0"/>
              <a:t>However, synchronization of the two input</a:t>
            </a:r>
          </a:p>
          <a:p>
            <a:pPr marL="0" indent="0">
              <a:buNone/>
            </a:pPr>
            <a:r>
              <a:rPr lang="en-IN" sz="2400" dirty="0"/>
              <a:t>streams was a problem. 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42327D-655C-443D-B463-53A12338C8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0520" y="1853248"/>
            <a:ext cx="4411913" cy="2690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314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2CB72-C35A-4597-AAD7-D306C861E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 Grid?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5DDED-2B42-4612-A531-064895238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/>
              <a:t>A perspective grid can be achieved using only a single camera</a:t>
            </a:r>
          </a:p>
          <a:p>
            <a:r>
              <a:rPr lang="en-IN" sz="2400" dirty="0"/>
              <a:t>Vanishing point analogy? </a:t>
            </a:r>
          </a:p>
          <a:p>
            <a:r>
              <a:rPr lang="en-IN" sz="2400" dirty="0"/>
              <a:t>Can use </a:t>
            </a:r>
            <a:r>
              <a:rPr lang="en-IN" sz="2400" dirty="0" err="1"/>
              <a:t>homography</a:t>
            </a:r>
            <a:r>
              <a:rPr lang="en-IN" sz="2400" dirty="0"/>
              <a:t> matrix to project points from one image to other</a:t>
            </a:r>
          </a:p>
          <a:p>
            <a:r>
              <a:rPr lang="en-IN" sz="2400" dirty="0"/>
              <a:t>Need corner points and corresponding points to initialize the matrix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8461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C9858-BA36-4C1C-BD2B-C9F2C5AB0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Where do we get the points from?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E73E7-1AA9-4A42-8BAB-E36FB52A4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Corner detection – accuracy wasn’t really great and we couldn’t isolate useful points</a:t>
            </a:r>
          </a:p>
          <a:p>
            <a:r>
              <a:rPr lang="en-IN" sz="2400" dirty="0"/>
              <a:t>Background segmentation ?</a:t>
            </a:r>
          </a:p>
          <a:p>
            <a:r>
              <a:rPr lang="en-IN" sz="2400" dirty="0"/>
              <a:t>Had to switch to manual recognition of points, required once at installation to project a grid</a:t>
            </a:r>
          </a:p>
        </p:txBody>
      </p:sp>
    </p:spTree>
    <p:extLst>
      <p:ext uri="{BB962C8B-B14F-4D97-AF65-F5344CB8AC3E}">
        <p14:creationId xmlns:p14="http://schemas.microsoft.com/office/powerpoint/2010/main" val="1997622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5B2B5C3-0905-4FB8-89CF-327A1742A3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355034" y="-1451547"/>
            <a:ext cx="5976734" cy="9409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975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D7322-1CDB-4454-ADD9-44DC9B16A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Detection?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773D4-FC92-46E7-A6E4-18E888FC3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/>
              <a:t>Tried first with a SSD model, which was great in terms of accuracy but slow from a real-time view</a:t>
            </a:r>
          </a:p>
          <a:p>
            <a:r>
              <a:rPr lang="en-IN" sz="2400" dirty="0"/>
              <a:t>Finally, we implemented detection using HOG, which gave us reasonable accuracy and a good 8-10 fps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5490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WhatsApp Video 2019-07-16 at 1.57.31 PM">
            <a:hlinkClick r:id="" action="ppaction://media"/>
            <a:extLst>
              <a:ext uri="{FF2B5EF4-FFF2-40B4-BE49-F238E27FC236}">
                <a16:creationId xmlns:a16="http://schemas.microsoft.com/office/drawing/2014/main" id="{3036C7DA-08AA-46B7-B814-6422DF148260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73426" y="603802"/>
            <a:ext cx="97536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568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7734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0B0C3-53B5-4C4B-8BD6-333494DEA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F626A-E78D-40E0-A391-9E3988BDC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/>
              <a:t>We tried using the </a:t>
            </a:r>
            <a:r>
              <a:rPr lang="en-IN" sz="2400" dirty="0" err="1"/>
              <a:t>dlib</a:t>
            </a:r>
            <a:r>
              <a:rPr lang="en-IN" sz="2400" dirty="0"/>
              <a:t> library to track people, to speed up the process</a:t>
            </a:r>
          </a:p>
          <a:p>
            <a:r>
              <a:rPr lang="en-IN" sz="2400" dirty="0"/>
              <a:t>Could recognize different people, but miss people in between or sometimes fail in large groups</a:t>
            </a:r>
          </a:p>
          <a:p>
            <a:r>
              <a:rPr lang="en-IN" sz="2400" dirty="0"/>
              <a:t>But we had to run detection after every few frames, to detect new people that might enter, which didn’t give us the speedup we were hoping for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7069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50568-F565-4DD1-AEE0-6F5748A28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Slow video: A problem?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86EF5-301A-4BA4-9FB9-09CABE05C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/>
              <a:t>When we get real time input, only after the frame is processed will the next frame be captured. So there is no time lag, only processing delay</a:t>
            </a:r>
          </a:p>
          <a:p>
            <a:r>
              <a:rPr lang="en-IN" sz="2400" dirty="0"/>
              <a:t>Doesn’t depend on the FPS of source stream, processing takes 6-10 FPS</a:t>
            </a:r>
          </a:p>
          <a:p>
            <a:endParaRPr lang="en-IN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37311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90</TotalTime>
  <Words>344</Words>
  <Application>Microsoft Office PowerPoint</Application>
  <PresentationFormat>Widescreen</PresentationFormat>
  <Paragraphs>35</Paragraphs>
  <Slides>11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</vt:lpstr>
      <vt:lpstr>Grid Based Localization</vt:lpstr>
      <vt:lpstr>Initial Approach</vt:lpstr>
      <vt:lpstr>A Grid?</vt:lpstr>
      <vt:lpstr>Where do we get the points from?</vt:lpstr>
      <vt:lpstr>PowerPoint Presentation</vt:lpstr>
      <vt:lpstr>Detection? </vt:lpstr>
      <vt:lpstr>PowerPoint Presentation</vt:lpstr>
      <vt:lpstr>Tracking</vt:lpstr>
      <vt:lpstr>Slow video: A problem?</vt:lpstr>
      <vt:lpstr>To conclude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Grid Based Localization</dc:title>
  <dc:creator>Shubh Jaroria</dc:creator>
  <cp:lastModifiedBy>Shubh Jaroria</cp:lastModifiedBy>
  <cp:revision>10</cp:revision>
  <dcterms:created xsi:type="dcterms:W3CDTF">2019-08-20T08:50:05Z</dcterms:created>
  <dcterms:modified xsi:type="dcterms:W3CDTF">2019-08-20T10:20:36Z</dcterms:modified>
</cp:coreProperties>
</file>