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6" r:id="rId6"/>
    <p:sldId id="338" r:id="rId7"/>
    <p:sldId id="341" r:id="rId8"/>
    <p:sldId id="348" r:id="rId9"/>
    <p:sldId id="340" r:id="rId10"/>
    <p:sldId id="345" r:id="rId11"/>
    <p:sldId id="339" r:id="rId12"/>
    <p:sldId id="343" r:id="rId13"/>
    <p:sldId id="344" r:id="rId14"/>
    <p:sldId id="346" r:id="rId15"/>
    <p:sldId id="349" r:id="rId16"/>
    <p:sldId id="347" r:id="rId17"/>
    <p:sldId id="331" r:id="rId18"/>
    <p:sldId id="335" r:id="rId19"/>
    <p:sldId id="350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an" initials="JD" lastIdx="4" clrIdx="0">
    <p:extLst>
      <p:ext uri="{19B8F6BF-5375-455C-9EA6-DF929625EA0E}">
        <p15:presenceInfo xmlns:p15="http://schemas.microsoft.com/office/powerpoint/2012/main" userId="S::jdean@theadditiveagency.com::48d7c856-aa91-4f9a-9c9d-c7de74b97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900"/>
    <a:srgbClr val="F76801"/>
    <a:srgbClr val="707780"/>
    <a:srgbClr val="D74100"/>
    <a:srgbClr val="000000"/>
    <a:srgbClr val="404040"/>
    <a:srgbClr val="6D7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6B4E7-CD95-4BB5-9503-4B5609896BE5}" v="3" dt="2022-12-08T02:44:23.077"/>
    <p1510:client id="{3948BD09-4F8E-0E4A-8108-C0419E81EE27}" vWet="4" dt="2022-12-08T01:11:20.625"/>
    <p1510:client id="{4176D673-AAC2-4A3D-9DD3-955EDBB5974C}" v="442" dt="2022-12-08T04:08:39.630"/>
    <p1510:client id="{5EBA89CA-F951-43CD-8866-197C6C3CEF17}" v="495" dt="2022-12-08T03:42:15.612"/>
    <p1510:client id="{6616D8AB-1920-4137-B35B-868906E75FA4}" v="837" dt="2022-12-08T02:50:54.270"/>
    <p1510:client id="{79A74C26-817E-48E7-9B8F-3888D664FE1B}" v="401" dt="2022-12-08T03:38:28.738"/>
    <p1510:client id="{A2586C92-EA20-4CCB-A56D-6DF3632AA0CD}" v="3310" dt="2022-12-08T21:14:28.667"/>
    <p1510:client id="{BFDC3C9A-CC99-4C93-A648-7059C66A32FA}" v="545" dt="2022-12-08T01:56:49.910"/>
    <p1510:client id="{C7663CD5-A4A5-464C-A1DC-7939138AD3B4}" v="2406" dt="2022-12-08T21:22:42.030"/>
    <p1510:client id="{E2F2031B-4372-400E-8D0D-7F9DDFC12E08}" v="2" dt="2022-12-10T23:32:57.787"/>
    <p1510:client id="{FCB234AF-2C06-46CA-BA1D-418D84DD6771}" v="123" dt="2022-12-08T02:37:32.459"/>
  </p1510:revLst>
</p1510:revInfo>
</file>

<file path=ppt/tableStyles.xml><?xml version="1.0" encoding="utf-8"?>
<a:tblStyleLst xmlns:a="http://schemas.openxmlformats.org/drawingml/2006/main" def="{10A1B5D5-9B99-4C35-A422-299274C87663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Andrew Lukowsky" userId="S::nalukows@syr.edu::119dc341-26d1-40c7-b836-d28a93b58e00" providerId="AD" clId="Web-{5EBA89CA-F951-43CD-8866-197C6C3CEF17}"/>
    <pc:docChg chg="addSld delSld modSld sldOrd">
      <pc:chgData name="Nicholas Andrew Lukowsky" userId="S::nalukows@syr.edu::119dc341-26d1-40c7-b836-d28a93b58e00" providerId="AD" clId="Web-{5EBA89CA-F951-43CD-8866-197C6C3CEF17}" dt="2022-12-08T03:42:15.049" v="490" actId="20577"/>
      <pc:docMkLst>
        <pc:docMk/>
      </pc:docMkLst>
      <pc:sldChg chg="addSp delSp modSp">
        <pc:chgData name="Nicholas Andrew Lukowsky" userId="S::nalukows@syr.edu::119dc341-26d1-40c7-b836-d28a93b58e00" providerId="AD" clId="Web-{5EBA89CA-F951-43CD-8866-197C6C3CEF17}" dt="2022-12-08T03:26:34.726" v="225"/>
        <pc:sldMkLst>
          <pc:docMk/>
          <pc:sldMk cId="1624774576" sldId="335"/>
        </pc:sldMkLst>
        <pc:spChg chg="del mod">
          <ac:chgData name="Nicholas Andrew Lukowsky" userId="S::nalukows@syr.edu::119dc341-26d1-40c7-b836-d28a93b58e00" providerId="AD" clId="Web-{5EBA89CA-F951-43CD-8866-197C6C3CEF17}" dt="2022-12-08T03:26:34.726" v="225"/>
          <ac:spMkLst>
            <pc:docMk/>
            <pc:sldMk cId="1624774576" sldId="335"/>
            <ac:spMk id="3" creationId="{4AC42223-9585-C74D-89FB-DEDD812CDE66}"/>
          </ac:spMkLst>
        </pc:spChg>
        <pc:spChg chg="mod">
          <ac:chgData name="Nicholas Andrew Lukowsky" userId="S::nalukows@syr.edu::119dc341-26d1-40c7-b836-d28a93b58e00" providerId="AD" clId="Web-{5EBA89CA-F951-43CD-8866-197C6C3CEF17}" dt="2022-12-08T03:26:27.226" v="223" actId="20577"/>
          <ac:spMkLst>
            <pc:docMk/>
            <pc:sldMk cId="1624774576" sldId="335"/>
            <ac:spMk id="5" creationId="{622AAAD5-B40B-B3E3-05BC-B661C6C09143}"/>
          </ac:spMkLst>
        </pc:spChg>
        <pc:spChg chg="add mod">
          <ac:chgData name="Nicholas Andrew Lukowsky" userId="S::nalukows@syr.edu::119dc341-26d1-40c7-b836-d28a93b58e00" providerId="AD" clId="Web-{5EBA89CA-F951-43CD-8866-197C6C3CEF17}" dt="2022-12-08T03:26:34.726" v="225"/>
          <ac:spMkLst>
            <pc:docMk/>
            <pc:sldMk cId="1624774576" sldId="335"/>
            <ac:spMk id="7" creationId="{E2D4B9C4-8BB2-3EF8-B3E4-5A77A0D6C3AA}"/>
          </ac:spMkLst>
        </pc:spChg>
        <pc:picChg chg="del">
          <ac:chgData name="Nicholas Andrew Lukowsky" userId="S::nalukows@syr.edu::119dc341-26d1-40c7-b836-d28a93b58e00" providerId="AD" clId="Web-{5EBA89CA-F951-43CD-8866-197C6C3CEF17}" dt="2022-12-08T03:26:24.335" v="222"/>
          <ac:picMkLst>
            <pc:docMk/>
            <pc:sldMk cId="1624774576" sldId="335"/>
            <ac:picMk id="4" creationId="{40AA8EA9-D17C-77AD-7CCC-C00F85DABE59}"/>
          </ac:picMkLst>
        </pc:picChg>
      </pc:sldChg>
      <pc:sldChg chg="del">
        <pc:chgData name="Nicholas Andrew Lukowsky" userId="S::nalukows@syr.edu::119dc341-26d1-40c7-b836-d28a93b58e00" providerId="AD" clId="Web-{5EBA89CA-F951-43CD-8866-197C6C3CEF17}" dt="2022-12-08T03:24:55.176" v="220"/>
        <pc:sldMkLst>
          <pc:docMk/>
          <pc:sldMk cId="1288380592" sldId="337"/>
        </pc:sldMkLst>
      </pc:sldChg>
      <pc:sldChg chg="modSp">
        <pc:chgData name="Nicholas Andrew Lukowsky" userId="S::nalukows@syr.edu::119dc341-26d1-40c7-b836-d28a93b58e00" providerId="AD" clId="Web-{5EBA89CA-F951-43CD-8866-197C6C3CEF17}" dt="2022-12-08T03:26:02.959" v="221" actId="20577"/>
        <pc:sldMkLst>
          <pc:docMk/>
          <pc:sldMk cId="2603168549" sldId="341"/>
        </pc:sldMkLst>
        <pc:spChg chg="mod">
          <ac:chgData name="Nicholas Andrew Lukowsky" userId="S::nalukows@syr.edu::119dc341-26d1-40c7-b836-d28a93b58e00" providerId="AD" clId="Web-{5EBA89CA-F951-43CD-8866-197C6C3CEF17}" dt="2022-12-08T03:26:02.959" v="221" actId="20577"/>
          <ac:spMkLst>
            <pc:docMk/>
            <pc:sldMk cId="2603168549" sldId="341"/>
            <ac:spMk id="2" creationId="{52F62C54-F844-057D-EA4A-0C8F21677D85}"/>
          </ac:spMkLst>
        </pc:spChg>
      </pc:sldChg>
      <pc:sldChg chg="modSp">
        <pc:chgData name="Nicholas Andrew Lukowsky" userId="S::nalukows@syr.edu::119dc341-26d1-40c7-b836-d28a93b58e00" providerId="AD" clId="Web-{5EBA89CA-F951-43CD-8866-197C6C3CEF17}" dt="2022-12-08T03:31:57.047" v="228" actId="20577"/>
        <pc:sldMkLst>
          <pc:docMk/>
          <pc:sldMk cId="3479891071" sldId="343"/>
        </pc:sldMkLst>
        <pc:spChg chg="mod">
          <ac:chgData name="Nicholas Andrew Lukowsky" userId="S::nalukows@syr.edu::119dc341-26d1-40c7-b836-d28a93b58e00" providerId="AD" clId="Web-{5EBA89CA-F951-43CD-8866-197C6C3CEF17}" dt="2022-12-08T03:31:57.047" v="228" actId="20577"/>
          <ac:spMkLst>
            <pc:docMk/>
            <pc:sldMk cId="3479891071" sldId="343"/>
            <ac:spMk id="8" creationId="{1294D8DD-05D3-D9DA-030E-A1C3790739AF}"/>
          </ac:spMkLst>
        </pc:spChg>
      </pc:sldChg>
      <pc:sldChg chg="addSp delSp modSp new mod ord setBg">
        <pc:chgData name="Nicholas Andrew Lukowsky" userId="S::nalukows@syr.edu::119dc341-26d1-40c7-b836-d28a93b58e00" providerId="AD" clId="Web-{5EBA89CA-F951-43CD-8866-197C6C3CEF17}" dt="2022-12-08T03:18:32.056" v="219" actId="20577"/>
        <pc:sldMkLst>
          <pc:docMk/>
          <pc:sldMk cId="1580469165" sldId="344"/>
        </pc:sldMkLst>
        <pc:spChg chg="mod">
          <ac:chgData name="Nicholas Andrew Lukowsky" userId="S::nalukows@syr.edu::119dc341-26d1-40c7-b836-d28a93b58e00" providerId="AD" clId="Web-{5EBA89CA-F951-43CD-8866-197C6C3CEF17}" dt="2022-12-08T03:14:46.018" v="19" actId="20577"/>
          <ac:spMkLst>
            <pc:docMk/>
            <pc:sldMk cId="1580469165" sldId="344"/>
            <ac:spMk id="2" creationId="{1F31A7F5-DB93-6E30-8393-5F1869FFDA24}"/>
          </ac:spMkLst>
        </pc:spChg>
        <pc:spChg chg="del">
          <ac:chgData name="Nicholas Andrew Lukowsky" userId="S::nalukows@syr.edu::119dc341-26d1-40c7-b836-d28a93b58e00" providerId="AD" clId="Web-{5EBA89CA-F951-43CD-8866-197C6C3CEF17}" dt="2022-12-08T03:14:31.768" v="16"/>
          <ac:spMkLst>
            <pc:docMk/>
            <pc:sldMk cId="1580469165" sldId="344"/>
            <ac:spMk id="3" creationId="{C4319ADC-D63A-DE19-85AA-FE50698BB40D}"/>
          </ac:spMkLst>
        </pc:spChg>
        <pc:spChg chg="add mod">
          <ac:chgData name="Nicholas Andrew Lukowsky" userId="S::nalukows@syr.edu::119dc341-26d1-40c7-b836-d28a93b58e00" providerId="AD" clId="Web-{5EBA89CA-F951-43CD-8866-197C6C3CEF17}" dt="2022-12-08T03:18:32.056" v="219" actId="20577"/>
          <ac:spMkLst>
            <pc:docMk/>
            <pc:sldMk cId="1580469165" sldId="344"/>
            <ac:spMk id="8" creationId="{E609713E-4100-CEC6-FC81-279C4E77A5A4}"/>
          </ac:spMkLst>
        </pc:spChg>
        <pc:spChg chg="add">
          <ac:chgData name="Nicholas Andrew Lukowsky" userId="S::nalukows@syr.edu::119dc341-26d1-40c7-b836-d28a93b58e00" providerId="AD" clId="Web-{5EBA89CA-F951-43CD-8866-197C6C3CEF17}" dt="2022-12-08T03:14:34.690" v="17"/>
          <ac:spMkLst>
            <pc:docMk/>
            <pc:sldMk cId="1580469165" sldId="344"/>
            <ac:spMk id="11" creationId="{5E39A796-BE83-48B1-B33F-35C4A32AAB57}"/>
          </ac:spMkLst>
        </pc:spChg>
        <pc:spChg chg="add">
          <ac:chgData name="Nicholas Andrew Lukowsky" userId="S::nalukows@syr.edu::119dc341-26d1-40c7-b836-d28a93b58e00" providerId="AD" clId="Web-{5EBA89CA-F951-43CD-8866-197C6C3CEF17}" dt="2022-12-08T03:14:34.690" v="17"/>
          <ac:spMkLst>
            <pc:docMk/>
            <pc:sldMk cId="1580469165" sldId="344"/>
            <ac:spMk id="13" creationId="{72F84B47-E267-4194-8194-831DB7B5547F}"/>
          </ac:spMkLst>
        </pc:spChg>
        <pc:picChg chg="add mod ord">
          <ac:chgData name="Nicholas Andrew Lukowsky" userId="S::nalukows@syr.edu::119dc341-26d1-40c7-b836-d28a93b58e00" providerId="AD" clId="Web-{5EBA89CA-F951-43CD-8866-197C6C3CEF17}" dt="2022-12-08T03:14:34.690" v="17"/>
          <ac:picMkLst>
            <pc:docMk/>
            <pc:sldMk cId="1580469165" sldId="344"/>
            <ac:picMk id="4" creationId="{C69143C9-57AF-48F5-A15C-151F1A15187D}"/>
          </ac:picMkLst>
        </pc:picChg>
      </pc:sldChg>
      <pc:sldChg chg="delSp modSp add ord replId">
        <pc:chgData name="Nicholas Andrew Lukowsky" userId="S::nalukows@syr.edu::119dc341-26d1-40c7-b836-d28a93b58e00" providerId="AD" clId="Web-{5EBA89CA-F951-43CD-8866-197C6C3CEF17}" dt="2022-12-08T03:42:15.049" v="490" actId="20577"/>
        <pc:sldMkLst>
          <pc:docMk/>
          <pc:sldMk cId="2186742422" sldId="345"/>
        </pc:sldMkLst>
        <pc:spChg chg="mod">
          <ac:chgData name="Nicholas Andrew Lukowsky" userId="S::nalukows@syr.edu::119dc341-26d1-40c7-b836-d28a93b58e00" providerId="AD" clId="Web-{5EBA89CA-F951-43CD-8866-197C6C3CEF17}" dt="2022-12-08T03:38:30.965" v="244" actId="20577"/>
          <ac:spMkLst>
            <pc:docMk/>
            <pc:sldMk cId="2186742422" sldId="345"/>
            <ac:spMk id="2" creationId="{EB212CC9-F550-F245-B105-23DB02F54A82}"/>
          </ac:spMkLst>
        </pc:spChg>
        <pc:spChg chg="mod">
          <ac:chgData name="Nicholas Andrew Lukowsky" userId="S::nalukows@syr.edu::119dc341-26d1-40c7-b836-d28a93b58e00" providerId="AD" clId="Web-{5EBA89CA-F951-43CD-8866-197C6C3CEF17}" dt="2022-12-08T03:42:15.049" v="490" actId="20577"/>
          <ac:spMkLst>
            <pc:docMk/>
            <pc:sldMk cId="2186742422" sldId="345"/>
            <ac:spMk id="8" creationId="{3803A49F-537E-E70D-C902-DCCE41EEE438}"/>
          </ac:spMkLst>
        </pc:spChg>
        <pc:picChg chg="del">
          <ac:chgData name="Nicholas Andrew Lukowsky" userId="S::nalukows@syr.edu::119dc341-26d1-40c7-b836-d28a93b58e00" providerId="AD" clId="Web-{5EBA89CA-F951-43CD-8866-197C6C3CEF17}" dt="2022-12-08T03:38:08.027" v="231"/>
          <ac:picMkLst>
            <pc:docMk/>
            <pc:sldMk cId="2186742422" sldId="345"/>
            <ac:picMk id="3" creationId="{440AFE2D-BD35-6BED-23B8-73C4090C89FE}"/>
          </ac:picMkLst>
        </pc:picChg>
      </pc:sldChg>
    </pc:docChg>
  </pc:docChgLst>
  <pc:docChgLst>
    <pc:chgData name="Yixing Zhu" userId="S::yzhu51@syr.edu::cfd5c484-eb02-4741-b883-ad9517895629" providerId="AD" clId="Web-{73C91D3E-F703-4980-BC5E-430A7C6A46A1}"/>
    <pc:docChg chg="addSld delSld modSld">
      <pc:chgData name="Yixing Zhu" userId="S::yzhu51@syr.edu::cfd5c484-eb02-4741-b883-ad9517895629" providerId="AD" clId="Web-{73C91D3E-F703-4980-BC5E-430A7C6A46A1}" dt="2022-12-04T21:52:25.933" v="251" actId="20577"/>
      <pc:docMkLst>
        <pc:docMk/>
      </pc:docMkLst>
      <pc:sldChg chg="modSp">
        <pc:chgData name="Yixing Zhu" userId="S::yzhu51@syr.edu::cfd5c484-eb02-4741-b883-ad9517895629" providerId="AD" clId="Web-{73C91D3E-F703-4980-BC5E-430A7C6A46A1}" dt="2022-12-04T21:50:30.728" v="249" actId="20577"/>
        <pc:sldMkLst>
          <pc:docMk/>
          <pc:sldMk cId="559900412" sldId="256"/>
        </pc:sldMkLst>
        <pc:spChg chg="mod">
          <ac:chgData name="Yixing Zhu" userId="S::yzhu51@syr.edu::cfd5c484-eb02-4741-b883-ad9517895629" providerId="AD" clId="Web-{73C91D3E-F703-4980-BC5E-430A7C6A46A1}" dt="2022-12-04T21:40:43.139" v="241" actId="20577"/>
          <ac:spMkLst>
            <pc:docMk/>
            <pc:sldMk cId="559900412" sldId="256"/>
            <ac:spMk id="2" creationId="{91F21F66-3E41-0E40-8A24-85BC6F280B2A}"/>
          </ac:spMkLst>
        </pc:spChg>
        <pc:spChg chg="mod">
          <ac:chgData name="Yixing Zhu" userId="S::yzhu51@syr.edu::cfd5c484-eb02-4741-b883-ad9517895629" providerId="AD" clId="Web-{73C91D3E-F703-4980-BC5E-430A7C6A46A1}" dt="2022-12-04T21:50:30.728" v="249" actId="20577"/>
          <ac:spMkLst>
            <pc:docMk/>
            <pc:sldMk cId="559900412" sldId="256"/>
            <ac:spMk id="3" creationId="{0737FF1F-0DED-694B-8A7F-D982B7827CB2}"/>
          </ac:spMkLst>
        </pc:spChg>
      </pc:sldChg>
      <pc:sldChg chg="modSp">
        <pc:chgData name="Yixing Zhu" userId="S::yzhu51@syr.edu::cfd5c484-eb02-4741-b883-ad9517895629" providerId="AD" clId="Web-{73C91D3E-F703-4980-BC5E-430A7C6A46A1}" dt="2022-12-04T21:50:16.587" v="245" actId="20577"/>
        <pc:sldMkLst>
          <pc:docMk/>
          <pc:sldMk cId="2178992827" sldId="282"/>
        </pc:sldMkLst>
        <pc:spChg chg="mod">
          <ac:chgData name="Yixing Zhu" userId="S::yzhu51@syr.edu::cfd5c484-eb02-4741-b883-ad9517895629" providerId="AD" clId="Web-{73C91D3E-F703-4980-BC5E-430A7C6A46A1}" dt="2022-12-04T21:50:16.587" v="245" actId="20577"/>
          <ac:spMkLst>
            <pc:docMk/>
            <pc:sldMk cId="2178992827" sldId="282"/>
            <ac:spMk id="6" creationId="{2693BC37-4347-E14F-1771-4E2A870612F8}"/>
          </ac:spMkLst>
        </pc:spChg>
      </pc:sldChg>
      <pc:sldChg chg="modSp">
        <pc:chgData name="Yixing Zhu" userId="S::yzhu51@syr.edu::cfd5c484-eb02-4741-b883-ad9517895629" providerId="AD" clId="Web-{73C91D3E-F703-4980-BC5E-430A7C6A46A1}" dt="2022-12-04T21:52:25.933" v="251" actId="20577"/>
        <pc:sldMkLst>
          <pc:docMk/>
          <pc:sldMk cId="2034280092" sldId="316"/>
        </pc:sldMkLst>
        <pc:spChg chg="mod">
          <ac:chgData name="Yixing Zhu" userId="S::yzhu51@syr.edu::cfd5c484-eb02-4741-b883-ad9517895629" providerId="AD" clId="Web-{73C91D3E-F703-4980-BC5E-430A7C6A46A1}" dt="2022-12-04T21:52:25.933" v="251" actId="20577"/>
          <ac:spMkLst>
            <pc:docMk/>
            <pc:sldMk cId="2034280092" sldId="316"/>
            <ac:spMk id="3" creationId="{4AC42223-9585-C74D-89FB-DEDD812CDE66}"/>
          </ac:spMkLst>
        </pc:spChg>
      </pc:sldChg>
      <pc:sldChg chg="modSp del">
        <pc:chgData name="Yixing Zhu" userId="S::yzhu51@syr.edu::cfd5c484-eb02-4741-b883-ad9517895629" providerId="AD" clId="Web-{73C91D3E-F703-4980-BC5E-430A7C6A46A1}" dt="2022-12-04T21:39:33.138" v="236"/>
        <pc:sldMkLst>
          <pc:docMk/>
          <pc:sldMk cId="4118676990" sldId="336"/>
        </pc:sldMkLst>
        <pc:spChg chg="mod">
          <ac:chgData name="Yixing Zhu" userId="S::yzhu51@syr.edu::cfd5c484-eb02-4741-b883-ad9517895629" providerId="AD" clId="Web-{73C91D3E-F703-4980-BC5E-430A7C6A46A1}" dt="2022-12-04T21:26:47.139" v="81" actId="20577"/>
          <ac:spMkLst>
            <pc:docMk/>
            <pc:sldMk cId="4118676990" sldId="336"/>
            <ac:spMk id="6" creationId="{2693BC37-4347-E14F-1771-4E2A870612F8}"/>
          </ac:spMkLst>
        </pc:spChg>
      </pc:sldChg>
      <pc:sldChg chg="modSp add">
        <pc:chgData name="Yixing Zhu" userId="S::yzhu51@syr.edu::cfd5c484-eb02-4741-b883-ad9517895629" providerId="AD" clId="Web-{73C91D3E-F703-4980-BC5E-430A7C6A46A1}" dt="2022-12-04T21:39:41.622" v="238" actId="20577"/>
        <pc:sldMkLst>
          <pc:docMk/>
          <pc:sldMk cId="1065370531" sldId="338"/>
        </pc:sldMkLst>
        <pc:spChg chg="mod">
          <ac:chgData name="Yixing Zhu" userId="S::yzhu51@syr.edu::cfd5c484-eb02-4741-b883-ad9517895629" providerId="AD" clId="Web-{73C91D3E-F703-4980-BC5E-430A7C6A46A1}" dt="2022-12-04T21:39:41.622" v="238" actId="20577"/>
          <ac:spMkLst>
            <pc:docMk/>
            <pc:sldMk cId="1065370531" sldId="338"/>
            <ac:spMk id="6" creationId="{2693BC37-4347-E14F-1771-4E2A870612F8}"/>
          </ac:spMkLst>
        </pc:spChg>
      </pc:sldChg>
    </pc:docChg>
  </pc:docChgLst>
  <pc:docChgLst>
    <pc:chgData name="Shubh Mody" userId="S::srmody@syr.edu::2b066485-8301-416a-bbf6-08aef1578573" providerId="AD" clId="Web-{FCB234AF-2C06-46CA-BA1D-418D84DD6771}"/>
    <pc:docChg chg="addSld modSld">
      <pc:chgData name="Shubh Mody" userId="S::srmody@syr.edu::2b066485-8301-416a-bbf6-08aef1578573" providerId="AD" clId="Web-{FCB234AF-2C06-46CA-BA1D-418D84DD6771}" dt="2022-12-08T02:37:32.459" v="120" actId="1076"/>
      <pc:docMkLst>
        <pc:docMk/>
      </pc:docMkLst>
      <pc:sldChg chg="addSp delSp modSp mod setBg">
        <pc:chgData name="Shubh Mody" userId="S::srmody@syr.edu::2b066485-8301-416a-bbf6-08aef1578573" providerId="AD" clId="Web-{FCB234AF-2C06-46CA-BA1D-418D84DD6771}" dt="2022-12-08T02:37:32.459" v="120" actId="1076"/>
        <pc:sldMkLst>
          <pc:docMk/>
          <pc:sldMk cId="903498532" sldId="340"/>
        </pc:sldMkLst>
        <pc:spChg chg="mod">
          <ac:chgData name="Shubh Mody" userId="S::srmody@syr.edu::2b066485-8301-416a-bbf6-08aef1578573" providerId="AD" clId="Web-{FCB234AF-2C06-46CA-BA1D-418D84DD6771}" dt="2022-12-08T02:30:31.930" v="89" actId="20577"/>
          <ac:spMkLst>
            <pc:docMk/>
            <pc:sldMk cId="903498532" sldId="340"/>
            <ac:spMk id="2" creationId="{EB212CC9-F550-F245-B105-23DB02F54A82}"/>
          </ac:spMkLst>
        </pc:spChg>
        <pc:spChg chg="del">
          <ac:chgData name="Shubh Mody" userId="S::srmody@syr.edu::2b066485-8301-416a-bbf6-08aef1578573" providerId="AD" clId="Web-{FCB234AF-2C06-46CA-BA1D-418D84DD6771}" dt="2022-12-08T02:30:06.273" v="87"/>
          <ac:spMkLst>
            <pc:docMk/>
            <pc:sldMk cId="903498532" sldId="340"/>
            <ac:spMk id="3" creationId="{4AC42223-9585-C74D-89FB-DEDD812CDE66}"/>
          </ac:spMkLst>
        </pc:spChg>
        <pc:spChg chg="add mod">
          <ac:chgData name="Shubh Mody" userId="S::srmody@syr.edu::2b066485-8301-416a-bbf6-08aef1578573" providerId="AD" clId="Web-{FCB234AF-2C06-46CA-BA1D-418D84DD6771}" dt="2022-12-08T02:36:54.942" v="111" actId="20577"/>
          <ac:spMkLst>
            <pc:docMk/>
            <pc:sldMk cId="903498532" sldId="340"/>
            <ac:spMk id="8" creationId="{3803A49F-537E-E70D-C902-DCCE41EEE438}"/>
          </ac:spMkLst>
        </pc:spChg>
        <pc:spChg chg="add">
          <ac:chgData name="Shubh Mody" userId="S::srmody@syr.edu::2b066485-8301-416a-bbf6-08aef1578573" providerId="AD" clId="Web-{FCB234AF-2C06-46CA-BA1D-418D84DD6771}" dt="2022-12-08T02:30:19.289" v="88"/>
          <ac:spMkLst>
            <pc:docMk/>
            <pc:sldMk cId="903498532" sldId="340"/>
            <ac:spMk id="11" creationId="{5E39A796-BE83-48B1-B33F-35C4A32AAB57}"/>
          </ac:spMkLst>
        </pc:spChg>
        <pc:spChg chg="add">
          <ac:chgData name="Shubh Mody" userId="S::srmody@syr.edu::2b066485-8301-416a-bbf6-08aef1578573" providerId="AD" clId="Web-{FCB234AF-2C06-46CA-BA1D-418D84DD6771}" dt="2022-12-08T02:30:19.289" v="88"/>
          <ac:spMkLst>
            <pc:docMk/>
            <pc:sldMk cId="903498532" sldId="340"/>
            <ac:spMk id="13" creationId="{72F84B47-E267-4194-8194-831DB7B5547F}"/>
          </ac:spMkLst>
        </pc:spChg>
        <pc:picChg chg="add del mod ord">
          <ac:chgData name="Shubh Mody" userId="S::srmody@syr.edu::2b066485-8301-416a-bbf6-08aef1578573" providerId="AD" clId="Web-{FCB234AF-2C06-46CA-BA1D-418D84DD6771}" dt="2022-12-08T02:37:00.270" v="113"/>
          <ac:picMkLst>
            <pc:docMk/>
            <pc:sldMk cId="903498532" sldId="340"/>
            <ac:picMk id="4" creationId="{3C9C9CFD-DF93-4026-D4D9-23EA7647FE31}"/>
          </ac:picMkLst>
        </pc:picChg>
        <pc:picChg chg="add mod">
          <ac:chgData name="Shubh Mody" userId="S::srmody@syr.edu::2b066485-8301-416a-bbf6-08aef1578573" providerId="AD" clId="Web-{FCB234AF-2C06-46CA-BA1D-418D84DD6771}" dt="2022-12-08T02:37:32.459" v="120" actId="1076"/>
          <ac:picMkLst>
            <pc:docMk/>
            <pc:sldMk cId="903498532" sldId="340"/>
            <ac:picMk id="5" creationId="{F615C02C-6699-7513-BF1F-8FC3EAD74FAD}"/>
          </ac:picMkLst>
        </pc:picChg>
      </pc:sldChg>
      <pc:sldChg chg="modSp new">
        <pc:chgData name="Shubh Mody" userId="S::srmody@syr.edu::2b066485-8301-416a-bbf6-08aef1578573" providerId="AD" clId="Web-{FCB234AF-2C06-46CA-BA1D-418D84DD6771}" dt="2022-12-08T02:09:23.345" v="86" actId="20577"/>
        <pc:sldMkLst>
          <pc:docMk/>
          <pc:sldMk cId="2603168549" sldId="341"/>
        </pc:sldMkLst>
        <pc:spChg chg="mod">
          <ac:chgData name="Shubh Mody" userId="S::srmody@syr.edu::2b066485-8301-416a-bbf6-08aef1578573" providerId="AD" clId="Web-{FCB234AF-2C06-46CA-BA1D-418D84DD6771}" dt="2022-12-08T02:03:27.239" v="30" actId="20577"/>
          <ac:spMkLst>
            <pc:docMk/>
            <pc:sldMk cId="2603168549" sldId="341"/>
            <ac:spMk id="2" creationId="{52F62C54-F844-057D-EA4A-0C8F21677D85}"/>
          </ac:spMkLst>
        </pc:spChg>
        <pc:spChg chg="mod">
          <ac:chgData name="Shubh Mody" userId="S::srmody@syr.edu::2b066485-8301-416a-bbf6-08aef1578573" providerId="AD" clId="Web-{FCB234AF-2C06-46CA-BA1D-418D84DD6771}" dt="2022-12-08T02:09:23.345" v="86" actId="20577"/>
          <ac:spMkLst>
            <pc:docMk/>
            <pc:sldMk cId="2603168549" sldId="341"/>
            <ac:spMk id="3" creationId="{F6792C35-E0F5-2B0E-A963-04F7469D5810}"/>
          </ac:spMkLst>
        </pc:spChg>
      </pc:sldChg>
    </pc:docChg>
  </pc:docChgLst>
  <pc:docChgLst>
    <pc:chgData name="Nicholas Andrew Lukowsky" userId="S::nalukows@syr.edu::119dc341-26d1-40c7-b836-d28a93b58e00" providerId="AD" clId="Web-{4176D673-AAC2-4A3D-9DD3-955EDBB5974C}"/>
    <pc:docChg chg="addSld modSld">
      <pc:chgData name="Nicholas Andrew Lukowsky" userId="S::nalukows@syr.edu::119dc341-26d1-40c7-b836-d28a93b58e00" providerId="AD" clId="Web-{4176D673-AAC2-4A3D-9DD3-955EDBB5974C}" dt="2022-12-08T04:08:39.630" v="440" actId="20577"/>
      <pc:docMkLst>
        <pc:docMk/>
      </pc:docMkLst>
      <pc:sldChg chg="addSp delSp modSp">
        <pc:chgData name="Nicholas Andrew Lukowsky" userId="S::nalukows@syr.edu::119dc341-26d1-40c7-b836-d28a93b58e00" providerId="AD" clId="Web-{4176D673-AAC2-4A3D-9DD3-955EDBB5974C}" dt="2022-12-08T04:08:39.630" v="440" actId="20577"/>
        <pc:sldMkLst>
          <pc:docMk/>
          <pc:sldMk cId="1516787547" sldId="331"/>
        </pc:sldMkLst>
        <pc:spChg chg="del">
          <ac:chgData name="Nicholas Andrew Lukowsky" userId="S::nalukows@syr.edu::119dc341-26d1-40c7-b836-d28a93b58e00" providerId="AD" clId="Web-{4176D673-AAC2-4A3D-9DD3-955EDBB5974C}" dt="2022-12-08T03:57:30.866" v="209"/>
          <ac:spMkLst>
            <pc:docMk/>
            <pc:sldMk cId="1516787547" sldId="331"/>
            <ac:spMk id="3" creationId="{4AC42223-9585-C74D-89FB-DEDD812CDE66}"/>
          </ac:spMkLst>
        </pc:spChg>
        <pc:spChg chg="add mod">
          <ac:chgData name="Nicholas Andrew Lukowsky" userId="S::nalukows@syr.edu::119dc341-26d1-40c7-b836-d28a93b58e00" providerId="AD" clId="Web-{4176D673-AAC2-4A3D-9DD3-955EDBB5974C}" dt="2022-12-08T04:08:39.630" v="440" actId="20577"/>
          <ac:spMkLst>
            <pc:docMk/>
            <pc:sldMk cId="1516787547" sldId="331"/>
            <ac:spMk id="5" creationId="{6AC1B7B7-270B-7F0C-85AD-E84FF354B91E}"/>
          </ac:spMkLst>
        </pc:spChg>
      </pc:sldChg>
      <pc:sldChg chg="addSp delSp modSp add replId">
        <pc:chgData name="Nicholas Andrew Lukowsky" userId="S::nalukows@syr.edu::119dc341-26d1-40c7-b836-d28a93b58e00" providerId="AD" clId="Web-{4176D673-AAC2-4A3D-9DD3-955EDBB5974C}" dt="2022-12-08T03:55:32.236" v="208" actId="20577"/>
        <pc:sldMkLst>
          <pc:docMk/>
          <pc:sldMk cId="1463176280" sldId="346"/>
        </pc:sldMkLst>
        <pc:spChg chg="mod">
          <ac:chgData name="Nicholas Andrew Lukowsky" userId="S::nalukows@syr.edu::119dc341-26d1-40c7-b836-d28a93b58e00" providerId="AD" clId="Web-{4176D673-AAC2-4A3D-9DD3-955EDBB5974C}" dt="2022-12-08T03:52:32.416" v="24" actId="20577"/>
          <ac:spMkLst>
            <pc:docMk/>
            <pc:sldMk cId="1463176280" sldId="346"/>
            <ac:spMk id="2" creationId="{1F31A7F5-DB93-6E30-8393-5F1869FFDA24}"/>
          </ac:spMkLst>
        </pc:spChg>
        <pc:spChg chg="mod">
          <ac:chgData name="Nicholas Andrew Lukowsky" userId="S::nalukows@syr.edu::119dc341-26d1-40c7-b836-d28a93b58e00" providerId="AD" clId="Web-{4176D673-AAC2-4A3D-9DD3-955EDBB5974C}" dt="2022-12-08T03:55:32.236" v="208" actId="20577"/>
          <ac:spMkLst>
            <pc:docMk/>
            <pc:sldMk cId="1463176280" sldId="346"/>
            <ac:spMk id="8" creationId="{E609713E-4100-CEC6-FC81-279C4E77A5A4}"/>
          </ac:spMkLst>
        </pc:spChg>
        <pc:spChg chg="del">
          <ac:chgData name="Nicholas Andrew Lukowsky" userId="S::nalukows@syr.edu::119dc341-26d1-40c7-b836-d28a93b58e00" providerId="AD" clId="Web-{4176D673-AAC2-4A3D-9DD3-955EDBB5974C}" dt="2022-12-08T03:51:18.350" v="3"/>
          <ac:spMkLst>
            <pc:docMk/>
            <pc:sldMk cId="1463176280" sldId="346"/>
            <ac:spMk id="11" creationId="{5E39A796-BE83-48B1-B33F-35C4A32AAB57}"/>
          </ac:spMkLst>
        </pc:spChg>
        <pc:spChg chg="del">
          <ac:chgData name="Nicholas Andrew Lukowsky" userId="S::nalukows@syr.edu::119dc341-26d1-40c7-b836-d28a93b58e00" providerId="AD" clId="Web-{4176D673-AAC2-4A3D-9DD3-955EDBB5974C}" dt="2022-12-08T03:51:18.350" v="3"/>
          <ac:spMkLst>
            <pc:docMk/>
            <pc:sldMk cId="1463176280" sldId="346"/>
            <ac:spMk id="13" creationId="{72F84B47-E267-4194-8194-831DB7B5547F}"/>
          </ac:spMkLst>
        </pc:spChg>
        <pc:spChg chg="add">
          <ac:chgData name="Nicholas Andrew Lukowsky" userId="S::nalukows@syr.edu::119dc341-26d1-40c7-b836-d28a93b58e00" providerId="AD" clId="Web-{4176D673-AAC2-4A3D-9DD3-955EDBB5974C}" dt="2022-12-08T03:51:18.350" v="3"/>
          <ac:spMkLst>
            <pc:docMk/>
            <pc:sldMk cId="1463176280" sldId="346"/>
            <ac:spMk id="18" creationId="{5E39A796-BE83-48B1-B33F-35C4A32AAB57}"/>
          </ac:spMkLst>
        </pc:spChg>
        <pc:spChg chg="add">
          <ac:chgData name="Nicholas Andrew Lukowsky" userId="S::nalukows@syr.edu::119dc341-26d1-40c7-b836-d28a93b58e00" providerId="AD" clId="Web-{4176D673-AAC2-4A3D-9DD3-955EDBB5974C}" dt="2022-12-08T03:51:18.350" v="3"/>
          <ac:spMkLst>
            <pc:docMk/>
            <pc:sldMk cId="1463176280" sldId="346"/>
            <ac:spMk id="20" creationId="{72F84B47-E267-4194-8194-831DB7B5547F}"/>
          </ac:spMkLst>
        </pc:spChg>
        <pc:picChg chg="add mod">
          <ac:chgData name="Nicholas Andrew Lukowsky" userId="S::nalukows@syr.edu::119dc341-26d1-40c7-b836-d28a93b58e00" providerId="AD" clId="Web-{4176D673-AAC2-4A3D-9DD3-955EDBB5974C}" dt="2022-12-08T03:51:18.350" v="3"/>
          <ac:picMkLst>
            <pc:docMk/>
            <pc:sldMk cId="1463176280" sldId="346"/>
            <ac:picMk id="3" creationId="{22294146-0C82-FABE-6E0A-E6A35B8731D6}"/>
          </ac:picMkLst>
        </pc:picChg>
        <pc:picChg chg="del">
          <ac:chgData name="Nicholas Andrew Lukowsky" userId="S::nalukows@syr.edu::119dc341-26d1-40c7-b836-d28a93b58e00" providerId="AD" clId="Web-{4176D673-AAC2-4A3D-9DD3-955EDBB5974C}" dt="2022-12-08T03:51:10.318" v="1"/>
          <ac:picMkLst>
            <pc:docMk/>
            <pc:sldMk cId="1463176280" sldId="346"/>
            <ac:picMk id="4" creationId="{C69143C9-57AF-48F5-A15C-151F1A15187D}"/>
          </ac:picMkLst>
        </pc:picChg>
      </pc:sldChg>
      <pc:sldChg chg="delSp modSp add replId">
        <pc:chgData name="Nicholas Andrew Lukowsky" userId="S::nalukows@syr.edu::119dc341-26d1-40c7-b836-d28a93b58e00" providerId="AD" clId="Web-{4176D673-AAC2-4A3D-9DD3-955EDBB5974C}" dt="2022-12-08T04:02:21.973" v="314" actId="20577"/>
        <pc:sldMkLst>
          <pc:docMk/>
          <pc:sldMk cId="3032940466" sldId="347"/>
        </pc:sldMkLst>
        <pc:spChg chg="mod">
          <ac:chgData name="Nicholas Andrew Lukowsky" userId="S::nalukows@syr.edu::119dc341-26d1-40c7-b836-d28a93b58e00" providerId="AD" clId="Web-{4176D673-AAC2-4A3D-9DD3-955EDBB5974C}" dt="2022-12-08T04:02:19.551" v="312" actId="20577"/>
          <ac:spMkLst>
            <pc:docMk/>
            <pc:sldMk cId="3032940466" sldId="347"/>
            <ac:spMk id="2" creationId="{1F31A7F5-DB93-6E30-8393-5F1869FFDA24}"/>
          </ac:spMkLst>
        </pc:spChg>
        <pc:spChg chg="mod">
          <ac:chgData name="Nicholas Andrew Lukowsky" userId="S::nalukows@syr.edu::119dc341-26d1-40c7-b836-d28a93b58e00" providerId="AD" clId="Web-{4176D673-AAC2-4A3D-9DD3-955EDBB5974C}" dt="2022-12-08T04:02:21.973" v="314" actId="20577"/>
          <ac:spMkLst>
            <pc:docMk/>
            <pc:sldMk cId="3032940466" sldId="347"/>
            <ac:spMk id="8" creationId="{E609713E-4100-CEC6-FC81-279C4E77A5A4}"/>
          </ac:spMkLst>
        </pc:spChg>
        <pc:picChg chg="del">
          <ac:chgData name="Nicholas Andrew Lukowsky" userId="S::nalukows@syr.edu::119dc341-26d1-40c7-b836-d28a93b58e00" providerId="AD" clId="Web-{4176D673-AAC2-4A3D-9DD3-955EDBB5974C}" dt="2022-12-08T04:01:03.891" v="304"/>
          <ac:picMkLst>
            <pc:docMk/>
            <pc:sldMk cId="3032940466" sldId="347"/>
            <ac:picMk id="3" creationId="{22294146-0C82-FABE-6E0A-E6A35B8731D6}"/>
          </ac:picMkLst>
        </pc:picChg>
      </pc:sldChg>
    </pc:docChg>
  </pc:docChgLst>
  <pc:docChgLst>
    <pc:chgData name="Shubh Mody" userId="S::srmody@syr.edu::2b066485-8301-416a-bbf6-08aef1578573" providerId="AD" clId="Web-{E2F2031B-4372-400E-8D0D-7F9DDFC12E08}"/>
    <pc:docChg chg="sldOrd">
      <pc:chgData name="Shubh Mody" userId="S::srmody@syr.edu::2b066485-8301-416a-bbf6-08aef1578573" providerId="AD" clId="Web-{E2F2031B-4372-400E-8D0D-7F9DDFC12E08}" dt="2022-12-10T23:32:57.787" v="1"/>
      <pc:docMkLst>
        <pc:docMk/>
      </pc:docMkLst>
      <pc:sldChg chg="ord">
        <pc:chgData name="Shubh Mody" userId="S::srmody@syr.edu::2b066485-8301-416a-bbf6-08aef1578573" providerId="AD" clId="Web-{E2F2031B-4372-400E-8D0D-7F9DDFC12E08}" dt="2022-12-10T23:32:57.787" v="1"/>
        <pc:sldMkLst>
          <pc:docMk/>
          <pc:sldMk cId="3843010798" sldId="348"/>
        </pc:sldMkLst>
      </pc:sldChg>
    </pc:docChg>
  </pc:docChgLst>
  <pc:docChgLst>
    <pc:chgData name="Yixing Zhu" userId="cfd5c484-eb02-4741-b883-ad9517895629" providerId="ADAL" clId="{A2586C92-EA20-4CCB-A56D-6DF3632AA0CD}"/>
    <pc:docChg chg="undo redo custSel addSld delSld modSld sldOrd">
      <pc:chgData name="Yixing Zhu" userId="cfd5c484-eb02-4741-b883-ad9517895629" providerId="ADAL" clId="{A2586C92-EA20-4CCB-A56D-6DF3632AA0CD}" dt="2022-12-08T21:14:28.667" v="3448" actId="20577"/>
      <pc:docMkLst>
        <pc:docMk/>
      </pc:docMkLst>
      <pc:sldChg chg="modSp mod">
        <pc:chgData name="Yixing Zhu" userId="cfd5c484-eb02-4741-b883-ad9517895629" providerId="ADAL" clId="{A2586C92-EA20-4CCB-A56D-6DF3632AA0CD}" dt="2022-12-08T05:59:29.825" v="3144" actId="113"/>
        <pc:sldMkLst>
          <pc:docMk/>
          <pc:sldMk cId="559900412" sldId="256"/>
        </pc:sldMkLst>
        <pc:spChg chg="mod">
          <ac:chgData name="Yixing Zhu" userId="cfd5c484-eb02-4741-b883-ad9517895629" providerId="ADAL" clId="{A2586C92-EA20-4CCB-A56D-6DF3632AA0CD}" dt="2022-12-08T01:35:17.791" v="398" actId="255"/>
          <ac:spMkLst>
            <pc:docMk/>
            <pc:sldMk cId="559900412" sldId="256"/>
            <ac:spMk id="2" creationId="{91F21F66-3E41-0E40-8A24-85BC6F280B2A}"/>
          </ac:spMkLst>
        </pc:spChg>
        <pc:spChg chg="mod">
          <ac:chgData name="Yixing Zhu" userId="cfd5c484-eb02-4741-b883-ad9517895629" providerId="ADAL" clId="{A2586C92-EA20-4CCB-A56D-6DF3632AA0CD}" dt="2022-12-08T05:59:29.825" v="3144" actId="113"/>
          <ac:spMkLst>
            <pc:docMk/>
            <pc:sldMk cId="559900412" sldId="256"/>
            <ac:spMk id="3" creationId="{0737FF1F-0DED-694B-8A7F-D982B7827CB2}"/>
          </ac:spMkLst>
        </pc:spChg>
      </pc:sldChg>
      <pc:sldChg chg="modSp mod">
        <pc:chgData name="Yixing Zhu" userId="cfd5c484-eb02-4741-b883-ad9517895629" providerId="ADAL" clId="{A2586C92-EA20-4CCB-A56D-6DF3632AA0CD}" dt="2022-12-08T02:58:23.342" v="1022" actId="255"/>
        <pc:sldMkLst>
          <pc:docMk/>
          <pc:sldMk cId="2178992827" sldId="282"/>
        </pc:sldMkLst>
        <pc:spChg chg="mod">
          <ac:chgData name="Yixing Zhu" userId="cfd5c484-eb02-4741-b883-ad9517895629" providerId="ADAL" clId="{A2586C92-EA20-4CCB-A56D-6DF3632AA0CD}" dt="2022-12-08T02:58:23.342" v="1022" actId="255"/>
          <ac:spMkLst>
            <pc:docMk/>
            <pc:sldMk cId="2178992827" sldId="282"/>
            <ac:spMk id="6" creationId="{2693BC37-4347-E14F-1771-4E2A870612F8}"/>
          </ac:spMkLst>
        </pc:spChg>
      </pc:sldChg>
      <pc:sldChg chg="del">
        <pc:chgData name="Yixing Zhu" userId="cfd5c484-eb02-4741-b883-ad9517895629" providerId="ADAL" clId="{A2586C92-EA20-4CCB-A56D-6DF3632AA0CD}" dt="2022-12-07T22:26:38.413" v="94" actId="47"/>
        <pc:sldMkLst>
          <pc:docMk/>
          <pc:sldMk cId="227699434" sldId="285"/>
        </pc:sldMkLst>
      </pc:sldChg>
      <pc:sldChg chg="modSp mod">
        <pc:chgData name="Yixing Zhu" userId="cfd5c484-eb02-4741-b883-ad9517895629" providerId="ADAL" clId="{A2586C92-EA20-4CCB-A56D-6DF3632AA0CD}" dt="2022-12-08T21:01:49.097" v="3368" actId="20577"/>
        <pc:sldMkLst>
          <pc:docMk/>
          <pc:sldMk cId="2034280092" sldId="316"/>
        </pc:sldMkLst>
        <pc:spChg chg="mod">
          <ac:chgData name="Yixing Zhu" userId="cfd5c484-eb02-4741-b883-ad9517895629" providerId="ADAL" clId="{A2586C92-EA20-4CCB-A56D-6DF3632AA0CD}" dt="2022-12-08T01:29:43.878" v="344" actId="20577"/>
          <ac:spMkLst>
            <pc:docMk/>
            <pc:sldMk cId="2034280092" sldId="316"/>
            <ac:spMk id="2" creationId="{EB212CC9-F550-F245-B105-23DB02F54A82}"/>
          </ac:spMkLst>
        </pc:spChg>
        <pc:spChg chg="mod">
          <ac:chgData name="Yixing Zhu" userId="cfd5c484-eb02-4741-b883-ad9517895629" providerId="ADAL" clId="{A2586C92-EA20-4CCB-A56D-6DF3632AA0CD}" dt="2022-12-08T21:01:49.097" v="3368" actId="20577"/>
          <ac:spMkLst>
            <pc:docMk/>
            <pc:sldMk cId="2034280092" sldId="316"/>
            <ac:spMk id="3" creationId="{4AC42223-9585-C74D-89FB-DEDD812CDE66}"/>
          </ac:spMkLst>
        </pc:spChg>
      </pc:sldChg>
      <pc:sldChg chg="del">
        <pc:chgData name="Yixing Zhu" userId="cfd5c484-eb02-4741-b883-ad9517895629" providerId="ADAL" clId="{A2586C92-EA20-4CCB-A56D-6DF3632AA0CD}" dt="2022-12-07T22:26:34.357" v="93" actId="47"/>
        <pc:sldMkLst>
          <pc:docMk/>
          <pc:sldMk cId="3086388557" sldId="317"/>
        </pc:sldMkLst>
      </pc:sldChg>
      <pc:sldChg chg="del">
        <pc:chgData name="Yixing Zhu" userId="cfd5c484-eb02-4741-b883-ad9517895629" providerId="ADAL" clId="{A2586C92-EA20-4CCB-A56D-6DF3632AA0CD}" dt="2022-12-07T22:24:50.986" v="41" actId="47"/>
        <pc:sldMkLst>
          <pc:docMk/>
          <pc:sldMk cId="1600363086" sldId="319"/>
        </pc:sldMkLst>
      </pc:sldChg>
      <pc:sldChg chg="del">
        <pc:chgData name="Yixing Zhu" userId="cfd5c484-eb02-4741-b883-ad9517895629" providerId="ADAL" clId="{A2586C92-EA20-4CCB-A56D-6DF3632AA0CD}" dt="2022-12-07T22:24:50.986" v="41" actId="47"/>
        <pc:sldMkLst>
          <pc:docMk/>
          <pc:sldMk cId="2831402301" sldId="321"/>
        </pc:sldMkLst>
      </pc:sldChg>
      <pc:sldChg chg="del">
        <pc:chgData name="Yixing Zhu" userId="cfd5c484-eb02-4741-b883-ad9517895629" providerId="ADAL" clId="{A2586C92-EA20-4CCB-A56D-6DF3632AA0CD}" dt="2022-12-07T22:24:50.986" v="41" actId="47"/>
        <pc:sldMkLst>
          <pc:docMk/>
          <pc:sldMk cId="2409226856" sldId="322"/>
        </pc:sldMkLst>
      </pc:sldChg>
      <pc:sldChg chg="del">
        <pc:chgData name="Yixing Zhu" userId="cfd5c484-eb02-4741-b883-ad9517895629" providerId="ADAL" clId="{A2586C92-EA20-4CCB-A56D-6DF3632AA0CD}" dt="2022-12-07T22:24:50.986" v="41" actId="47"/>
        <pc:sldMkLst>
          <pc:docMk/>
          <pc:sldMk cId="2778262392" sldId="324"/>
        </pc:sldMkLst>
      </pc:sldChg>
      <pc:sldChg chg="del">
        <pc:chgData name="Yixing Zhu" userId="cfd5c484-eb02-4741-b883-ad9517895629" providerId="ADAL" clId="{A2586C92-EA20-4CCB-A56D-6DF3632AA0CD}" dt="2022-12-07T22:24:50.986" v="41" actId="47"/>
        <pc:sldMkLst>
          <pc:docMk/>
          <pc:sldMk cId="953279870" sldId="326"/>
        </pc:sldMkLst>
      </pc:sldChg>
      <pc:sldChg chg="del">
        <pc:chgData name="Yixing Zhu" userId="cfd5c484-eb02-4741-b883-ad9517895629" providerId="ADAL" clId="{A2586C92-EA20-4CCB-A56D-6DF3632AA0CD}" dt="2022-12-07T22:24:50.986" v="41" actId="47"/>
        <pc:sldMkLst>
          <pc:docMk/>
          <pc:sldMk cId="2987576816" sldId="327"/>
        </pc:sldMkLst>
      </pc:sldChg>
      <pc:sldChg chg="del">
        <pc:chgData name="Yixing Zhu" userId="cfd5c484-eb02-4741-b883-ad9517895629" providerId="ADAL" clId="{A2586C92-EA20-4CCB-A56D-6DF3632AA0CD}" dt="2022-12-07T22:24:50.986" v="41" actId="47"/>
        <pc:sldMkLst>
          <pc:docMk/>
          <pc:sldMk cId="3138850311" sldId="328"/>
        </pc:sldMkLst>
      </pc:sldChg>
      <pc:sldChg chg="del">
        <pc:chgData name="Yixing Zhu" userId="cfd5c484-eb02-4741-b883-ad9517895629" providerId="ADAL" clId="{A2586C92-EA20-4CCB-A56D-6DF3632AA0CD}" dt="2022-12-07T22:24:50.986" v="41" actId="47"/>
        <pc:sldMkLst>
          <pc:docMk/>
          <pc:sldMk cId="1853695713" sldId="329"/>
        </pc:sldMkLst>
      </pc:sldChg>
      <pc:sldChg chg="delSp modSp mod">
        <pc:chgData name="Yixing Zhu" userId="cfd5c484-eb02-4741-b883-ad9517895629" providerId="ADAL" clId="{A2586C92-EA20-4CCB-A56D-6DF3632AA0CD}" dt="2022-12-08T19:41:31.417" v="3338" actId="207"/>
        <pc:sldMkLst>
          <pc:docMk/>
          <pc:sldMk cId="1516787547" sldId="331"/>
        </pc:sldMkLst>
        <pc:spChg chg="mod">
          <ac:chgData name="Yixing Zhu" userId="cfd5c484-eb02-4741-b883-ad9517895629" providerId="ADAL" clId="{A2586C92-EA20-4CCB-A56D-6DF3632AA0CD}" dt="2022-12-08T02:03:17.136" v="885" actId="20577"/>
          <ac:spMkLst>
            <pc:docMk/>
            <pc:sldMk cId="1516787547" sldId="331"/>
            <ac:spMk id="2" creationId="{EB212CC9-F550-F245-B105-23DB02F54A82}"/>
          </ac:spMkLst>
        </pc:spChg>
        <pc:spChg chg="mod">
          <ac:chgData name="Yixing Zhu" userId="cfd5c484-eb02-4741-b883-ad9517895629" providerId="ADAL" clId="{A2586C92-EA20-4CCB-A56D-6DF3632AA0CD}" dt="2022-12-07T22:26:03.717" v="91" actId="20577"/>
          <ac:spMkLst>
            <pc:docMk/>
            <pc:sldMk cId="1516787547" sldId="331"/>
            <ac:spMk id="3" creationId="{4AC42223-9585-C74D-89FB-DEDD812CDE66}"/>
          </ac:spMkLst>
        </pc:spChg>
        <pc:spChg chg="mod">
          <ac:chgData name="Yixing Zhu" userId="cfd5c484-eb02-4741-b883-ad9517895629" providerId="ADAL" clId="{A2586C92-EA20-4CCB-A56D-6DF3632AA0CD}" dt="2022-12-08T19:41:31.417" v="3338" actId="207"/>
          <ac:spMkLst>
            <pc:docMk/>
            <pc:sldMk cId="1516787547" sldId="331"/>
            <ac:spMk id="5" creationId="{6AC1B7B7-270B-7F0C-85AD-E84FF354B91E}"/>
          </ac:spMkLst>
        </pc:spChg>
        <pc:picChg chg="del">
          <ac:chgData name="Yixing Zhu" userId="cfd5c484-eb02-4741-b883-ad9517895629" providerId="ADAL" clId="{A2586C92-EA20-4CCB-A56D-6DF3632AA0CD}" dt="2022-12-07T22:25:52.686" v="87" actId="478"/>
          <ac:picMkLst>
            <pc:docMk/>
            <pc:sldMk cId="1516787547" sldId="331"/>
            <ac:picMk id="6" creationId="{2CA8035E-3662-A2AF-0CDB-FD24B9128B49}"/>
          </ac:picMkLst>
        </pc:picChg>
        <pc:picChg chg="del">
          <ac:chgData name="Yixing Zhu" userId="cfd5c484-eb02-4741-b883-ad9517895629" providerId="ADAL" clId="{A2586C92-EA20-4CCB-A56D-6DF3632AA0CD}" dt="2022-12-07T22:25:54.591" v="88" actId="478"/>
          <ac:picMkLst>
            <pc:docMk/>
            <pc:sldMk cId="1516787547" sldId="331"/>
            <ac:picMk id="7" creationId="{8DDD2734-7330-61AA-99F5-181CE5EA777F}"/>
          </ac:picMkLst>
        </pc:picChg>
      </pc:sldChg>
      <pc:sldChg chg="del">
        <pc:chgData name="Yixing Zhu" userId="cfd5c484-eb02-4741-b883-ad9517895629" providerId="ADAL" clId="{A2586C92-EA20-4CCB-A56D-6DF3632AA0CD}" dt="2022-12-07T22:26:22.890" v="92" actId="47"/>
        <pc:sldMkLst>
          <pc:docMk/>
          <pc:sldMk cId="3665258848" sldId="332"/>
        </pc:sldMkLst>
      </pc:sldChg>
      <pc:sldChg chg="modSp del mod">
        <pc:chgData name="Yixing Zhu" userId="cfd5c484-eb02-4741-b883-ad9517895629" providerId="ADAL" clId="{A2586C92-EA20-4CCB-A56D-6DF3632AA0CD}" dt="2022-12-08T01:47:46.908" v="797" actId="47"/>
        <pc:sldMkLst>
          <pc:docMk/>
          <pc:sldMk cId="1288290930" sldId="333"/>
        </pc:sldMkLst>
        <pc:spChg chg="mod">
          <ac:chgData name="Yixing Zhu" userId="cfd5c484-eb02-4741-b883-ad9517895629" providerId="ADAL" clId="{A2586C92-EA20-4CCB-A56D-6DF3632AA0CD}" dt="2022-12-07T22:25:18.738" v="78" actId="20577"/>
          <ac:spMkLst>
            <pc:docMk/>
            <pc:sldMk cId="1288290930" sldId="333"/>
            <ac:spMk id="2" creationId="{EB212CC9-F550-F245-B105-23DB02F54A82}"/>
          </ac:spMkLst>
        </pc:spChg>
      </pc:sldChg>
      <pc:sldChg chg="addSp delSp modSp mod">
        <pc:chgData name="Yixing Zhu" userId="cfd5c484-eb02-4741-b883-ad9517895629" providerId="ADAL" clId="{A2586C92-EA20-4CCB-A56D-6DF3632AA0CD}" dt="2022-12-08T19:50:56.616" v="3365" actId="20577"/>
        <pc:sldMkLst>
          <pc:docMk/>
          <pc:sldMk cId="1624774576" sldId="335"/>
        </pc:sldMkLst>
        <pc:spChg chg="mod">
          <ac:chgData name="Yixing Zhu" userId="cfd5c484-eb02-4741-b883-ad9517895629" providerId="ADAL" clId="{A2586C92-EA20-4CCB-A56D-6DF3632AA0CD}" dt="2022-12-07T22:27:40.182" v="133" actId="20577"/>
          <ac:spMkLst>
            <pc:docMk/>
            <pc:sldMk cId="1624774576" sldId="335"/>
            <ac:spMk id="2" creationId="{EB212CC9-F550-F245-B105-23DB02F54A82}"/>
          </ac:spMkLst>
        </pc:spChg>
        <pc:spChg chg="mod">
          <ac:chgData name="Yixing Zhu" userId="cfd5c484-eb02-4741-b883-ad9517895629" providerId="ADAL" clId="{A2586C92-EA20-4CCB-A56D-6DF3632AA0CD}" dt="2022-12-08T19:50:56.616" v="3365" actId="20577"/>
          <ac:spMkLst>
            <pc:docMk/>
            <pc:sldMk cId="1624774576" sldId="335"/>
            <ac:spMk id="7" creationId="{E2D4B9C4-8BB2-3EF8-B3E4-5A77A0D6C3AA}"/>
          </ac:spMkLst>
        </pc:spChg>
        <pc:picChg chg="add del">
          <ac:chgData name="Yixing Zhu" userId="cfd5c484-eb02-4741-b883-ad9517895629" providerId="ADAL" clId="{A2586C92-EA20-4CCB-A56D-6DF3632AA0CD}" dt="2022-12-08T02:18:38.288" v="958" actId="478"/>
          <ac:picMkLst>
            <pc:docMk/>
            <pc:sldMk cId="1624774576" sldId="335"/>
            <ac:picMk id="4" creationId="{40AA8EA9-D17C-77AD-7CCC-C00F85DABE59}"/>
          </ac:picMkLst>
        </pc:picChg>
      </pc:sldChg>
      <pc:sldChg chg="addSp delSp modSp mod ord">
        <pc:chgData name="Yixing Zhu" userId="cfd5c484-eb02-4741-b883-ad9517895629" providerId="ADAL" clId="{A2586C92-EA20-4CCB-A56D-6DF3632AA0CD}" dt="2022-12-08T05:35:15.569" v="2772" actId="1076"/>
        <pc:sldMkLst>
          <pc:docMk/>
          <pc:sldMk cId="1065370531" sldId="338"/>
        </pc:sldMkLst>
        <pc:spChg chg="mod">
          <ac:chgData name="Yixing Zhu" userId="cfd5c484-eb02-4741-b883-ad9517895629" providerId="ADAL" clId="{A2586C92-EA20-4CCB-A56D-6DF3632AA0CD}" dt="2022-12-08T02:04:36.039" v="926" actId="20577"/>
          <ac:spMkLst>
            <pc:docMk/>
            <pc:sldMk cId="1065370531" sldId="338"/>
            <ac:spMk id="2" creationId="{EB212CC9-F550-F245-B105-23DB02F54A82}"/>
          </ac:spMkLst>
        </pc:spChg>
        <pc:spChg chg="mod">
          <ac:chgData name="Yixing Zhu" userId="cfd5c484-eb02-4741-b883-ad9517895629" providerId="ADAL" clId="{A2586C92-EA20-4CCB-A56D-6DF3632AA0CD}" dt="2022-12-08T02:14:23.279" v="956" actId="20577"/>
          <ac:spMkLst>
            <pc:docMk/>
            <pc:sldMk cId="1065370531" sldId="338"/>
            <ac:spMk id="6" creationId="{2693BC37-4347-E14F-1771-4E2A870612F8}"/>
          </ac:spMkLst>
        </pc:spChg>
        <pc:graphicFrameChg chg="add del mod modGraphic">
          <ac:chgData name="Yixing Zhu" userId="cfd5c484-eb02-4741-b883-ad9517895629" providerId="ADAL" clId="{A2586C92-EA20-4CCB-A56D-6DF3632AA0CD}" dt="2022-12-08T01:17:30.067" v="176" actId="21"/>
          <ac:graphicFrameMkLst>
            <pc:docMk/>
            <pc:sldMk cId="1065370531" sldId="338"/>
            <ac:graphicFrameMk id="4" creationId="{EB646829-19B3-E41A-9F82-C6D1B52876A6}"/>
          </ac:graphicFrameMkLst>
        </pc:graphicFrameChg>
        <pc:picChg chg="add del mod">
          <ac:chgData name="Yixing Zhu" userId="cfd5c484-eb02-4741-b883-ad9517895629" providerId="ADAL" clId="{A2586C92-EA20-4CCB-A56D-6DF3632AA0CD}" dt="2022-12-08T02:10:48.644" v="934" actId="21"/>
          <ac:picMkLst>
            <pc:docMk/>
            <pc:sldMk cId="1065370531" sldId="338"/>
            <ac:picMk id="7" creationId="{F5340A9B-B644-326C-3836-CE7FE5DC8DB5}"/>
          </ac:picMkLst>
        </pc:picChg>
        <pc:picChg chg="add del mod">
          <ac:chgData name="Yixing Zhu" userId="cfd5c484-eb02-4741-b883-ad9517895629" providerId="ADAL" clId="{A2586C92-EA20-4CCB-A56D-6DF3632AA0CD}" dt="2022-12-08T05:34:44.313" v="2767" actId="478"/>
          <ac:picMkLst>
            <pc:docMk/>
            <pc:sldMk cId="1065370531" sldId="338"/>
            <ac:picMk id="9" creationId="{0C868D4F-2838-F8C4-EAFE-4D934B25CC6B}"/>
          </ac:picMkLst>
        </pc:picChg>
        <pc:picChg chg="add mod">
          <ac:chgData name="Yixing Zhu" userId="cfd5c484-eb02-4741-b883-ad9517895629" providerId="ADAL" clId="{A2586C92-EA20-4CCB-A56D-6DF3632AA0CD}" dt="2022-12-08T05:35:15.569" v="2772" actId="1076"/>
          <ac:picMkLst>
            <pc:docMk/>
            <pc:sldMk cId="1065370531" sldId="338"/>
            <ac:picMk id="11" creationId="{5775822F-12C1-E785-2DAB-19FF8370D2F2}"/>
          </ac:picMkLst>
        </pc:picChg>
      </pc:sldChg>
      <pc:sldChg chg="modSp add mod ord">
        <pc:chgData name="Yixing Zhu" userId="cfd5c484-eb02-4741-b883-ad9517895629" providerId="ADAL" clId="{A2586C92-EA20-4CCB-A56D-6DF3632AA0CD}" dt="2022-12-08T04:21:14.492" v="1712" actId="20577"/>
        <pc:sldMkLst>
          <pc:docMk/>
          <pc:sldMk cId="3248600184" sldId="339"/>
        </pc:sldMkLst>
        <pc:spChg chg="mod">
          <ac:chgData name="Yixing Zhu" userId="cfd5c484-eb02-4741-b883-ad9517895629" providerId="ADAL" clId="{A2586C92-EA20-4CCB-A56D-6DF3632AA0CD}" dt="2022-12-08T03:02:39.607" v="1084" actId="20577"/>
          <ac:spMkLst>
            <pc:docMk/>
            <pc:sldMk cId="3248600184" sldId="339"/>
            <ac:spMk id="2" creationId="{EB212CC9-F550-F245-B105-23DB02F54A82}"/>
          </ac:spMkLst>
        </pc:spChg>
        <pc:spChg chg="mod">
          <ac:chgData name="Yixing Zhu" userId="cfd5c484-eb02-4741-b883-ad9517895629" providerId="ADAL" clId="{A2586C92-EA20-4CCB-A56D-6DF3632AA0CD}" dt="2022-12-08T01:49:51.572" v="806" actId="20577"/>
          <ac:spMkLst>
            <pc:docMk/>
            <pc:sldMk cId="3248600184" sldId="339"/>
            <ac:spMk id="3" creationId="{4AC42223-9585-C74D-89FB-DEDD812CDE66}"/>
          </ac:spMkLst>
        </pc:spChg>
        <pc:spChg chg="mod">
          <ac:chgData name="Yixing Zhu" userId="cfd5c484-eb02-4741-b883-ad9517895629" providerId="ADAL" clId="{A2586C92-EA20-4CCB-A56D-6DF3632AA0CD}" dt="2022-12-08T04:21:14.492" v="1712" actId="20577"/>
          <ac:spMkLst>
            <pc:docMk/>
            <pc:sldMk cId="3248600184" sldId="339"/>
            <ac:spMk id="18" creationId="{3B134492-5458-C6DD-EB51-341FC6FB30D4}"/>
          </ac:spMkLst>
        </pc:spChg>
      </pc:sldChg>
      <pc:sldChg chg="modSp add mod ord">
        <pc:chgData name="Yixing Zhu" userId="cfd5c484-eb02-4741-b883-ad9517895629" providerId="ADAL" clId="{A2586C92-EA20-4CCB-A56D-6DF3632AA0CD}" dt="2022-12-08T21:14:28.667" v="3448" actId="20577"/>
        <pc:sldMkLst>
          <pc:docMk/>
          <pc:sldMk cId="903498532" sldId="340"/>
        </pc:sldMkLst>
        <pc:spChg chg="mod">
          <ac:chgData name="Yixing Zhu" userId="cfd5c484-eb02-4741-b883-ad9517895629" providerId="ADAL" clId="{A2586C92-EA20-4CCB-A56D-6DF3632AA0CD}" dt="2022-12-08T21:13:02.865" v="3375" actId="14100"/>
          <ac:spMkLst>
            <pc:docMk/>
            <pc:sldMk cId="903498532" sldId="340"/>
            <ac:spMk id="2" creationId="{EB212CC9-F550-F245-B105-23DB02F54A82}"/>
          </ac:spMkLst>
        </pc:spChg>
        <pc:spChg chg="mod">
          <ac:chgData name="Yixing Zhu" userId="cfd5c484-eb02-4741-b883-ad9517895629" providerId="ADAL" clId="{A2586C92-EA20-4CCB-A56D-6DF3632AA0CD}" dt="2022-12-08T21:14:28.667" v="3448" actId="20577"/>
          <ac:spMkLst>
            <pc:docMk/>
            <pc:sldMk cId="903498532" sldId="340"/>
            <ac:spMk id="8" creationId="{3803A49F-537E-E70D-C902-DCCE41EEE438}"/>
          </ac:spMkLst>
        </pc:spChg>
      </pc:sldChg>
      <pc:sldChg chg="modSp mod">
        <pc:chgData name="Yixing Zhu" userId="cfd5c484-eb02-4741-b883-ad9517895629" providerId="ADAL" clId="{A2586C92-EA20-4CCB-A56D-6DF3632AA0CD}" dt="2022-12-08T21:02:09.714" v="3373" actId="20577"/>
        <pc:sldMkLst>
          <pc:docMk/>
          <pc:sldMk cId="2603168549" sldId="341"/>
        </pc:sldMkLst>
        <pc:spChg chg="mod">
          <ac:chgData name="Yixing Zhu" userId="cfd5c484-eb02-4741-b883-ad9517895629" providerId="ADAL" clId="{A2586C92-EA20-4CCB-A56D-6DF3632AA0CD}" dt="2022-12-08T02:34:19.252" v="992" actId="20577"/>
          <ac:spMkLst>
            <pc:docMk/>
            <pc:sldMk cId="2603168549" sldId="341"/>
            <ac:spMk id="2" creationId="{52F62C54-F844-057D-EA4A-0C8F21677D85}"/>
          </ac:spMkLst>
        </pc:spChg>
        <pc:spChg chg="mod">
          <ac:chgData name="Yixing Zhu" userId="cfd5c484-eb02-4741-b883-ad9517895629" providerId="ADAL" clId="{A2586C92-EA20-4CCB-A56D-6DF3632AA0CD}" dt="2022-12-08T21:02:09.714" v="3373" actId="20577"/>
          <ac:spMkLst>
            <pc:docMk/>
            <pc:sldMk cId="2603168549" sldId="341"/>
            <ac:spMk id="3" creationId="{F6792C35-E0F5-2B0E-A963-04F7469D5810}"/>
          </ac:spMkLst>
        </pc:spChg>
      </pc:sldChg>
      <pc:sldChg chg="del">
        <pc:chgData name="Yixing Zhu" userId="cfd5c484-eb02-4741-b883-ad9517895629" providerId="ADAL" clId="{A2586C92-EA20-4CCB-A56D-6DF3632AA0CD}" dt="2022-12-08T05:21:58.105" v="2757" actId="47"/>
        <pc:sldMkLst>
          <pc:docMk/>
          <pc:sldMk cId="2560184569" sldId="342"/>
        </pc:sldMkLst>
      </pc:sldChg>
      <pc:sldChg chg="modSp mod">
        <pc:chgData name="Yixing Zhu" userId="cfd5c484-eb02-4741-b883-ad9517895629" providerId="ADAL" clId="{A2586C92-EA20-4CCB-A56D-6DF3632AA0CD}" dt="2022-12-08T03:58:17.439" v="1490" actId="20577"/>
        <pc:sldMkLst>
          <pc:docMk/>
          <pc:sldMk cId="3479891071" sldId="343"/>
        </pc:sldMkLst>
        <pc:spChg chg="mod">
          <ac:chgData name="Yixing Zhu" userId="cfd5c484-eb02-4741-b883-ad9517895629" providerId="ADAL" clId="{A2586C92-EA20-4CCB-A56D-6DF3632AA0CD}" dt="2022-12-08T03:03:15.106" v="1117" actId="20577"/>
          <ac:spMkLst>
            <pc:docMk/>
            <pc:sldMk cId="3479891071" sldId="343"/>
            <ac:spMk id="2" creationId="{BC373F03-576F-4961-362E-2583C1BF02BC}"/>
          </ac:spMkLst>
        </pc:spChg>
        <pc:spChg chg="mod">
          <ac:chgData name="Yixing Zhu" userId="cfd5c484-eb02-4741-b883-ad9517895629" providerId="ADAL" clId="{A2586C92-EA20-4CCB-A56D-6DF3632AA0CD}" dt="2022-12-08T03:58:17.439" v="1490" actId="20577"/>
          <ac:spMkLst>
            <pc:docMk/>
            <pc:sldMk cId="3479891071" sldId="343"/>
            <ac:spMk id="8" creationId="{1294D8DD-05D3-D9DA-030E-A1C3790739AF}"/>
          </ac:spMkLst>
        </pc:spChg>
      </pc:sldChg>
      <pc:sldChg chg="modSp mod">
        <pc:chgData name="Yixing Zhu" userId="cfd5c484-eb02-4741-b883-ad9517895629" providerId="ADAL" clId="{A2586C92-EA20-4CCB-A56D-6DF3632AA0CD}" dt="2022-12-08T19:46:07.679" v="3342" actId="1035"/>
        <pc:sldMkLst>
          <pc:docMk/>
          <pc:sldMk cId="1580469165" sldId="344"/>
        </pc:sldMkLst>
        <pc:spChg chg="mod">
          <ac:chgData name="Yixing Zhu" userId="cfd5c484-eb02-4741-b883-ad9517895629" providerId="ADAL" clId="{A2586C92-EA20-4CCB-A56D-6DF3632AA0CD}" dt="2022-12-08T04:10:37.905" v="1529" actId="20577"/>
          <ac:spMkLst>
            <pc:docMk/>
            <pc:sldMk cId="1580469165" sldId="344"/>
            <ac:spMk id="2" creationId="{1F31A7F5-DB93-6E30-8393-5F1869FFDA24}"/>
          </ac:spMkLst>
        </pc:spChg>
        <pc:spChg chg="mod">
          <ac:chgData name="Yixing Zhu" userId="cfd5c484-eb02-4741-b883-ad9517895629" providerId="ADAL" clId="{A2586C92-EA20-4CCB-A56D-6DF3632AA0CD}" dt="2022-12-08T03:28:34.237" v="1454" actId="20577"/>
          <ac:spMkLst>
            <pc:docMk/>
            <pc:sldMk cId="1580469165" sldId="344"/>
            <ac:spMk id="8" creationId="{E609713E-4100-CEC6-FC81-279C4E77A5A4}"/>
          </ac:spMkLst>
        </pc:spChg>
        <pc:picChg chg="mod">
          <ac:chgData name="Yixing Zhu" userId="cfd5c484-eb02-4741-b883-ad9517895629" providerId="ADAL" clId="{A2586C92-EA20-4CCB-A56D-6DF3632AA0CD}" dt="2022-12-08T19:46:07.679" v="3342" actId="1035"/>
          <ac:picMkLst>
            <pc:docMk/>
            <pc:sldMk cId="1580469165" sldId="344"/>
            <ac:picMk id="4" creationId="{C69143C9-57AF-48F5-A15C-151F1A15187D}"/>
          </ac:picMkLst>
        </pc:picChg>
      </pc:sldChg>
      <pc:sldChg chg="modSp mod ord">
        <pc:chgData name="Yixing Zhu" userId="cfd5c484-eb02-4741-b883-ad9517895629" providerId="ADAL" clId="{A2586C92-EA20-4CCB-A56D-6DF3632AA0CD}" dt="2022-12-08T03:58:44.889" v="1499" actId="20577"/>
        <pc:sldMkLst>
          <pc:docMk/>
          <pc:sldMk cId="2186742422" sldId="345"/>
        </pc:sldMkLst>
        <pc:spChg chg="mod">
          <ac:chgData name="Yixing Zhu" userId="cfd5c484-eb02-4741-b883-ad9517895629" providerId="ADAL" clId="{A2586C92-EA20-4CCB-A56D-6DF3632AA0CD}" dt="2022-12-08T03:38:54.222" v="1467" actId="20577"/>
          <ac:spMkLst>
            <pc:docMk/>
            <pc:sldMk cId="2186742422" sldId="345"/>
            <ac:spMk id="2" creationId="{EB212CC9-F550-F245-B105-23DB02F54A82}"/>
          </ac:spMkLst>
        </pc:spChg>
        <pc:spChg chg="mod">
          <ac:chgData name="Yixing Zhu" userId="cfd5c484-eb02-4741-b883-ad9517895629" providerId="ADAL" clId="{A2586C92-EA20-4CCB-A56D-6DF3632AA0CD}" dt="2022-12-08T03:58:44.889" v="1499" actId="20577"/>
          <ac:spMkLst>
            <pc:docMk/>
            <pc:sldMk cId="2186742422" sldId="345"/>
            <ac:spMk id="8" creationId="{3803A49F-537E-E70D-C902-DCCE41EEE438}"/>
          </ac:spMkLst>
        </pc:spChg>
      </pc:sldChg>
      <pc:sldChg chg="modSp add del mod">
        <pc:chgData name="Yixing Zhu" userId="cfd5c484-eb02-4741-b883-ad9517895629" providerId="ADAL" clId="{A2586C92-EA20-4CCB-A56D-6DF3632AA0CD}" dt="2022-12-08T03:34:12.027" v="1462" actId="47"/>
        <pc:sldMkLst>
          <pc:docMk/>
          <pc:sldMk cId="2912918094" sldId="345"/>
        </pc:sldMkLst>
        <pc:spChg chg="mod">
          <ac:chgData name="Yixing Zhu" userId="cfd5c484-eb02-4741-b883-ad9517895629" providerId="ADAL" clId="{A2586C92-EA20-4CCB-A56D-6DF3632AA0CD}" dt="2022-12-08T03:33:13.535" v="1461" actId="20577"/>
          <ac:spMkLst>
            <pc:docMk/>
            <pc:sldMk cId="2912918094" sldId="345"/>
            <ac:spMk id="2" creationId="{EB212CC9-F550-F245-B105-23DB02F54A82}"/>
          </ac:spMkLst>
        </pc:spChg>
      </pc:sldChg>
      <pc:sldChg chg="modSp mod">
        <pc:chgData name="Yixing Zhu" userId="cfd5c484-eb02-4741-b883-ad9517895629" providerId="ADAL" clId="{A2586C92-EA20-4CCB-A56D-6DF3632AA0CD}" dt="2022-12-08T04:25:56.752" v="1714" actId="2711"/>
        <pc:sldMkLst>
          <pc:docMk/>
          <pc:sldMk cId="1463176280" sldId="346"/>
        </pc:sldMkLst>
        <pc:spChg chg="mod">
          <ac:chgData name="Yixing Zhu" userId="cfd5c484-eb02-4741-b883-ad9517895629" providerId="ADAL" clId="{A2586C92-EA20-4CCB-A56D-6DF3632AA0CD}" dt="2022-12-08T03:57:19.458" v="1481" actId="14100"/>
          <ac:spMkLst>
            <pc:docMk/>
            <pc:sldMk cId="1463176280" sldId="346"/>
            <ac:spMk id="2" creationId="{1F31A7F5-DB93-6E30-8393-5F1869FFDA24}"/>
          </ac:spMkLst>
        </pc:spChg>
        <pc:spChg chg="mod">
          <ac:chgData name="Yixing Zhu" userId="cfd5c484-eb02-4741-b883-ad9517895629" providerId="ADAL" clId="{A2586C92-EA20-4CCB-A56D-6DF3632AA0CD}" dt="2022-12-08T04:25:56.752" v="1714" actId="2711"/>
          <ac:spMkLst>
            <pc:docMk/>
            <pc:sldMk cId="1463176280" sldId="346"/>
            <ac:spMk id="8" creationId="{E609713E-4100-CEC6-FC81-279C4E77A5A4}"/>
          </ac:spMkLst>
        </pc:spChg>
      </pc:sldChg>
      <pc:sldChg chg="addSp delSp modSp mod">
        <pc:chgData name="Yixing Zhu" userId="cfd5c484-eb02-4741-b883-ad9517895629" providerId="ADAL" clId="{A2586C92-EA20-4CCB-A56D-6DF3632AA0CD}" dt="2022-12-08T04:42:31.018" v="1737" actId="27636"/>
        <pc:sldMkLst>
          <pc:docMk/>
          <pc:sldMk cId="3032940466" sldId="347"/>
        </pc:sldMkLst>
        <pc:spChg chg="mod">
          <ac:chgData name="Yixing Zhu" userId="cfd5c484-eb02-4741-b883-ad9517895629" providerId="ADAL" clId="{A2586C92-EA20-4CCB-A56D-6DF3632AA0CD}" dt="2022-12-08T04:42:31.018" v="1737" actId="27636"/>
          <ac:spMkLst>
            <pc:docMk/>
            <pc:sldMk cId="3032940466" sldId="347"/>
            <ac:spMk id="8" creationId="{E609713E-4100-CEC6-FC81-279C4E77A5A4}"/>
          </ac:spMkLst>
        </pc:spChg>
        <pc:picChg chg="add del mod">
          <ac:chgData name="Yixing Zhu" userId="cfd5c484-eb02-4741-b883-ad9517895629" providerId="ADAL" clId="{A2586C92-EA20-4CCB-A56D-6DF3632AA0CD}" dt="2022-12-08T04:39:53.781" v="1725" actId="478"/>
          <ac:picMkLst>
            <pc:docMk/>
            <pc:sldMk cId="3032940466" sldId="347"/>
            <ac:picMk id="5" creationId="{FDF1CB16-CB72-06D7-BA66-1DC1677A38DA}"/>
          </ac:picMkLst>
        </pc:picChg>
        <pc:picChg chg="add del mod">
          <ac:chgData name="Yixing Zhu" userId="cfd5c484-eb02-4741-b883-ad9517895629" providerId="ADAL" clId="{A2586C92-EA20-4CCB-A56D-6DF3632AA0CD}" dt="2022-12-08T04:41:57.940" v="1731" actId="478"/>
          <ac:picMkLst>
            <pc:docMk/>
            <pc:sldMk cId="3032940466" sldId="347"/>
            <ac:picMk id="7" creationId="{BF804589-63B1-34A9-2CCA-D909DF282619}"/>
          </ac:picMkLst>
        </pc:picChg>
        <pc:picChg chg="add mod">
          <ac:chgData name="Yixing Zhu" userId="cfd5c484-eb02-4741-b883-ad9517895629" providerId="ADAL" clId="{A2586C92-EA20-4CCB-A56D-6DF3632AA0CD}" dt="2022-12-08T04:42:14.359" v="1735" actId="14100"/>
          <ac:picMkLst>
            <pc:docMk/>
            <pc:sldMk cId="3032940466" sldId="347"/>
            <ac:picMk id="10" creationId="{45210D39-B8C5-C501-37AC-9C977C9D58ED}"/>
          </ac:picMkLst>
        </pc:picChg>
      </pc:sldChg>
      <pc:sldChg chg="modSp mod">
        <pc:chgData name="Yixing Zhu" userId="cfd5c484-eb02-4741-b883-ad9517895629" providerId="ADAL" clId="{A2586C92-EA20-4CCB-A56D-6DF3632AA0CD}" dt="2022-12-08T20:33:32.265" v="3366" actId="2711"/>
        <pc:sldMkLst>
          <pc:docMk/>
          <pc:sldMk cId="3843010798" sldId="348"/>
        </pc:sldMkLst>
        <pc:spChg chg="mod">
          <ac:chgData name="Yixing Zhu" userId="cfd5c484-eb02-4741-b883-ad9517895629" providerId="ADAL" clId="{A2586C92-EA20-4CCB-A56D-6DF3632AA0CD}" dt="2022-12-08T19:43:38.524" v="3339" actId="255"/>
          <ac:spMkLst>
            <pc:docMk/>
            <pc:sldMk cId="3843010798" sldId="348"/>
            <ac:spMk id="2" creationId="{6E1551EF-0797-3754-0034-B68D0D69249A}"/>
          </ac:spMkLst>
        </pc:spChg>
        <pc:spChg chg="mod">
          <ac:chgData name="Yixing Zhu" userId="cfd5c484-eb02-4741-b883-ad9517895629" providerId="ADAL" clId="{A2586C92-EA20-4CCB-A56D-6DF3632AA0CD}" dt="2022-12-08T20:33:32.265" v="3366" actId="2711"/>
          <ac:spMkLst>
            <pc:docMk/>
            <pc:sldMk cId="3843010798" sldId="348"/>
            <ac:spMk id="3" creationId="{C72DBB81-5490-92C5-93C5-918D59E4829B}"/>
          </ac:spMkLst>
        </pc:spChg>
      </pc:sldChg>
      <pc:sldChg chg="modSp mod">
        <pc:chgData name="Yixing Zhu" userId="cfd5c484-eb02-4741-b883-ad9517895629" providerId="ADAL" clId="{A2586C92-EA20-4CCB-A56D-6DF3632AA0CD}" dt="2022-12-08T19:47:21.740" v="3353" actId="20577"/>
        <pc:sldMkLst>
          <pc:docMk/>
          <pc:sldMk cId="1709443559" sldId="349"/>
        </pc:sldMkLst>
        <pc:spChg chg="mod">
          <ac:chgData name="Yixing Zhu" userId="cfd5c484-eb02-4741-b883-ad9517895629" providerId="ADAL" clId="{A2586C92-EA20-4CCB-A56D-6DF3632AA0CD}" dt="2022-12-08T19:47:03.235" v="3347" actId="20577"/>
          <ac:spMkLst>
            <pc:docMk/>
            <pc:sldMk cId="1709443559" sldId="349"/>
            <ac:spMk id="2" creationId="{1F31A7F5-DB93-6E30-8393-5F1869FFDA24}"/>
          </ac:spMkLst>
        </pc:spChg>
        <pc:spChg chg="mod">
          <ac:chgData name="Yixing Zhu" userId="cfd5c484-eb02-4741-b883-ad9517895629" providerId="ADAL" clId="{A2586C92-EA20-4CCB-A56D-6DF3632AA0CD}" dt="2022-12-08T19:47:21.740" v="3353" actId="20577"/>
          <ac:spMkLst>
            <pc:docMk/>
            <pc:sldMk cId="1709443559" sldId="349"/>
            <ac:spMk id="8" creationId="{E609713E-4100-CEC6-FC81-279C4E77A5A4}"/>
          </ac:spMkLst>
        </pc:spChg>
      </pc:sldChg>
    </pc:docChg>
  </pc:docChgLst>
  <pc:docChgLst>
    <pc:chgData name="Shubh Mody" userId="S::srmody@syr.edu::2b066485-8301-416a-bbf6-08aef1578573" providerId="AD" clId="Web-{79A74C26-817E-48E7-9B8F-3888D664FE1B}"/>
    <pc:docChg chg="modSld">
      <pc:chgData name="Shubh Mody" userId="S::srmody@syr.edu::2b066485-8301-416a-bbf6-08aef1578573" providerId="AD" clId="Web-{79A74C26-817E-48E7-9B8F-3888D664FE1B}" dt="2022-12-08T03:38:28.738" v="403" actId="1076"/>
      <pc:docMkLst>
        <pc:docMk/>
      </pc:docMkLst>
      <pc:sldChg chg="addSp delSp modSp mod setBg">
        <pc:chgData name="Shubh Mody" userId="S::srmody@syr.edu::2b066485-8301-416a-bbf6-08aef1578573" providerId="AD" clId="Web-{79A74C26-817E-48E7-9B8F-3888D664FE1B}" dt="2022-12-08T03:03:28.577" v="397" actId="20577"/>
        <pc:sldMkLst>
          <pc:docMk/>
          <pc:sldMk cId="3248600184" sldId="339"/>
        </pc:sldMkLst>
        <pc:spChg chg="mod ord">
          <ac:chgData name="Shubh Mody" userId="S::srmody@syr.edu::2b066485-8301-416a-bbf6-08aef1578573" providerId="AD" clId="Web-{79A74C26-817E-48E7-9B8F-3888D664FE1B}" dt="2022-12-08T02:56:28.189" v="340"/>
          <ac:spMkLst>
            <pc:docMk/>
            <pc:sldMk cId="3248600184" sldId="339"/>
            <ac:spMk id="2" creationId="{EB212CC9-F550-F245-B105-23DB02F54A82}"/>
          </ac:spMkLst>
        </pc:spChg>
        <pc:spChg chg="del">
          <ac:chgData name="Shubh Mody" userId="S::srmody@syr.edu::2b066485-8301-416a-bbf6-08aef1578573" providerId="AD" clId="Web-{79A74C26-817E-48E7-9B8F-3888D664FE1B}" dt="2022-12-08T02:55:40.156" v="335"/>
          <ac:spMkLst>
            <pc:docMk/>
            <pc:sldMk cId="3248600184" sldId="339"/>
            <ac:spMk id="3" creationId="{4AC42223-9585-C74D-89FB-DEDD812CDE66}"/>
          </ac:spMkLst>
        </pc:spChg>
        <pc:spChg chg="add del">
          <ac:chgData name="Shubh Mody" userId="S::srmody@syr.edu::2b066485-8301-416a-bbf6-08aef1578573" providerId="AD" clId="Web-{79A74C26-817E-48E7-9B8F-3888D664FE1B}" dt="2022-12-08T02:56:28.189" v="339"/>
          <ac:spMkLst>
            <pc:docMk/>
            <pc:sldMk cId="3248600184" sldId="339"/>
            <ac:spMk id="8" creationId="{DBE9833A-3A01-4DF3-389C-8B616FF8470B}"/>
          </ac:spMkLst>
        </pc:spChg>
        <pc:spChg chg="add del">
          <ac:chgData name="Shubh Mody" userId="S::srmody@syr.edu::2b066485-8301-416a-bbf6-08aef1578573" providerId="AD" clId="Web-{79A74C26-817E-48E7-9B8F-3888D664FE1B}" dt="2022-12-08T02:56:19.376" v="337"/>
          <ac:spMkLst>
            <pc:docMk/>
            <pc:sldMk cId="3248600184" sldId="339"/>
            <ac:spMk id="9" creationId="{37C89E4B-3C9F-44B9-8B86-D9E3D112D8EC}"/>
          </ac:spMkLst>
        </pc:spChg>
        <pc:spChg chg="add del">
          <ac:chgData name="Shubh Mody" userId="S::srmody@syr.edu::2b066485-8301-416a-bbf6-08aef1578573" providerId="AD" clId="Web-{79A74C26-817E-48E7-9B8F-3888D664FE1B}" dt="2022-12-08T02:56:28.189" v="339"/>
          <ac:spMkLst>
            <pc:docMk/>
            <pc:sldMk cId="3248600184" sldId="339"/>
            <ac:spMk id="15" creationId="{F13C74B1-5B17-4795-BED0-7140497B445A}"/>
          </ac:spMkLst>
        </pc:spChg>
        <pc:spChg chg="add del">
          <ac:chgData name="Shubh Mody" userId="S::srmody@syr.edu::2b066485-8301-416a-bbf6-08aef1578573" providerId="AD" clId="Web-{79A74C26-817E-48E7-9B8F-3888D664FE1B}" dt="2022-12-08T02:56:28.189" v="339"/>
          <ac:spMkLst>
            <pc:docMk/>
            <pc:sldMk cId="3248600184" sldId="339"/>
            <ac:spMk id="16" creationId="{D4974D33-8DC5-464E-8C6D-BE58F0669C17}"/>
          </ac:spMkLst>
        </pc:spChg>
        <pc:spChg chg="add mod">
          <ac:chgData name="Shubh Mody" userId="S::srmody@syr.edu::2b066485-8301-416a-bbf6-08aef1578573" providerId="AD" clId="Web-{79A74C26-817E-48E7-9B8F-3888D664FE1B}" dt="2022-12-08T03:03:28.577" v="397" actId="20577"/>
          <ac:spMkLst>
            <pc:docMk/>
            <pc:sldMk cId="3248600184" sldId="339"/>
            <ac:spMk id="18" creationId="{3B134492-5458-C6DD-EB51-341FC6FB30D4}"/>
          </ac:spMkLst>
        </pc:spChg>
        <pc:spChg chg="add">
          <ac:chgData name="Shubh Mody" userId="S::srmody@syr.edu::2b066485-8301-416a-bbf6-08aef1578573" providerId="AD" clId="Web-{79A74C26-817E-48E7-9B8F-3888D664FE1B}" dt="2022-12-08T02:56:28.189" v="340"/>
          <ac:spMkLst>
            <pc:docMk/>
            <pc:sldMk cId="3248600184" sldId="339"/>
            <ac:spMk id="19" creationId="{5E39A796-BE83-48B1-B33F-35C4A32AAB57}"/>
          </ac:spMkLst>
        </pc:spChg>
        <pc:spChg chg="add">
          <ac:chgData name="Shubh Mody" userId="S::srmody@syr.edu::2b066485-8301-416a-bbf6-08aef1578573" providerId="AD" clId="Web-{79A74C26-817E-48E7-9B8F-3888D664FE1B}" dt="2022-12-08T02:56:28.189" v="340"/>
          <ac:spMkLst>
            <pc:docMk/>
            <pc:sldMk cId="3248600184" sldId="339"/>
            <ac:spMk id="20" creationId="{72F84B47-E267-4194-8194-831DB7B5547F}"/>
          </ac:spMkLst>
        </pc:spChg>
        <pc:picChg chg="add mod ord">
          <ac:chgData name="Shubh Mody" userId="S::srmody@syr.edu::2b066485-8301-416a-bbf6-08aef1578573" providerId="AD" clId="Web-{79A74C26-817E-48E7-9B8F-3888D664FE1B}" dt="2022-12-08T02:57:08.424" v="351" actId="14100"/>
          <ac:picMkLst>
            <pc:docMk/>
            <pc:sldMk cId="3248600184" sldId="339"/>
            <ac:picMk id="4" creationId="{6ED057CB-4565-B79F-6DA0-F73A32B39E66}"/>
          </ac:picMkLst>
        </pc:picChg>
        <pc:cxnChg chg="add del">
          <ac:chgData name="Shubh Mody" userId="S::srmody@syr.edu::2b066485-8301-416a-bbf6-08aef1578573" providerId="AD" clId="Web-{79A74C26-817E-48E7-9B8F-3888D664FE1B}" dt="2022-12-08T02:56:19.376" v="337"/>
          <ac:cxnSpMkLst>
            <pc:docMk/>
            <pc:sldMk cId="3248600184" sldId="339"/>
            <ac:cxnSpMk id="11" creationId="{AA2EAA10-076F-46BD-8F0F-B9A2FB77A85C}"/>
          </ac:cxnSpMkLst>
        </pc:cxnChg>
        <pc:cxnChg chg="add del">
          <ac:chgData name="Shubh Mody" userId="S::srmody@syr.edu::2b066485-8301-416a-bbf6-08aef1578573" providerId="AD" clId="Web-{79A74C26-817E-48E7-9B8F-3888D664FE1B}" dt="2022-12-08T02:56:19.376" v="337"/>
          <ac:cxnSpMkLst>
            <pc:docMk/>
            <pc:sldMk cId="3248600184" sldId="339"/>
            <ac:cxnSpMk id="13" creationId="{D891E407-403B-4764-86C9-33A56D3BCAA3}"/>
          </ac:cxnSpMkLst>
        </pc:cxnChg>
      </pc:sldChg>
      <pc:sldChg chg="modSp">
        <pc:chgData name="Shubh Mody" userId="S::srmody@syr.edu::2b066485-8301-416a-bbf6-08aef1578573" providerId="AD" clId="Web-{79A74C26-817E-48E7-9B8F-3888D664FE1B}" dt="2022-12-08T02:52:02.727" v="334" actId="20577"/>
        <pc:sldMkLst>
          <pc:docMk/>
          <pc:sldMk cId="903498532" sldId="340"/>
        </pc:sldMkLst>
        <pc:spChg chg="mod">
          <ac:chgData name="Shubh Mody" userId="S::srmody@syr.edu::2b066485-8301-416a-bbf6-08aef1578573" providerId="AD" clId="Web-{79A74C26-817E-48E7-9B8F-3888D664FE1B}" dt="2022-12-08T02:49:48.864" v="208" actId="14100"/>
          <ac:spMkLst>
            <pc:docMk/>
            <pc:sldMk cId="903498532" sldId="340"/>
            <ac:spMk id="2" creationId="{EB212CC9-F550-F245-B105-23DB02F54A82}"/>
          </ac:spMkLst>
        </pc:spChg>
        <pc:spChg chg="mod">
          <ac:chgData name="Shubh Mody" userId="S::srmody@syr.edu::2b066485-8301-416a-bbf6-08aef1578573" providerId="AD" clId="Web-{79A74C26-817E-48E7-9B8F-3888D664FE1B}" dt="2022-12-08T02:52:02.727" v="334" actId="20577"/>
          <ac:spMkLst>
            <pc:docMk/>
            <pc:sldMk cId="903498532" sldId="340"/>
            <ac:spMk id="8" creationId="{3803A49F-537E-E70D-C902-DCCE41EEE438}"/>
          </ac:spMkLst>
        </pc:spChg>
        <pc:picChg chg="mod">
          <ac:chgData name="Shubh Mody" userId="S::srmody@syr.edu::2b066485-8301-416a-bbf6-08aef1578573" providerId="AD" clId="Web-{79A74C26-817E-48E7-9B8F-3888D664FE1B}" dt="2022-12-08T02:45:03.136" v="4" actId="1076"/>
          <ac:picMkLst>
            <pc:docMk/>
            <pc:sldMk cId="903498532" sldId="340"/>
            <ac:picMk id="3" creationId="{440AFE2D-BD35-6BED-23B8-73C4090C89FE}"/>
          </ac:picMkLst>
        </pc:picChg>
      </pc:sldChg>
      <pc:sldChg chg="addSp modSp">
        <pc:chgData name="Shubh Mody" userId="S::srmody@syr.edu::2b066485-8301-416a-bbf6-08aef1578573" providerId="AD" clId="Web-{79A74C26-817E-48E7-9B8F-3888D664FE1B}" dt="2022-12-08T03:38:28.738" v="403" actId="1076"/>
        <pc:sldMkLst>
          <pc:docMk/>
          <pc:sldMk cId="2186742422" sldId="345"/>
        </pc:sldMkLst>
        <pc:picChg chg="add mod">
          <ac:chgData name="Shubh Mody" userId="S::srmody@syr.edu::2b066485-8301-416a-bbf6-08aef1578573" providerId="AD" clId="Web-{79A74C26-817E-48E7-9B8F-3888D664FE1B}" dt="2022-12-08T03:38:28.738" v="403" actId="1076"/>
          <ac:picMkLst>
            <pc:docMk/>
            <pc:sldMk cId="2186742422" sldId="345"/>
            <ac:picMk id="4" creationId="{8ADBE69C-0187-0217-C9C7-C904A581C69B}"/>
          </ac:picMkLst>
        </pc:picChg>
      </pc:sldChg>
    </pc:docChg>
  </pc:docChgLst>
  <pc:docChgLst>
    <pc:chgData name="Shubh Mody" userId="S::srmody@syr.edu::2b066485-8301-416a-bbf6-08aef1578573" providerId="AD" clId="Web-{C7663CD5-A4A5-464C-A1DC-7939138AD3B4}"/>
    <pc:docChg chg="addSld delSld modSld">
      <pc:chgData name="Shubh Mody" userId="S::srmody@syr.edu::2b066485-8301-416a-bbf6-08aef1578573" providerId="AD" clId="Web-{C7663CD5-A4A5-464C-A1DC-7939138AD3B4}" dt="2022-12-08T21:22:42.030" v="2407" actId="20577"/>
      <pc:docMkLst>
        <pc:docMk/>
      </pc:docMkLst>
      <pc:sldChg chg="modSp">
        <pc:chgData name="Shubh Mody" userId="S::srmody@syr.edu::2b066485-8301-416a-bbf6-08aef1578573" providerId="AD" clId="Web-{C7663CD5-A4A5-464C-A1DC-7939138AD3B4}" dt="2022-12-08T19:01:47.251" v="893" actId="14100"/>
        <pc:sldMkLst>
          <pc:docMk/>
          <pc:sldMk cId="559900412" sldId="256"/>
        </pc:sldMkLst>
        <pc:spChg chg="mod">
          <ac:chgData name="Shubh Mody" userId="S::srmody@syr.edu::2b066485-8301-416a-bbf6-08aef1578573" providerId="AD" clId="Web-{C7663CD5-A4A5-464C-A1DC-7939138AD3B4}" dt="2022-12-08T19:01:47.251" v="893" actId="14100"/>
          <ac:spMkLst>
            <pc:docMk/>
            <pc:sldMk cId="559900412" sldId="256"/>
            <ac:spMk id="3" creationId="{0737FF1F-0DED-694B-8A7F-D982B7827CB2}"/>
          </ac:spMkLst>
        </pc:spChg>
      </pc:sldChg>
      <pc:sldChg chg="del">
        <pc:chgData name="Shubh Mody" userId="S::srmody@syr.edu::2b066485-8301-416a-bbf6-08aef1578573" providerId="AD" clId="Web-{C7663CD5-A4A5-464C-A1DC-7939138AD3B4}" dt="2022-12-08T21:00:11.015" v="1827"/>
        <pc:sldMkLst>
          <pc:docMk/>
          <pc:sldMk cId="2178992827" sldId="282"/>
        </pc:sldMkLst>
      </pc:sldChg>
      <pc:sldChg chg="modSp">
        <pc:chgData name="Shubh Mody" userId="S::srmody@syr.edu::2b066485-8301-416a-bbf6-08aef1578573" providerId="AD" clId="Web-{C7663CD5-A4A5-464C-A1DC-7939138AD3B4}" dt="2022-12-08T21:00:57.704" v="1865" actId="20577"/>
        <pc:sldMkLst>
          <pc:docMk/>
          <pc:sldMk cId="2034280092" sldId="316"/>
        </pc:sldMkLst>
        <pc:spChg chg="mod">
          <ac:chgData name="Shubh Mody" userId="S::srmody@syr.edu::2b066485-8301-416a-bbf6-08aef1578573" providerId="AD" clId="Web-{C7663CD5-A4A5-464C-A1DC-7939138AD3B4}" dt="2022-12-08T21:00:57.704" v="1865" actId="20577"/>
          <ac:spMkLst>
            <pc:docMk/>
            <pc:sldMk cId="2034280092" sldId="316"/>
            <ac:spMk id="3" creationId="{4AC42223-9585-C74D-89FB-DEDD812CDE66}"/>
          </ac:spMkLst>
        </pc:spChg>
      </pc:sldChg>
      <pc:sldChg chg="addSp modSp mod setBg">
        <pc:chgData name="Shubh Mody" userId="S::srmody@syr.edu::2b066485-8301-416a-bbf6-08aef1578573" providerId="AD" clId="Web-{C7663CD5-A4A5-464C-A1DC-7939138AD3B4}" dt="2022-12-08T19:46:10.001" v="1277" actId="20577"/>
        <pc:sldMkLst>
          <pc:docMk/>
          <pc:sldMk cId="1516787547" sldId="331"/>
        </pc:sldMkLst>
        <pc:spChg chg="mod">
          <ac:chgData name="Shubh Mody" userId="S::srmody@syr.edu::2b066485-8301-416a-bbf6-08aef1578573" providerId="AD" clId="Web-{C7663CD5-A4A5-464C-A1DC-7939138AD3B4}" dt="2022-12-08T19:37:23.136" v="1185" actId="1076"/>
          <ac:spMkLst>
            <pc:docMk/>
            <pc:sldMk cId="1516787547" sldId="331"/>
            <ac:spMk id="2" creationId="{EB212CC9-F550-F245-B105-23DB02F54A82}"/>
          </ac:spMkLst>
        </pc:spChg>
        <pc:spChg chg="mod">
          <ac:chgData name="Shubh Mody" userId="S::srmody@syr.edu::2b066485-8301-416a-bbf6-08aef1578573" providerId="AD" clId="Web-{C7663CD5-A4A5-464C-A1DC-7939138AD3B4}" dt="2022-12-08T19:46:10.001" v="1277" actId="20577"/>
          <ac:spMkLst>
            <pc:docMk/>
            <pc:sldMk cId="1516787547" sldId="331"/>
            <ac:spMk id="5" creationId="{6AC1B7B7-270B-7F0C-85AD-E84FF354B91E}"/>
          </ac:spMkLst>
        </pc:spChg>
        <pc:spChg chg="add">
          <ac:chgData name="Shubh Mody" userId="S::srmody@syr.edu::2b066485-8301-416a-bbf6-08aef1578573" providerId="AD" clId="Web-{C7663CD5-A4A5-464C-A1DC-7939138AD3B4}" dt="2022-12-08T17:34:30.708" v="155"/>
          <ac:spMkLst>
            <pc:docMk/>
            <pc:sldMk cId="1516787547" sldId="331"/>
            <ac:spMk id="10" creationId="{907EF6B7-1338-4443-8C46-6A318D952DFD}"/>
          </ac:spMkLst>
        </pc:spChg>
        <pc:spChg chg="add">
          <ac:chgData name="Shubh Mody" userId="S::srmody@syr.edu::2b066485-8301-416a-bbf6-08aef1578573" providerId="AD" clId="Web-{C7663CD5-A4A5-464C-A1DC-7939138AD3B4}" dt="2022-12-08T17:34:30.708" v="155"/>
          <ac:spMkLst>
            <pc:docMk/>
            <pc:sldMk cId="1516787547" sldId="331"/>
            <ac:spMk id="12" creationId="{DAAE4CDD-124C-4DCF-9584-B6033B545DD5}"/>
          </ac:spMkLst>
        </pc:spChg>
        <pc:spChg chg="add">
          <ac:chgData name="Shubh Mody" userId="S::srmody@syr.edu::2b066485-8301-416a-bbf6-08aef1578573" providerId="AD" clId="Web-{C7663CD5-A4A5-464C-A1DC-7939138AD3B4}" dt="2022-12-08T17:34:30.708" v="155"/>
          <ac:spMkLst>
            <pc:docMk/>
            <pc:sldMk cId="1516787547" sldId="331"/>
            <ac:spMk id="14" creationId="{081E4A58-353D-44AE-B2FC-2A74E2E400F7}"/>
          </ac:spMkLst>
        </pc:spChg>
      </pc:sldChg>
      <pc:sldChg chg="modSp">
        <pc:chgData name="Shubh Mody" userId="S::srmody@syr.edu::2b066485-8301-416a-bbf6-08aef1578573" providerId="AD" clId="Web-{C7663CD5-A4A5-464C-A1DC-7939138AD3B4}" dt="2022-12-08T21:11:00.154" v="2197" actId="20577"/>
        <pc:sldMkLst>
          <pc:docMk/>
          <pc:sldMk cId="1624774576" sldId="335"/>
        </pc:sldMkLst>
        <pc:spChg chg="mod">
          <ac:chgData name="Shubh Mody" userId="S::srmody@syr.edu::2b066485-8301-416a-bbf6-08aef1578573" providerId="AD" clId="Web-{C7663CD5-A4A5-464C-A1DC-7939138AD3B4}" dt="2022-12-08T21:11:00.154" v="2197" actId="20577"/>
          <ac:spMkLst>
            <pc:docMk/>
            <pc:sldMk cId="1624774576" sldId="335"/>
            <ac:spMk id="7" creationId="{E2D4B9C4-8BB2-3EF8-B3E4-5A77A0D6C3AA}"/>
          </ac:spMkLst>
        </pc:spChg>
      </pc:sldChg>
      <pc:sldChg chg="modSp">
        <pc:chgData name="Shubh Mody" userId="S::srmody@syr.edu::2b066485-8301-416a-bbf6-08aef1578573" providerId="AD" clId="Web-{C7663CD5-A4A5-464C-A1DC-7939138AD3B4}" dt="2022-12-08T19:53:27.190" v="1280" actId="20577"/>
        <pc:sldMkLst>
          <pc:docMk/>
          <pc:sldMk cId="3248600184" sldId="339"/>
        </pc:sldMkLst>
        <pc:spChg chg="mod">
          <ac:chgData name="Shubh Mody" userId="S::srmody@syr.edu::2b066485-8301-416a-bbf6-08aef1578573" providerId="AD" clId="Web-{C7663CD5-A4A5-464C-A1DC-7939138AD3B4}" dt="2022-12-08T19:53:27.190" v="1280" actId="20577"/>
          <ac:spMkLst>
            <pc:docMk/>
            <pc:sldMk cId="3248600184" sldId="339"/>
            <ac:spMk id="18" creationId="{3B134492-5458-C6DD-EB51-341FC6FB30D4}"/>
          </ac:spMkLst>
        </pc:spChg>
      </pc:sldChg>
      <pc:sldChg chg="modSp">
        <pc:chgData name="Shubh Mody" userId="S::srmody@syr.edu::2b066485-8301-416a-bbf6-08aef1578573" providerId="AD" clId="Web-{C7663CD5-A4A5-464C-A1DC-7939138AD3B4}" dt="2022-12-08T21:16:17.896" v="2391" actId="14100"/>
        <pc:sldMkLst>
          <pc:docMk/>
          <pc:sldMk cId="903498532" sldId="340"/>
        </pc:sldMkLst>
        <pc:spChg chg="mod">
          <ac:chgData name="Shubh Mody" userId="S::srmody@syr.edu::2b066485-8301-416a-bbf6-08aef1578573" providerId="AD" clId="Web-{C7663CD5-A4A5-464C-A1DC-7939138AD3B4}" dt="2022-12-08T21:16:17.896" v="2391" actId="14100"/>
          <ac:spMkLst>
            <pc:docMk/>
            <pc:sldMk cId="903498532" sldId="340"/>
            <ac:spMk id="8" creationId="{3803A49F-537E-E70D-C902-DCCE41EEE438}"/>
          </ac:spMkLst>
        </pc:spChg>
      </pc:sldChg>
      <pc:sldChg chg="modSp">
        <pc:chgData name="Shubh Mody" userId="S::srmody@syr.edu::2b066485-8301-416a-bbf6-08aef1578573" providerId="AD" clId="Web-{C7663CD5-A4A5-464C-A1DC-7939138AD3B4}" dt="2022-12-08T19:03:03.394" v="896" actId="20577"/>
        <pc:sldMkLst>
          <pc:docMk/>
          <pc:sldMk cId="2603168549" sldId="341"/>
        </pc:sldMkLst>
        <pc:spChg chg="mod">
          <ac:chgData name="Shubh Mody" userId="S::srmody@syr.edu::2b066485-8301-416a-bbf6-08aef1578573" providerId="AD" clId="Web-{C7663CD5-A4A5-464C-A1DC-7939138AD3B4}" dt="2022-12-08T19:03:03.394" v="896" actId="20577"/>
          <ac:spMkLst>
            <pc:docMk/>
            <pc:sldMk cId="2603168549" sldId="341"/>
            <ac:spMk id="3" creationId="{F6792C35-E0F5-2B0E-A963-04F7469D5810}"/>
          </ac:spMkLst>
        </pc:spChg>
      </pc:sldChg>
      <pc:sldChg chg="modSp">
        <pc:chgData name="Shubh Mody" userId="S::srmody@syr.edu::2b066485-8301-416a-bbf6-08aef1578573" providerId="AD" clId="Web-{C7663CD5-A4A5-464C-A1DC-7939138AD3B4}" dt="2022-12-08T21:22:42.030" v="2407" actId="20577"/>
        <pc:sldMkLst>
          <pc:docMk/>
          <pc:sldMk cId="1463176280" sldId="346"/>
        </pc:sldMkLst>
        <pc:spChg chg="mod">
          <ac:chgData name="Shubh Mody" userId="S::srmody@syr.edu::2b066485-8301-416a-bbf6-08aef1578573" providerId="AD" clId="Web-{C7663CD5-A4A5-464C-A1DC-7939138AD3B4}" dt="2022-12-08T17:26:16.973" v="0" actId="14100"/>
          <ac:spMkLst>
            <pc:docMk/>
            <pc:sldMk cId="1463176280" sldId="346"/>
            <ac:spMk id="2" creationId="{1F31A7F5-DB93-6E30-8393-5F1869FFDA24}"/>
          </ac:spMkLst>
        </pc:spChg>
        <pc:spChg chg="mod">
          <ac:chgData name="Shubh Mody" userId="S::srmody@syr.edu::2b066485-8301-416a-bbf6-08aef1578573" providerId="AD" clId="Web-{C7663CD5-A4A5-464C-A1DC-7939138AD3B4}" dt="2022-12-08T21:22:42.030" v="2407" actId="20577"/>
          <ac:spMkLst>
            <pc:docMk/>
            <pc:sldMk cId="1463176280" sldId="346"/>
            <ac:spMk id="8" creationId="{E609713E-4100-CEC6-FC81-279C4E77A5A4}"/>
          </ac:spMkLst>
        </pc:spChg>
        <pc:picChg chg="mod">
          <ac:chgData name="Shubh Mody" userId="S::srmody@syr.edu::2b066485-8301-416a-bbf6-08aef1578573" providerId="AD" clId="Web-{C7663CD5-A4A5-464C-A1DC-7939138AD3B4}" dt="2022-12-08T17:28:03.274" v="19" actId="14100"/>
          <ac:picMkLst>
            <pc:docMk/>
            <pc:sldMk cId="1463176280" sldId="346"/>
            <ac:picMk id="3" creationId="{22294146-0C82-FABE-6E0A-E6A35B8731D6}"/>
          </ac:picMkLst>
        </pc:picChg>
      </pc:sldChg>
      <pc:sldChg chg="modSp">
        <pc:chgData name="Shubh Mody" userId="S::srmody@syr.edu::2b066485-8301-416a-bbf6-08aef1578573" providerId="AD" clId="Web-{C7663CD5-A4A5-464C-A1DC-7939138AD3B4}" dt="2022-12-08T17:35:38.523" v="164" actId="20577"/>
        <pc:sldMkLst>
          <pc:docMk/>
          <pc:sldMk cId="3032940466" sldId="347"/>
        </pc:sldMkLst>
        <pc:spChg chg="mod">
          <ac:chgData name="Shubh Mody" userId="S::srmody@syr.edu::2b066485-8301-416a-bbf6-08aef1578573" providerId="AD" clId="Web-{C7663CD5-A4A5-464C-A1DC-7939138AD3B4}" dt="2022-12-08T17:35:04.428" v="161" actId="14100"/>
          <ac:spMkLst>
            <pc:docMk/>
            <pc:sldMk cId="3032940466" sldId="347"/>
            <ac:spMk id="2" creationId="{1F31A7F5-DB93-6E30-8393-5F1869FFDA24}"/>
          </ac:spMkLst>
        </pc:spChg>
        <pc:spChg chg="mod">
          <ac:chgData name="Shubh Mody" userId="S::srmody@syr.edu::2b066485-8301-416a-bbf6-08aef1578573" providerId="AD" clId="Web-{C7663CD5-A4A5-464C-A1DC-7939138AD3B4}" dt="2022-12-08T17:35:38.523" v="164" actId="20577"/>
          <ac:spMkLst>
            <pc:docMk/>
            <pc:sldMk cId="3032940466" sldId="347"/>
            <ac:spMk id="8" creationId="{E609713E-4100-CEC6-FC81-279C4E77A5A4}"/>
          </ac:spMkLst>
        </pc:spChg>
        <pc:picChg chg="mod">
          <ac:chgData name="Shubh Mody" userId="S::srmody@syr.edu::2b066485-8301-416a-bbf6-08aef1578573" providerId="AD" clId="Web-{C7663CD5-A4A5-464C-A1DC-7939138AD3B4}" dt="2022-12-08T17:28:34.915" v="23" actId="1076"/>
          <ac:picMkLst>
            <pc:docMk/>
            <pc:sldMk cId="3032940466" sldId="347"/>
            <ac:picMk id="10" creationId="{45210D39-B8C5-C501-37AC-9C977C9D58ED}"/>
          </ac:picMkLst>
        </pc:picChg>
      </pc:sldChg>
      <pc:sldChg chg="modSp new">
        <pc:chgData name="Shubh Mody" userId="S::srmody@syr.edu::2b066485-8301-416a-bbf6-08aef1578573" providerId="AD" clId="Web-{C7663CD5-A4A5-464C-A1DC-7939138AD3B4}" dt="2022-12-08T19:37:49.528" v="1203" actId="20577"/>
        <pc:sldMkLst>
          <pc:docMk/>
          <pc:sldMk cId="3843010798" sldId="348"/>
        </pc:sldMkLst>
        <pc:spChg chg="mod">
          <ac:chgData name="Shubh Mody" userId="S::srmody@syr.edu::2b066485-8301-416a-bbf6-08aef1578573" providerId="AD" clId="Web-{C7663CD5-A4A5-464C-A1DC-7939138AD3B4}" dt="2022-12-08T19:37:49.528" v="1203" actId="20577"/>
          <ac:spMkLst>
            <pc:docMk/>
            <pc:sldMk cId="3843010798" sldId="348"/>
            <ac:spMk id="2" creationId="{6E1551EF-0797-3754-0034-B68D0D69249A}"/>
          </ac:spMkLst>
        </pc:spChg>
        <pc:spChg chg="mod">
          <ac:chgData name="Shubh Mody" userId="S::srmody@syr.edu::2b066485-8301-416a-bbf6-08aef1578573" providerId="AD" clId="Web-{C7663CD5-A4A5-464C-A1DC-7939138AD3B4}" dt="2022-12-08T18:02:18.512" v="515" actId="20577"/>
          <ac:spMkLst>
            <pc:docMk/>
            <pc:sldMk cId="3843010798" sldId="348"/>
            <ac:spMk id="3" creationId="{C72DBB81-5490-92C5-93C5-918D59E4829B}"/>
          </ac:spMkLst>
        </pc:spChg>
      </pc:sldChg>
      <pc:sldChg chg="addSp delSp modSp add replId">
        <pc:chgData name="Shubh Mody" userId="S::srmody@syr.edu::2b066485-8301-416a-bbf6-08aef1578573" providerId="AD" clId="Web-{C7663CD5-A4A5-464C-A1DC-7939138AD3B4}" dt="2022-12-08T19:22:50.727" v="1184" actId="20577"/>
        <pc:sldMkLst>
          <pc:docMk/>
          <pc:sldMk cId="1709443559" sldId="349"/>
        </pc:sldMkLst>
        <pc:spChg chg="mod">
          <ac:chgData name="Shubh Mody" userId="S::srmody@syr.edu::2b066485-8301-416a-bbf6-08aef1578573" providerId="AD" clId="Web-{C7663CD5-A4A5-464C-A1DC-7939138AD3B4}" dt="2022-12-08T19:14:35.927" v="928" actId="20577"/>
          <ac:spMkLst>
            <pc:docMk/>
            <pc:sldMk cId="1709443559" sldId="349"/>
            <ac:spMk id="2" creationId="{1F31A7F5-DB93-6E30-8393-5F1869FFDA24}"/>
          </ac:spMkLst>
        </pc:spChg>
        <pc:spChg chg="mod">
          <ac:chgData name="Shubh Mody" userId="S::srmody@syr.edu::2b066485-8301-416a-bbf6-08aef1578573" providerId="AD" clId="Web-{C7663CD5-A4A5-464C-A1DC-7939138AD3B4}" dt="2022-12-08T19:22:50.727" v="1184" actId="20577"/>
          <ac:spMkLst>
            <pc:docMk/>
            <pc:sldMk cId="1709443559" sldId="349"/>
            <ac:spMk id="8" creationId="{E609713E-4100-CEC6-FC81-279C4E77A5A4}"/>
          </ac:spMkLst>
        </pc:spChg>
        <pc:picChg chg="del">
          <ac:chgData name="Shubh Mody" userId="S::srmody@syr.edu::2b066485-8301-416a-bbf6-08aef1578573" providerId="AD" clId="Web-{C7663CD5-A4A5-464C-A1DC-7939138AD3B4}" dt="2022-12-08T19:12:31.078" v="909"/>
          <ac:picMkLst>
            <pc:docMk/>
            <pc:sldMk cId="1709443559" sldId="349"/>
            <ac:picMk id="3" creationId="{22294146-0C82-FABE-6E0A-E6A35B8731D6}"/>
          </ac:picMkLst>
        </pc:picChg>
        <pc:picChg chg="add mod modCrop">
          <ac:chgData name="Shubh Mody" userId="S::srmody@syr.edu::2b066485-8301-416a-bbf6-08aef1578573" providerId="AD" clId="Web-{C7663CD5-A4A5-464C-A1DC-7939138AD3B4}" dt="2022-12-08T19:14:28.380" v="927" actId="1076"/>
          <ac:picMkLst>
            <pc:docMk/>
            <pc:sldMk cId="1709443559" sldId="349"/>
            <ac:picMk id="4" creationId="{9E940655-B155-6E27-D665-A0E05031D144}"/>
          </ac:picMkLst>
        </pc:picChg>
      </pc:sldChg>
      <pc:sldChg chg="addSp delSp modSp add mod replId setBg">
        <pc:chgData name="Shubh Mody" userId="S::srmody@syr.edu::2b066485-8301-416a-bbf6-08aef1578573" providerId="AD" clId="Web-{C7663CD5-A4A5-464C-A1DC-7939138AD3B4}" dt="2022-12-08T21:19:19.822" v="2400" actId="20577"/>
        <pc:sldMkLst>
          <pc:docMk/>
          <pc:sldMk cId="167310848" sldId="350"/>
        </pc:sldMkLst>
        <pc:spChg chg="mod">
          <ac:chgData name="Shubh Mody" userId="S::srmody@syr.edu::2b066485-8301-416a-bbf6-08aef1578573" providerId="AD" clId="Web-{C7663CD5-A4A5-464C-A1DC-7939138AD3B4}" dt="2022-12-08T21:14:46.660" v="2306" actId="20577"/>
          <ac:spMkLst>
            <pc:docMk/>
            <pc:sldMk cId="167310848" sldId="350"/>
            <ac:spMk id="2" creationId="{EB212CC9-F550-F245-B105-23DB02F54A82}"/>
          </ac:spMkLst>
        </pc:spChg>
        <pc:spChg chg="ord">
          <ac:chgData name="Shubh Mody" userId="S::srmody@syr.edu::2b066485-8301-416a-bbf6-08aef1578573" providerId="AD" clId="Web-{C7663CD5-A4A5-464C-A1DC-7939138AD3B4}" dt="2022-12-08T21:10:46.342" v="2193"/>
          <ac:spMkLst>
            <pc:docMk/>
            <pc:sldMk cId="167310848" sldId="350"/>
            <ac:spMk id="5" creationId="{622AAAD5-B40B-B3E3-05BC-B661C6C09143}"/>
          </ac:spMkLst>
        </pc:spChg>
        <pc:spChg chg="mod">
          <ac:chgData name="Shubh Mody" userId="S::srmody@syr.edu::2b066485-8301-416a-bbf6-08aef1578573" providerId="AD" clId="Web-{C7663CD5-A4A5-464C-A1DC-7939138AD3B4}" dt="2022-12-08T21:19:19.822" v="2400" actId="20577"/>
          <ac:spMkLst>
            <pc:docMk/>
            <pc:sldMk cId="167310848" sldId="350"/>
            <ac:spMk id="7" creationId="{E2D4B9C4-8BB2-3EF8-B3E4-5A77A0D6C3AA}"/>
          </ac:spMkLst>
        </pc:spChg>
        <pc:spChg chg="add">
          <ac:chgData name="Shubh Mody" userId="S::srmody@syr.edu::2b066485-8301-416a-bbf6-08aef1578573" providerId="AD" clId="Web-{C7663CD5-A4A5-464C-A1DC-7939138AD3B4}" dt="2022-12-08T21:11:38.015" v="2201"/>
          <ac:spMkLst>
            <pc:docMk/>
            <pc:sldMk cId="167310848" sldId="350"/>
            <ac:spMk id="17" creationId="{C0DB9C61-90E0-484F-8602-02F49EDC1B70}"/>
          </ac:spMkLst>
        </pc:spChg>
        <pc:spChg chg="add">
          <ac:chgData name="Shubh Mody" userId="S::srmody@syr.edu::2b066485-8301-416a-bbf6-08aef1578573" providerId="AD" clId="Web-{C7663CD5-A4A5-464C-A1DC-7939138AD3B4}" dt="2022-12-08T21:11:38.015" v="2201"/>
          <ac:spMkLst>
            <pc:docMk/>
            <pc:sldMk cId="167310848" sldId="350"/>
            <ac:spMk id="19" creationId="{3F7ED563-E5DB-4937-BF78-7893C4DC92A0}"/>
          </ac:spMkLst>
        </pc:spChg>
        <pc:spChg chg="add">
          <ac:chgData name="Shubh Mody" userId="S::srmody@syr.edu::2b066485-8301-416a-bbf6-08aef1578573" providerId="AD" clId="Web-{C7663CD5-A4A5-464C-A1DC-7939138AD3B4}" dt="2022-12-08T21:11:38.015" v="2201"/>
          <ac:spMkLst>
            <pc:docMk/>
            <pc:sldMk cId="167310848" sldId="350"/>
            <ac:spMk id="21" creationId="{2306B647-FE95-4550-8350-3D2180C62211}"/>
          </ac:spMkLst>
        </pc:spChg>
        <pc:picChg chg="add del mod">
          <ac:chgData name="Shubh Mody" userId="S::srmody@syr.edu::2b066485-8301-416a-bbf6-08aef1578573" providerId="AD" clId="Web-{C7663CD5-A4A5-464C-A1DC-7939138AD3B4}" dt="2022-12-08T21:13:57.533" v="2295"/>
          <ac:picMkLst>
            <pc:docMk/>
            <pc:sldMk cId="167310848" sldId="350"/>
            <ac:picMk id="3" creationId="{9D4A63C6-0BD6-ACC4-4D67-7E77882EB1DB}"/>
          </ac:picMkLst>
        </pc:picChg>
        <pc:picChg chg="add mod">
          <ac:chgData name="Shubh Mody" userId="S::srmody@syr.edu::2b066485-8301-416a-bbf6-08aef1578573" providerId="AD" clId="Web-{C7663CD5-A4A5-464C-A1DC-7939138AD3B4}" dt="2022-12-08T21:14:14.253" v="2300" actId="1076"/>
          <ac:picMkLst>
            <pc:docMk/>
            <pc:sldMk cId="167310848" sldId="350"/>
            <ac:picMk id="4" creationId="{5A9CC129-D9A0-60FC-DEEF-6658F6EBB0BD}"/>
          </ac:picMkLst>
        </pc:picChg>
        <pc:cxnChg chg="add del">
          <ac:chgData name="Shubh Mody" userId="S::srmody@syr.edu::2b066485-8301-416a-bbf6-08aef1578573" providerId="AD" clId="Web-{C7663CD5-A4A5-464C-A1DC-7939138AD3B4}" dt="2022-12-08T21:11:38.015" v="2201"/>
          <ac:cxnSpMkLst>
            <pc:docMk/>
            <pc:sldMk cId="167310848" sldId="350"/>
            <ac:cxnSpMk id="12" creationId="{A7F400EE-A8A5-48AF-B4D6-291B52C6F0B0}"/>
          </ac:cxnSpMkLst>
        </pc:cxnChg>
      </pc:sldChg>
      <pc:sldChg chg="modSp add del replId">
        <pc:chgData name="Shubh Mody" userId="S::srmody@syr.edu::2b066485-8301-416a-bbf6-08aef1578573" providerId="AD" clId="Web-{C7663CD5-A4A5-464C-A1DC-7939138AD3B4}" dt="2022-12-08T20:58:11.278" v="1826"/>
        <pc:sldMkLst>
          <pc:docMk/>
          <pc:sldMk cId="1902884593" sldId="350"/>
        </pc:sldMkLst>
        <pc:spChg chg="mod">
          <ac:chgData name="Shubh Mody" userId="S::srmody@syr.edu::2b066485-8301-416a-bbf6-08aef1578573" providerId="AD" clId="Web-{C7663CD5-A4A5-464C-A1DC-7939138AD3B4}" dt="2022-12-08T20:58:00.106" v="1825" actId="20577"/>
          <ac:spMkLst>
            <pc:docMk/>
            <pc:sldMk cId="1902884593" sldId="350"/>
            <ac:spMk id="7" creationId="{E2D4B9C4-8BB2-3EF8-B3E4-5A77A0D6C3AA}"/>
          </ac:spMkLst>
        </pc:spChg>
      </pc:sldChg>
    </pc:docChg>
  </pc:docChgLst>
  <pc:docChgLst>
    <pc:chgData name="Nicholas Andrew Lukowsky" userId="S::nalukows@syr.edu::119dc341-26d1-40c7-b836-d28a93b58e00" providerId="AD" clId="Web-{BFDC3C9A-CC99-4C93-A648-7059C66A32FA}"/>
    <pc:docChg chg="modSld sldOrd">
      <pc:chgData name="Nicholas Andrew Lukowsky" userId="S::nalukows@syr.edu::119dc341-26d1-40c7-b836-d28a93b58e00" providerId="AD" clId="Web-{BFDC3C9A-CC99-4C93-A648-7059C66A32FA}" dt="2022-12-08T01:56:49.910" v="542"/>
      <pc:docMkLst>
        <pc:docMk/>
      </pc:docMkLst>
      <pc:sldChg chg="modSp ord">
        <pc:chgData name="Nicholas Andrew Lukowsky" userId="S::nalukows@syr.edu::119dc341-26d1-40c7-b836-d28a93b58e00" providerId="AD" clId="Web-{BFDC3C9A-CC99-4C93-A648-7059C66A32FA}" dt="2022-12-08T01:56:49.910" v="542"/>
        <pc:sldMkLst>
          <pc:docMk/>
          <pc:sldMk cId="2034280092" sldId="316"/>
        </pc:sldMkLst>
        <pc:spChg chg="mod">
          <ac:chgData name="Nicholas Andrew Lukowsky" userId="S::nalukows@syr.edu::119dc341-26d1-40c7-b836-d28a93b58e00" providerId="AD" clId="Web-{BFDC3C9A-CC99-4C93-A648-7059C66A32FA}" dt="2022-12-08T01:55:32.689" v="532" actId="20577"/>
          <ac:spMkLst>
            <pc:docMk/>
            <pc:sldMk cId="2034280092" sldId="316"/>
            <ac:spMk id="2" creationId="{EB212CC9-F550-F245-B105-23DB02F54A82}"/>
          </ac:spMkLst>
        </pc:spChg>
        <pc:spChg chg="mod">
          <ac:chgData name="Nicholas Andrew Lukowsky" userId="S::nalukows@syr.edu::119dc341-26d1-40c7-b836-d28a93b58e00" providerId="AD" clId="Web-{BFDC3C9A-CC99-4C93-A648-7059C66A32FA}" dt="2022-12-08T01:56:42.238" v="541" actId="20577"/>
          <ac:spMkLst>
            <pc:docMk/>
            <pc:sldMk cId="2034280092" sldId="316"/>
            <ac:spMk id="3" creationId="{4AC42223-9585-C74D-89FB-DEDD812CDE66}"/>
          </ac:spMkLst>
        </pc:spChg>
      </pc:sldChg>
    </pc:docChg>
  </pc:docChgLst>
  <pc:docChgLst>
    <pc:chgData name="Nicholas Andrew Lukowsky" userId="S::nalukows@syr.edu::119dc341-26d1-40c7-b836-d28a93b58e00" providerId="AD" clId="Web-{6616D8AB-1920-4137-B35B-868906E75FA4}"/>
    <pc:docChg chg="addSld delSld modSld">
      <pc:chgData name="Nicholas Andrew Lukowsky" userId="S::nalukows@syr.edu::119dc341-26d1-40c7-b836-d28a93b58e00" providerId="AD" clId="Web-{6616D8AB-1920-4137-B35B-868906E75FA4}" dt="2022-12-08T02:50:54.270" v="833" actId="14100"/>
      <pc:docMkLst>
        <pc:docMk/>
      </pc:docMkLst>
      <pc:sldChg chg="modSp">
        <pc:chgData name="Nicholas Andrew Lukowsky" userId="S::nalukows@syr.edu::119dc341-26d1-40c7-b836-d28a93b58e00" providerId="AD" clId="Web-{6616D8AB-1920-4137-B35B-868906E75FA4}" dt="2022-12-08T02:42:04.078" v="578" actId="20577"/>
        <pc:sldMkLst>
          <pc:docMk/>
          <pc:sldMk cId="903498532" sldId="340"/>
        </pc:sldMkLst>
        <pc:spChg chg="mod">
          <ac:chgData name="Nicholas Andrew Lukowsky" userId="S::nalukows@syr.edu::119dc341-26d1-40c7-b836-d28a93b58e00" providerId="AD" clId="Web-{6616D8AB-1920-4137-B35B-868906E75FA4}" dt="2022-12-08T02:42:04.078" v="578" actId="20577"/>
          <ac:spMkLst>
            <pc:docMk/>
            <pc:sldMk cId="903498532" sldId="340"/>
            <ac:spMk id="8" creationId="{3803A49F-537E-E70D-C902-DCCE41EEE438}"/>
          </ac:spMkLst>
        </pc:spChg>
      </pc:sldChg>
      <pc:sldChg chg="modSp">
        <pc:chgData name="Nicholas Andrew Lukowsky" userId="S::nalukows@syr.edu::119dc341-26d1-40c7-b836-d28a93b58e00" providerId="AD" clId="Web-{6616D8AB-1920-4137-B35B-868906E75FA4}" dt="2022-12-08T02:20:13.693" v="530" actId="20577"/>
        <pc:sldMkLst>
          <pc:docMk/>
          <pc:sldMk cId="2603168549" sldId="341"/>
        </pc:sldMkLst>
        <pc:spChg chg="mod">
          <ac:chgData name="Nicholas Andrew Lukowsky" userId="S::nalukows@syr.edu::119dc341-26d1-40c7-b836-d28a93b58e00" providerId="AD" clId="Web-{6616D8AB-1920-4137-B35B-868906E75FA4}" dt="2022-12-08T02:18:00.252" v="518" actId="20577"/>
          <ac:spMkLst>
            <pc:docMk/>
            <pc:sldMk cId="2603168549" sldId="341"/>
            <ac:spMk id="2" creationId="{52F62C54-F844-057D-EA4A-0C8F21677D85}"/>
          </ac:spMkLst>
        </pc:spChg>
        <pc:spChg chg="mod">
          <ac:chgData name="Nicholas Andrew Lukowsky" userId="S::nalukows@syr.edu::119dc341-26d1-40c7-b836-d28a93b58e00" providerId="AD" clId="Web-{6616D8AB-1920-4137-B35B-868906E75FA4}" dt="2022-12-08T02:20:13.693" v="530" actId="20577"/>
          <ac:spMkLst>
            <pc:docMk/>
            <pc:sldMk cId="2603168549" sldId="341"/>
            <ac:spMk id="3" creationId="{F6792C35-E0F5-2B0E-A963-04F7469D5810}"/>
          </ac:spMkLst>
        </pc:spChg>
      </pc:sldChg>
      <pc:sldChg chg="modSp add replId">
        <pc:chgData name="Nicholas Andrew Lukowsky" userId="S::nalukows@syr.edu::119dc341-26d1-40c7-b836-d28a93b58e00" providerId="AD" clId="Web-{6616D8AB-1920-4137-B35B-868906E75FA4}" dt="2022-12-08T02:43:24.863" v="584" actId="20577"/>
        <pc:sldMkLst>
          <pc:docMk/>
          <pc:sldMk cId="2560184569" sldId="342"/>
        </pc:sldMkLst>
        <pc:spChg chg="mod">
          <ac:chgData name="Nicholas Andrew Lukowsky" userId="S::nalukows@syr.edu::119dc341-26d1-40c7-b836-d28a93b58e00" providerId="AD" clId="Web-{6616D8AB-1920-4137-B35B-868906E75FA4}" dt="2022-12-08T02:43:24.863" v="584" actId="20577"/>
          <ac:spMkLst>
            <pc:docMk/>
            <pc:sldMk cId="2560184569" sldId="342"/>
            <ac:spMk id="2" creationId="{EB212CC9-F550-F245-B105-23DB02F54A82}"/>
          </ac:spMkLst>
        </pc:spChg>
      </pc:sldChg>
      <pc:sldChg chg="modSp add del replId">
        <pc:chgData name="Nicholas Andrew Lukowsky" userId="S::nalukows@syr.edu::119dc341-26d1-40c7-b836-d28a93b58e00" providerId="AD" clId="Web-{6616D8AB-1920-4137-B35B-868906E75FA4}" dt="2022-12-08T02:22:11.102" v="533"/>
        <pc:sldMkLst>
          <pc:docMk/>
          <pc:sldMk cId="2928547827" sldId="342"/>
        </pc:sldMkLst>
        <pc:spChg chg="mod">
          <ac:chgData name="Nicholas Andrew Lukowsky" userId="S::nalukows@syr.edu::119dc341-26d1-40c7-b836-d28a93b58e00" providerId="AD" clId="Web-{6616D8AB-1920-4137-B35B-868906E75FA4}" dt="2022-12-08T02:21:52.883" v="532" actId="20577"/>
          <ac:spMkLst>
            <pc:docMk/>
            <pc:sldMk cId="2928547827" sldId="342"/>
            <ac:spMk id="2" creationId="{52F62C54-F844-057D-EA4A-0C8F21677D85}"/>
          </ac:spMkLst>
        </pc:spChg>
      </pc:sldChg>
      <pc:sldChg chg="add del replId">
        <pc:chgData name="Nicholas Andrew Lukowsky" userId="S::nalukows@syr.edu::119dc341-26d1-40c7-b836-d28a93b58e00" providerId="AD" clId="Web-{6616D8AB-1920-4137-B35B-868906E75FA4}" dt="2022-12-08T02:02:50.595" v="1"/>
        <pc:sldMkLst>
          <pc:docMk/>
          <pc:sldMk cId="3614170573" sldId="342"/>
        </pc:sldMkLst>
      </pc:sldChg>
      <pc:sldChg chg="addSp delSp modSp new mod setBg">
        <pc:chgData name="Nicholas Andrew Lukowsky" userId="S::nalukows@syr.edu::119dc341-26d1-40c7-b836-d28a93b58e00" providerId="AD" clId="Web-{6616D8AB-1920-4137-B35B-868906E75FA4}" dt="2022-12-08T02:50:54.270" v="833" actId="14100"/>
        <pc:sldMkLst>
          <pc:docMk/>
          <pc:sldMk cId="3479891071" sldId="343"/>
        </pc:sldMkLst>
        <pc:spChg chg="mod">
          <ac:chgData name="Nicholas Andrew Lukowsky" userId="S::nalukows@syr.edu::119dc341-26d1-40c7-b836-d28a93b58e00" providerId="AD" clId="Web-{6616D8AB-1920-4137-B35B-868906E75FA4}" dt="2022-12-08T02:46:43.464" v="624" actId="20577"/>
          <ac:spMkLst>
            <pc:docMk/>
            <pc:sldMk cId="3479891071" sldId="343"/>
            <ac:spMk id="2" creationId="{BC373F03-576F-4961-362E-2583C1BF02BC}"/>
          </ac:spMkLst>
        </pc:spChg>
        <pc:spChg chg="del mod">
          <ac:chgData name="Nicholas Andrew Lukowsky" userId="S::nalukows@syr.edu::119dc341-26d1-40c7-b836-d28a93b58e00" providerId="AD" clId="Web-{6616D8AB-1920-4137-B35B-868906E75FA4}" dt="2022-12-08T02:46:26.557" v="622"/>
          <ac:spMkLst>
            <pc:docMk/>
            <pc:sldMk cId="3479891071" sldId="343"/>
            <ac:spMk id="3" creationId="{AC2E3260-FA91-585A-2FA2-507AD040BEEF}"/>
          </ac:spMkLst>
        </pc:spChg>
        <pc:spChg chg="add mod">
          <ac:chgData name="Nicholas Andrew Lukowsky" userId="S::nalukows@syr.edu::119dc341-26d1-40c7-b836-d28a93b58e00" providerId="AD" clId="Web-{6616D8AB-1920-4137-B35B-868906E75FA4}" dt="2022-12-08T02:50:54.270" v="833" actId="14100"/>
          <ac:spMkLst>
            <pc:docMk/>
            <pc:sldMk cId="3479891071" sldId="343"/>
            <ac:spMk id="8" creationId="{1294D8DD-05D3-D9DA-030E-A1C3790739AF}"/>
          </ac:spMkLst>
        </pc:spChg>
        <pc:spChg chg="add">
          <ac:chgData name="Nicholas Andrew Lukowsky" userId="S::nalukows@syr.edu::119dc341-26d1-40c7-b836-d28a93b58e00" providerId="AD" clId="Web-{6616D8AB-1920-4137-B35B-868906E75FA4}" dt="2022-12-08T02:46:31.948" v="623"/>
          <ac:spMkLst>
            <pc:docMk/>
            <pc:sldMk cId="3479891071" sldId="343"/>
            <ac:spMk id="11" creationId="{5E39A796-BE83-48B1-B33F-35C4A32AAB57}"/>
          </ac:spMkLst>
        </pc:spChg>
        <pc:spChg chg="add">
          <ac:chgData name="Nicholas Andrew Lukowsky" userId="S::nalukows@syr.edu::119dc341-26d1-40c7-b836-d28a93b58e00" providerId="AD" clId="Web-{6616D8AB-1920-4137-B35B-868906E75FA4}" dt="2022-12-08T02:46:31.948" v="623"/>
          <ac:spMkLst>
            <pc:docMk/>
            <pc:sldMk cId="3479891071" sldId="343"/>
            <ac:spMk id="13" creationId="{72F84B47-E267-4194-8194-831DB7B5547F}"/>
          </ac:spMkLst>
        </pc:spChg>
        <pc:picChg chg="add mod ord">
          <ac:chgData name="Nicholas Andrew Lukowsky" userId="S::nalukows@syr.edu::119dc341-26d1-40c7-b836-d28a93b58e00" providerId="AD" clId="Web-{6616D8AB-1920-4137-B35B-868906E75FA4}" dt="2022-12-08T02:46:31.948" v="623"/>
          <ac:picMkLst>
            <pc:docMk/>
            <pc:sldMk cId="3479891071" sldId="343"/>
            <ac:picMk id="4" creationId="{B248D4CE-C451-332B-C28E-F0DA05DA624F}"/>
          </ac:picMkLst>
        </pc:picChg>
      </pc:sldChg>
    </pc:docChg>
  </pc:docChgLst>
  <pc:docChgLst>
    <pc:chgData name="Shubh Mody" userId="S::srmody@syr.edu::2b066485-8301-416a-bbf6-08aef1578573" providerId="AD" clId="Web-{3776B4E7-CD95-4BB5-9503-4B5609896BE5}"/>
    <pc:docChg chg="modSld">
      <pc:chgData name="Shubh Mody" userId="S::srmody@syr.edu::2b066485-8301-416a-bbf6-08aef1578573" providerId="AD" clId="Web-{3776B4E7-CD95-4BB5-9503-4B5609896BE5}" dt="2022-12-08T02:44:22.452" v="1"/>
      <pc:docMkLst>
        <pc:docMk/>
      </pc:docMkLst>
      <pc:sldChg chg="addSp delSp modSp">
        <pc:chgData name="Shubh Mody" userId="S::srmody@syr.edu::2b066485-8301-416a-bbf6-08aef1578573" providerId="AD" clId="Web-{3776B4E7-CD95-4BB5-9503-4B5609896BE5}" dt="2022-12-08T02:44:22.452" v="1"/>
        <pc:sldMkLst>
          <pc:docMk/>
          <pc:sldMk cId="903498532" sldId="340"/>
        </pc:sldMkLst>
        <pc:picChg chg="add mod">
          <ac:chgData name="Shubh Mody" userId="S::srmody@syr.edu::2b066485-8301-416a-bbf6-08aef1578573" providerId="AD" clId="Web-{3776B4E7-CD95-4BB5-9503-4B5609896BE5}" dt="2022-12-08T02:44:22.452" v="1"/>
          <ac:picMkLst>
            <pc:docMk/>
            <pc:sldMk cId="903498532" sldId="340"/>
            <ac:picMk id="3" creationId="{440AFE2D-BD35-6BED-23B8-73C4090C89FE}"/>
          </ac:picMkLst>
        </pc:picChg>
        <pc:picChg chg="del">
          <ac:chgData name="Shubh Mody" userId="S::srmody@syr.edu::2b066485-8301-416a-bbf6-08aef1578573" providerId="AD" clId="Web-{3776B4E7-CD95-4BB5-9503-4B5609896BE5}" dt="2022-12-08T02:44:20.702" v="0"/>
          <ac:picMkLst>
            <pc:docMk/>
            <pc:sldMk cId="903498532" sldId="340"/>
            <ac:picMk id="5" creationId="{F615C02C-6699-7513-BF1F-8FC3EAD74FA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1379A-EF37-704C-8538-D0F73F42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BE97-3D0C-5045-9FE9-7F95CA6BE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2166-158B-7043-BC3D-862E3961C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385E-9AEC-AE4B-9F29-034FFD6546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B6664E-7B47-9F48-A0F4-96D7B082E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0C87-C4B2-804D-A271-30F16C3C06F1}" type="datetimeFigureOut">
              <a:rPr lang="en-US" smtClean="0"/>
              <a:t>2/29/24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88AB-38D9-574D-9FE4-C1ABD659377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C7F-D7FD-7142-9894-9CD0A54C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3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5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6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45EA3A71-4B99-694C-96D0-5C3A8731AD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21376-2AE5-2440-A379-02BA6AB57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667" y="442093"/>
            <a:ext cx="4335411" cy="596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828800"/>
            <a:ext cx="1051560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070101"/>
            <a:ext cx="12192000" cy="4787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5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10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0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57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:a16="http://schemas.microsoft.com/office/drawing/2014/main" id="{982ED1EF-5686-E24D-9F47-3384F095732F}"/>
              </a:ext>
            </a:extLst>
          </p:cNvPr>
          <p:cNvSpPr/>
          <p:nvPr userDrawn="1"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2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DB50F347-9886-324C-A880-F8E9B3A82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" r="-90"/>
          <a:stretch/>
        </p:blipFill>
        <p:spPr>
          <a:xfrm>
            <a:off x="696058" y="365760"/>
            <a:ext cx="241837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3" descr="Syracuse University is presented next to a block S in white on an orange background." title="Syracuse University Logo">
            <a:extLst>
              <a:ext uri="{FF2B5EF4-FFF2-40B4-BE49-F238E27FC236}">
                <a16:creationId xmlns:a16="http://schemas.microsoft.com/office/drawing/2014/main" id="{041D6A3C-A6D7-5C40-8DB1-7F7F93BCA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n orange background." title="Syracuse University Laurel">
            <a:extLst>
              <a:ext uri="{FF2B5EF4-FFF2-40B4-BE49-F238E27FC236}">
                <a16:creationId xmlns:a16="http://schemas.microsoft.com/office/drawing/2014/main" id="{4F9193E3-243E-1B45-8467-4622423DF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33CC16B8-858B-E641-A281-B2BCE05C5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46B1D7-54A6-6E48-B3EB-C57020102E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666" y="447261"/>
            <a:ext cx="4335412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3" descr="Syracuse University is presented next to a block S in orange on a navy background." title="Syracuse University Logo">
            <a:extLst>
              <a:ext uri="{FF2B5EF4-FFF2-40B4-BE49-F238E27FC236}">
                <a16:creationId xmlns:a16="http://schemas.microsoft.com/office/drawing/2014/main" id="{AA5B4474-4214-1746-A7BA-39AF0E90A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3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7CF03E9B-FCD7-F442-A254-65ABE0B4FC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DF402-FE80-D343-802B-79962E0F5A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666" y="447261"/>
            <a:ext cx="4335412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7" name="Picture 4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DE7701AA-76BC-3943-BF2D-8660BCB5D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35" b="735"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6" name="Picture 4" descr="Syracuse University is presented next to a block S in orange on a navy background. " title="Syracuse University Logo">
            <a:extLst>
              <a:ext uri="{FF2B5EF4-FFF2-40B4-BE49-F238E27FC236}">
                <a16:creationId xmlns:a16="http://schemas.microsoft.com/office/drawing/2014/main" id="{BAA10509-61C6-614C-9E42-CC55FDFFA3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9525" indent="0">
              <a:buNone/>
              <a:tabLst/>
              <a:defRPr sz="2800"/>
            </a:lvl2pPr>
            <a:lvl3pPr marL="9525" indent="0">
              <a:buNone/>
              <a:tabLst/>
              <a:defRPr sz="2800"/>
            </a:lvl3pPr>
            <a:lvl4pPr marL="9525" indent="0">
              <a:buNone/>
              <a:tabLst/>
              <a:defRPr sz="2400"/>
            </a:lvl4pPr>
            <a:lvl5pPr marL="9525" indent="0">
              <a:buNone/>
              <a:tabLst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7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6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 Bold" pitchFamily="2" charset="77"/>
                <a:ea typeface="Sherman Sans Bold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1761"/>
            <a:ext cx="5157787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 Bold" pitchFamily="2" charset="77"/>
                <a:ea typeface="Sherman Sans Bold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1761"/>
            <a:ext cx="5183188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25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838200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100">
                <a:solidFill>
                  <a:schemeClr val="tx2"/>
                </a:solidFill>
                <a:latin typeface="Sherman Serif Book" pitchFamily="2" charset="77"/>
                <a:ea typeface="Sherman Serif Book" pitchFamily="2" charset="77"/>
                <a:cs typeface="Verdana" panose="020B0604030504040204" pitchFamily="34" charset="0"/>
              </a:rPr>
              <a:t>Syracuse 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617610D-C255-5549-8A79-A9BD2F9C5841}"/>
              </a:ext>
            </a:extLst>
          </p:cNvPr>
          <p:cNvSpPr txBox="1"/>
          <p:nvPr userDrawn="1"/>
        </p:nvSpPr>
        <p:spPr>
          <a:xfrm>
            <a:off x="943455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1000" b="0" smtClean="0">
                <a:solidFill>
                  <a:schemeClr val="tx2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rPr>
              <a:t>‹#›</a:t>
            </a:fld>
            <a:endParaRPr lang="en-US" sz="1000" b="0">
              <a:solidFill>
                <a:schemeClr val="tx2"/>
              </a:solidFill>
              <a:latin typeface="Sherman Sans Book" pitchFamily="2" charset="77"/>
              <a:ea typeface="Sherman Sans Book" pitchFamily="2" charset="7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  <p:sldLayoutId id="2147483668" r:id="rId5"/>
    <p:sldLayoutId id="2147483671" r:id="rId6"/>
    <p:sldLayoutId id="2147483650" r:id="rId7"/>
    <p:sldLayoutId id="2147483652" r:id="rId8"/>
    <p:sldLayoutId id="2147483653" r:id="rId9"/>
    <p:sldLayoutId id="2147483672" r:id="rId10"/>
    <p:sldLayoutId id="2147483655" r:id="rId11"/>
    <p:sldLayoutId id="2147483654" r:id="rId12"/>
    <p:sldLayoutId id="2147483673" r:id="rId13"/>
    <p:sldLayoutId id="2147483658" r:id="rId14"/>
    <p:sldLayoutId id="2147483657" r:id="rId15"/>
    <p:sldLayoutId id="2147483662" r:id="rId16"/>
    <p:sldLayoutId id="2147483663" r:id="rId17"/>
    <p:sldLayoutId id="2147483656" r:id="rId18"/>
    <p:sldLayoutId id="2147483660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1F66-3E41-0E40-8A24-85BC6F28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32" y="1812939"/>
            <a:ext cx="6583680" cy="1950571"/>
          </a:xfrm>
        </p:spPr>
        <p:txBody>
          <a:bodyPr vert="horz" lIns="0" tIns="45720" rIns="0" bIns="45720" rtlCol="0" anchor="t">
            <a:noAutofit/>
          </a:bodyPr>
          <a:lstStyle/>
          <a:p>
            <a:pPr algn="ctr"/>
            <a:r>
              <a:rPr lang="en-US" sz="4800">
                <a:latin typeface="Sherman Sans Book"/>
              </a:rPr>
              <a:t>Healthcare Expense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7FF1F-0DED-694B-8A7F-D982B7827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53" y="3500215"/>
            <a:ext cx="3762912" cy="2419412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2200">
                <a:latin typeface="Sherman Sans Book"/>
              </a:rPr>
              <a:t>IST 687</a:t>
            </a:r>
          </a:p>
          <a:p>
            <a:r>
              <a:rPr lang="en-US" sz="2200">
                <a:latin typeface="Sherman Sans Book"/>
              </a:rPr>
              <a:t>Team 3</a:t>
            </a:r>
          </a:p>
          <a:p>
            <a:endParaRPr lang="en-US" sz="2200">
              <a:latin typeface="Sherman Sans Book"/>
            </a:endParaRPr>
          </a:p>
          <a:p>
            <a:r>
              <a:rPr lang="en-US" sz="2200">
                <a:latin typeface="Sherman Sans Book"/>
              </a:rPr>
              <a:t>Shubh Mody</a:t>
            </a:r>
          </a:p>
          <a:p>
            <a:r>
              <a:rPr lang="en-US" sz="2200">
                <a:latin typeface="Sherman Sans Book"/>
              </a:rPr>
              <a:t>Kunjan Ashish Chauhan</a:t>
            </a:r>
          </a:p>
          <a:p>
            <a:r>
              <a:rPr lang="en-US" sz="2200">
                <a:latin typeface="Sherman Sans Book"/>
              </a:rPr>
              <a:t>Yixing (Leo) Zhu</a:t>
            </a:r>
          </a:p>
          <a:p>
            <a:r>
              <a:rPr lang="en-US" sz="2200">
                <a:latin typeface="Sherman Sans Book"/>
              </a:rPr>
              <a:t>Nicholas </a:t>
            </a:r>
            <a:r>
              <a:rPr lang="en-US" sz="2200" err="1">
                <a:latin typeface="Sherman Sans Book"/>
              </a:rPr>
              <a:t>Lukowsky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A7F5-DB93-6E30-8393-5F1869FF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kern="1200">
                <a:solidFill>
                  <a:srgbClr val="F76900"/>
                </a:solidFill>
                <a:latin typeface="+mj-lt"/>
                <a:ea typeface="+mj-ea"/>
                <a:cs typeface="+mj-cs"/>
              </a:rPr>
              <a:t>Northeastern States Map of Average Cost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09713E-4100-CEC6-FC81-279C4E7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For the states included in the dataset the average cost of healthcare is shown.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Massachusetts and especially New York have higher cost while Connecticut and Maryland have lower cost.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C69143C9-57AF-48F5-A15C-151F1A15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31609"/>
            <a:ext cx="6019331" cy="46047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046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A7F5-DB93-6E30-8393-5F1869FF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68319"/>
            <a:ext cx="3505495" cy="19832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300" kern="1200">
                <a:solidFill>
                  <a:srgbClr val="F76801"/>
                </a:solidFill>
                <a:latin typeface="+mj-lt"/>
                <a:ea typeface="+mj-ea"/>
                <a:cs typeface="+mj-cs"/>
              </a:rPr>
              <a:t>Healthcare Cost Relation with Age &amp; Smoking</a:t>
            </a:r>
            <a:endParaRPr lang="en-US" sz="3300" kern="1200">
              <a:solidFill>
                <a:srgbClr val="F769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09713E-4100-CEC6-FC81-279C4E7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21" y="2425032"/>
            <a:ext cx="4122925" cy="3798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Using a three-dimensional plot of age and smoker is shown against the healthcare cost.</a:t>
            </a:r>
            <a:endParaRPr lang="en-US" sz="2000"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For non-smokers the cost is relatively low &amp; constant as age increases, however for smokers the cost is generally larger and increases with age.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2294146-0C82-FABE-6E0A-E6A35B87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47" y="225942"/>
            <a:ext cx="7102172" cy="63627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317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A7F5-DB93-6E30-8393-5F1869FF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68319"/>
            <a:ext cx="3505495" cy="19832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300" kern="1200">
                <a:solidFill>
                  <a:srgbClr val="F76801"/>
                </a:solidFill>
                <a:latin typeface="+mj-lt"/>
                <a:ea typeface="+mj-ea"/>
                <a:cs typeface="+mj-cs"/>
              </a:rPr>
              <a:t>Healthcare Cost Relation with Age &amp; </a:t>
            </a:r>
            <a:r>
              <a:rPr lang="en-US" sz="3300">
                <a:solidFill>
                  <a:srgbClr val="F76801"/>
                </a:solidFill>
                <a:latin typeface="+mj-lt"/>
                <a:ea typeface="+mj-ea"/>
                <a:cs typeface="+mj-cs"/>
              </a:rPr>
              <a:t>BMI</a:t>
            </a:r>
            <a:endParaRPr lang="en-US" sz="3300" kern="1200">
              <a:solidFill>
                <a:srgbClr val="F769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09713E-4100-CEC6-FC81-279C4E7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21" y="2425032"/>
            <a:ext cx="4122925" cy="3798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Increasing BMI with increasing age has higher number of customers which are expensive. </a:t>
            </a:r>
            <a:endParaRPr lang="en-US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BMI alone with cost was quite scattered, but this graph shows BMI of 30 for age 20-30 doesn’t affect cost by much. But the same BMI for age above 40 have higher cost.   </a:t>
            </a:r>
            <a:endParaRPr lang="en-US">
              <a:latin typeface="+mn-lt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E940655-B155-6E27-D665-A0E05031D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2" t="13993" r="23402" b="3072"/>
          <a:stretch/>
        </p:blipFill>
        <p:spPr>
          <a:xfrm>
            <a:off x="5041339" y="562750"/>
            <a:ext cx="6849135" cy="57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A7F5-DB93-6E30-8393-5F1869FF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82" y="379762"/>
            <a:ext cx="3667335" cy="16695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300" kern="1200">
                <a:solidFill>
                  <a:srgbClr val="F76801"/>
                </a:solidFill>
                <a:latin typeface="+mj-lt"/>
                <a:ea typeface="+mj-ea"/>
                <a:cs typeface="+mj-cs"/>
              </a:rPr>
              <a:t>Healthcare Cost Relation with Age &amp; </a:t>
            </a:r>
            <a:r>
              <a:rPr lang="en-US" sz="3300">
                <a:solidFill>
                  <a:srgbClr val="F76801"/>
                </a:solidFill>
                <a:latin typeface="+mj-lt"/>
                <a:ea typeface="+mj-ea"/>
                <a:cs typeface="+mj-cs"/>
              </a:rPr>
              <a:t>Exercise </a:t>
            </a:r>
            <a:endParaRPr lang="en-US" sz="3300" kern="1200">
              <a:solidFill>
                <a:srgbClr val="F769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09713E-4100-CEC6-FC81-279C4E7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47" y="2249585"/>
            <a:ext cx="4051705" cy="3771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Using a three-dimensional plot age and the categorical variable of exercise is shown against the healthcare cost.</a:t>
            </a:r>
            <a:endParaRPr lang="en-US"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For active people the cost is relatively low &amp; constant as age increases, however for non-active people the cost is generally larger.</a:t>
            </a:r>
          </a:p>
          <a:p>
            <a:pPr marL="347345" indent="-228600">
              <a:buFont typeface="Arial" panose="020B0604020202020204" pitchFamily="34" charset="0"/>
              <a:buChar char="•"/>
            </a:pPr>
            <a:endParaRPr lang="en-US" sz="2000">
              <a:latin typeface="Verdana"/>
              <a:ea typeface="Verdan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210D39-B8C5-C501-37AC-9C977C9D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95" y="365083"/>
            <a:ext cx="7011886" cy="61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4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38" y="870924"/>
            <a:ext cx="4043319" cy="473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Classifying Expensive Customers</a:t>
            </a:r>
            <a:r>
              <a:rPr lang="en-US" sz="3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using Machine Learning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C1B7B7-270B-7F0C-85AD-E84FF354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441" y="483451"/>
            <a:ext cx="7041358" cy="569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To predict whether the customer will be expensive or not using  all of their personal information from the dataset.</a:t>
            </a:r>
            <a:endParaRPr lang="en-US"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Age, BMI, Smoker, Exercise and location (states) were significant predictors to identify expensive customers.</a:t>
            </a:r>
            <a:endParaRPr lang="en-US" sz="2200">
              <a:latin typeface="+mn-lt"/>
              <a:ea typeface="Verdana" panose="020B0604030504040204"/>
              <a:cs typeface="+mn-cs"/>
            </a:endParaRP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The accuracy of the SVM classification model is  87.66% with sensitivity of 96.48%</a:t>
            </a:r>
            <a:endParaRPr lang="en-US" sz="2200">
              <a:latin typeface="+mn-lt"/>
              <a:ea typeface="Verdana" panose="020B0604030504040204"/>
              <a:cs typeface="+mn-cs"/>
            </a:endParaRP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E54"/>
                </a:solidFill>
                <a:latin typeface="+mn-lt"/>
                <a:ea typeface="Verdana" panose="020B0604030504040204"/>
                <a:cs typeface="+mn-cs"/>
              </a:rPr>
              <a:t>The accuracy of the Classification Tree is also 87.6% with a higher sensitivity of 97.89%. 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Verdana" panose="020B060403050404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78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Sherman Sans Book"/>
              </a:rPr>
              <a:t>Conclusion and Recommendation</a:t>
            </a:r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22AAAD5-B40B-B3E3-05BC-B661C6C09143}"/>
              </a:ext>
            </a:extLst>
          </p:cNvPr>
          <p:cNvSpPr txBox="1">
            <a:spLocks/>
          </p:cNvSpPr>
          <p:nvPr/>
        </p:nvSpPr>
        <p:spPr>
          <a:xfrm>
            <a:off x="6228413" y="2638003"/>
            <a:ext cx="5181600" cy="28086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D4B9C4-8BB2-3EF8-B3E4-5A77A0D6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307"/>
            <a:ext cx="10515600" cy="4721656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Char char="•"/>
            </a:pPr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Having associated the attributes for expensive customers, we can be selective in attracting our future customers.</a:t>
            </a:r>
          </a:p>
          <a:p>
            <a:pPr marL="228600" indent="-2286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As a second option, we can increase monthly premiums for customers who are potentially expensive.</a:t>
            </a:r>
          </a:p>
          <a:p>
            <a:pPr marL="228600" indent="-2286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Younger people tends to have lower healthcare costs while older people tend to have higher costs. Based on this we can group customer age brackets and determine a higher monthly premium based on the age bracket.</a:t>
            </a:r>
            <a:endParaRPr lang="en-US" sz="2400">
              <a:solidFill>
                <a:srgbClr val="000E54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400">
              <a:latin typeface="Calibri" panose="020F0502020204030204" pitchFamily="34" charset="0"/>
              <a:cs typeface="Calibri"/>
            </a:endParaRPr>
          </a:p>
          <a:p>
            <a:pPr marL="238125" lvl="1">
              <a:lnSpc>
                <a:spcPct val="100000"/>
              </a:lnSpc>
              <a:buFont typeface="Arial,Sans-Serif" panose="020B0604020202020204" pitchFamily="34" charset="0"/>
              <a:buChar char="•"/>
            </a:pPr>
            <a:endParaRPr lang="en-US" sz="2000">
              <a:latin typeface="Sherman Sans Book"/>
              <a:cs typeface="Calibri" panose="020F0502020204030204" pitchFamily="34" charset="0"/>
            </a:endParaRPr>
          </a:p>
          <a:p>
            <a:pPr marL="228600" indent="-2286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6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>
                <a:latin typeface="+mj-lt"/>
                <a:ea typeface="+mj-ea"/>
                <a:cs typeface="+mj-cs"/>
              </a:rPr>
              <a:t>Conclusion and Recommendation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D4B9C4-8BB2-3EF8-B3E4-5A77A0D6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Three factors affect the persons health (BMI, Smoking, Exercise). </a:t>
            </a:r>
            <a:endParaRPr lang="en-US" sz="2200">
              <a:solidFill>
                <a:schemeClr val="tx1">
                  <a:lumMod val="50000"/>
                </a:schemeClr>
              </a:solidFill>
              <a:latin typeface="+mn-lt"/>
              <a:ea typeface="Verdana"/>
              <a:cs typeface="+mn-cs"/>
            </a:endParaRPr>
          </a:p>
          <a:p>
            <a:pPr marL="238125" lvl="1"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 balanced, calorie-controlled diet is the ticket to a healthy BMI – the safe way.</a:t>
            </a:r>
            <a:endParaRPr lang="en-US" sz="2200">
              <a:solidFill>
                <a:schemeClr val="tx1">
                  <a:lumMod val="50000"/>
                </a:schemeClr>
              </a:solidFill>
              <a:latin typeface="+mn-lt"/>
              <a:ea typeface="Verdana"/>
              <a:cs typeface="+mn-cs"/>
            </a:endParaRPr>
          </a:p>
          <a:p>
            <a:pPr marL="238125" lvl="1" indent="-228600"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tx1">
                    <a:lumMod val="50000"/>
                  </a:schemeClr>
                </a:solidFill>
                <a:latin typeface="+mn-lt"/>
                <a:ea typeface="Verdana"/>
                <a:cs typeface="+mn-cs"/>
              </a:rPr>
              <a:t>Woww</a:t>
            </a:r>
            <a:r>
              <a:rPr lang="en-US" sz="2200">
                <a:solidFill>
                  <a:schemeClr val="tx1">
                    <a:lumMod val="50000"/>
                  </a:schemeClr>
                </a:solidFill>
                <a:latin typeface="+mn-lt"/>
                <a:ea typeface="Verdana"/>
                <a:cs typeface="+mn-cs"/>
              </a:rPr>
              <a:t>! Look at what you all can buy if you </a:t>
            </a:r>
            <a:r>
              <a:rPr lang="en-US" sz="2200" b="1">
                <a:solidFill>
                  <a:schemeClr val="tx1">
                    <a:lumMod val="50000"/>
                  </a:schemeClr>
                </a:solidFill>
                <a:latin typeface="+mn-lt"/>
                <a:ea typeface="Verdana"/>
                <a:cs typeface="+mn-cs"/>
              </a:rPr>
              <a:t>"Quit"</a:t>
            </a:r>
            <a:r>
              <a:rPr lang="en-US" sz="2200">
                <a:solidFill>
                  <a:schemeClr val="tx1">
                    <a:lumMod val="50000"/>
                  </a:schemeClr>
                </a:solidFill>
                <a:latin typeface="+mn-lt"/>
                <a:ea typeface="Verdana"/>
                <a:cs typeface="+mn-cs"/>
              </a:rPr>
              <a:t> smoking</a:t>
            </a:r>
          </a:p>
          <a:p>
            <a:pPr marL="238125" lvl="1"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lumMod val="50000"/>
                  </a:schemeClr>
                </a:solidFill>
                <a:latin typeface="Sherman Sans Book"/>
                <a:ea typeface="Verdana"/>
                <a:cs typeface="+mn-cs"/>
              </a:rPr>
              <a:t>Exercise is one of the key ways in which you can actively reduce your BMI</a:t>
            </a:r>
            <a:r>
              <a:rPr lang="en-US" sz="2200">
                <a:latin typeface="Sherman Sans Book"/>
                <a:ea typeface="Verdana"/>
                <a:cs typeface="+mn-cs"/>
              </a:rPr>
              <a:t> </a:t>
            </a:r>
            <a:endParaRPr lang="en-US" sz="2200">
              <a:solidFill>
                <a:srgbClr val="000E54"/>
              </a:solidFill>
              <a:latin typeface="Sherman Sans Book"/>
              <a:ea typeface="Verdana"/>
              <a:cs typeface="+mn-cs"/>
            </a:endParaRPr>
          </a:p>
          <a:p>
            <a:pPr marL="238125" lvl="1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6F6152"/>
              </a:solidFill>
              <a:latin typeface="+mn-lt"/>
              <a:ea typeface="Verdana" panose="020B0604030504040204"/>
              <a:cs typeface="+mn-cs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6F6152"/>
              </a:solidFill>
              <a:latin typeface="+mn-lt"/>
              <a:ea typeface="Verdana" panose="020B0604030504040204"/>
              <a:cs typeface="+mn-cs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6F6152"/>
              </a:solidFill>
              <a:latin typeface="+mn-lt"/>
              <a:ea typeface="Verdana" panose="020B0604030504040204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6F6152"/>
              </a:solidFill>
              <a:latin typeface="+mn-lt"/>
              <a:ea typeface="Verdana" panose="020B0604030504040204"/>
              <a:cs typeface="+mn-cs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6F6152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6F6152"/>
              </a:solidFill>
              <a:latin typeface="+mn-lt"/>
              <a:ea typeface="Verdana" panose="020B0604030504040204"/>
              <a:cs typeface="+mn-cs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6F6152"/>
              </a:solidFill>
              <a:latin typeface="+mn-lt"/>
              <a:ea typeface="Verdana" panose="020B0604030504040204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6F6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22AAAD5-B40B-B3E3-05BC-B661C6C09143}"/>
              </a:ext>
            </a:extLst>
          </p:cNvPr>
          <p:cNvSpPr txBox="1">
            <a:spLocks/>
          </p:cNvSpPr>
          <p:nvPr/>
        </p:nvSpPr>
        <p:spPr>
          <a:xfrm>
            <a:off x="6228413" y="2638003"/>
            <a:ext cx="5181600" cy="28086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A9CC129-D9A0-60FC-DEEF-6658F6EB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15" y="771442"/>
            <a:ext cx="3520180" cy="53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C7AEC1-4B8C-474A-82C2-21AB4878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/>
          <a:p>
            <a:pPr algn="ctr"/>
            <a:r>
              <a:rPr lang="en-US">
                <a:latin typeface="Sherman Sans Book"/>
              </a:rPr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Sherman Sans Book"/>
              </a:rPr>
              <a:t>Project Goals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500">
                <a:latin typeface="Calibri"/>
              </a:rPr>
              <a:t>The dataset includes real-life healthcare customer data.</a:t>
            </a:r>
            <a:endParaRPr lang="en-US"/>
          </a:p>
          <a:p>
            <a:pPr marL="342900" indent="-342900">
              <a:buChar char="•"/>
            </a:pPr>
            <a:r>
              <a:rPr lang="en-US" sz="2500">
                <a:latin typeface="Calibri"/>
              </a:rPr>
              <a:t>Provide insights from business mindset.</a:t>
            </a:r>
            <a:endParaRPr lang="en-US" sz="2500"/>
          </a:p>
          <a:p>
            <a:pPr marL="342900" indent="-342900">
              <a:buChar char="•"/>
            </a:pPr>
            <a:r>
              <a:rPr lang="en-US" sz="2500">
                <a:latin typeface="Calibri"/>
              </a:rPr>
              <a:t>Using different models and data analysis techniques, look to find common trends between the individual customer characteristics and healthcare cost. </a:t>
            </a:r>
            <a:endParaRPr lang="en-US" sz="2500"/>
          </a:p>
          <a:p>
            <a:r>
              <a:rPr lang="en-US" sz="2500">
                <a:latin typeface="Calibri"/>
              </a:rPr>
              <a:t>Focus points:</a:t>
            </a:r>
            <a:endParaRPr lang="en-US" sz="2500"/>
          </a:p>
          <a:p>
            <a:pPr marL="342900" indent="-342900">
              <a:buChar char="•"/>
            </a:pPr>
            <a:r>
              <a:rPr lang="en-US" sz="2500">
                <a:latin typeface="Calibri"/>
              </a:rPr>
              <a:t>Why are some customer's healthcare costs more expensive than others?</a:t>
            </a:r>
            <a:endParaRPr lang="en-US" sz="2500"/>
          </a:p>
          <a:p>
            <a:pPr marL="342900" indent="-342900">
              <a:buChar char="•"/>
            </a:pPr>
            <a:r>
              <a:rPr lang="en-US" sz="2500">
                <a:latin typeface="Calibri"/>
              </a:rPr>
              <a:t>What are the factors that cause a customer's healthcare expenses to increase or decrease?</a:t>
            </a:r>
          </a:p>
          <a:p>
            <a:pPr marL="342900" indent="-342900">
              <a:buChar char="•"/>
            </a:pPr>
            <a:r>
              <a:rPr lang="en-US" sz="2500">
                <a:latin typeface="Calibri"/>
              </a:rPr>
              <a:t>What can HMO do to reduce their expenditure on customers?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Sherman Sans Book"/>
              </a:rPr>
              <a:t>Dataset Characteristics</a:t>
            </a:r>
            <a:endParaRPr lang="en-US" sz="4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3BC37-4347-E14F-1771-4E2A8706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54"/>
            <a:ext cx="10515600" cy="4351338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>
                <a:latin typeface="Calibri"/>
                <a:ea typeface="Calibri"/>
                <a:cs typeface="Calibri"/>
              </a:rPr>
              <a:t>Health cost information from an HMO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>
                <a:latin typeface="Calibri"/>
                <a:ea typeface="Calibri"/>
                <a:cs typeface="Calibri"/>
              </a:rPr>
              <a:t>7,582 rows (customers)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>
                <a:latin typeface="Calibri"/>
                <a:ea typeface="Calibri"/>
                <a:cs typeface="Calibri"/>
              </a:rPr>
              <a:t>14 columns (variables)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>
              <a:latin typeface="Calibri"/>
              <a:ea typeface="Calibri"/>
              <a:cs typeface="Calibri"/>
            </a:endParaRPr>
          </a:p>
          <a:p>
            <a:endParaRPr lang="en-US" sz="2500">
              <a:latin typeface="Calibri"/>
              <a:ea typeface="Calibri"/>
              <a:cs typeface="Calibri"/>
            </a:endParaRPr>
          </a:p>
          <a:p>
            <a:r>
              <a:rPr lang="en-US" sz="1700">
                <a:latin typeface="Calibri"/>
                <a:ea typeface="Calibri"/>
                <a:cs typeface="Calibri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latin typeface="Calibri"/>
              <a:ea typeface="Calibri"/>
              <a:cs typeface="Calibri"/>
            </a:endParaRPr>
          </a:p>
          <a:p>
            <a:endParaRPr lang="en-US" sz="17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endParaRPr lang="en-US" sz="25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endParaRPr lang="en-US" sz="25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endParaRPr lang="en-US" sz="2200">
              <a:latin typeface="Calibri"/>
              <a:ea typeface="Calibri"/>
              <a:cs typeface="Calibri"/>
            </a:endParaRPr>
          </a:p>
          <a:p>
            <a:endParaRPr lang="en-US" sz="2200">
              <a:latin typeface="Calibri"/>
              <a:ea typeface="Calibri"/>
              <a:cs typeface="Calibri"/>
            </a:endParaRPr>
          </a:p>
          <a:p>
            <a:endParaRPr lang="en-US" sz="2200">
              <a:latin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5822F-12C1-E785-2DAB-19FF8370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586720" cy="25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7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2C54-F844-057D-EA4A-0C8F2167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Sherman Sans Book"/>
              </a:rPr>
              <a:t>Important Variables Relating to Cost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2C35-E0F5-2B0E-A963-04F7469D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28" y="1801065"/>
            <a:ext cx="10515600" cy="4351338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Age: 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har char="•"/>
            </a:pPr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How one's health care cost is affected by his/her age?</a:t>
            </a:r>
          </a:p>
          <a:p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BMI: </a:t>
            </a:r>
          </a:p>
          <a:p>
            <a:pPr marL="285750" indent="-285750">
              <a:buChar char="•"/>
            </a:pPr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Whether BMI plays an important role in determining one's health care cost?</a:t>
            </a:r>
          </a:p>
          <a:p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Smoker:</a:t>
            </a:r>
          </a:p>
          <a:p>
            <a:pPr marL="285750" indent="-285750">
              <a:buChar char="•"/>
            </a:pPr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How one's lifestyle habits affect how much they spend on healthcare?</a:t>
            </a:r>
          </a:p>
          <a:p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Exercise:</a:t>
            </a:r>
          </a:p>
          <a:p>
            <a:pPr marL="285750" indent="-285750">
              <a:buChar char="•"/>
            </a:pPr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Whether the activity level of a customer influences their healthcare expenses?</a:t>
            </a:r>
          </a:p>
          <a:p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Location:</a:t>
            </a:r>
          </a:p>
          <a:p>
            <a:pPr marL="285750" indent="-285750">
              <a:buChar char="•"/>
            </a:pPr>
            <a:r>
              <a:rPr lang="en-US" sz="2400">
                <a:latin typeface="Calibri"/>
                <a:ea typeface="Calibri" panose="020F0502020204030204" pitchFamily="34" charset="0"/>
                <a:cs typeface="Calibri"/>
              </a:rPr>
              <a:t>Can healthcare expenditure relate to the state where someone lives?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031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51EF-0797-3754-0034-B68D0D69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32" y="365125"/>
            <a:ext cx="10852768" cy="1339049"/>
          </a:xfrm>
        </p:spPr>
        <p:txBody>
          <a:bodyPr>
            <a:normAutofit/>
          </a:bodyPr>
          <a:lstStyle/>
          <a:p>
            <a:r>
              <a:rPr lang="en-US" sz="4400">
                <a:latin typeface="Sherman Sans Book"/>
              </a:rPr>
              <a:t>Associating Important Attributes (</a:t>
            </a:r>
            <a:r>
              <a:rPr lang="en-US" sz="4400" err="1">
                <a:latin typeface="Sherman Sans Book"/>
              </a:rPr>
              <a:t>Apriori</a:t>
            </a:r>
            <a:r>
              <a:rPr lang="en-US" sz="4400">
                <a:latin typeface="Sherman Sans Book"/>
              </a:rPr>
              <a:t>)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BB81-5490-92C5-93C5-918D59E4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32" y="1906545"/>
            <a:ext cx="10852768" cy="427041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Aft>
                <a:spcPts val="1600"/>
              </a:spcAft>
            </a:pP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Older Adults – Smoker – Inactive – No Yearly Physical (Confidence 96.5%)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600"/>
              </a:spcAft>
            </a:pP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Older Adults – Smoker – Inactive (Confidence 96.3%)</a:t>
            </a:r>
          </a:p>
          <a:p>
            <a:pPr>
              <a:spcAft>
                <a:spcPts val="1600"/>
              </a:spcAft>
            </a:pP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Older Adults – Smoker – Inactive – Married (Confidence 96.3%)</a:t>
            </a:r>
          </a:p>
          <a:p>
            <a:pPr>
              <a:spcAft>
                <a:spcPts val="1600"/>
              </a:spcAft>
            </a:pP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Older Adults – Smoker – Inactive – No Hypertension (Confidence 96.2%)</a:t>
            </a:r>
          </a:p>
          <a:p>
            <a:pPr>
              <a:spcAft>
                <a:spcPts val="1600"/>
              </a:spcAft>
            </a:pPr>
            <a:endParaRPr lang="en-US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see Older adults who smoke and are inactive are highly likely to cost us more.</a:t>
            </a:r>
          </a:p>
        </p:txBody>
      </p:sp>
    </p:spTree>
    <p:extLst>
      <p:ext uri="{BB962C8B-B14F-4D97-AF65-F5344CB8AC3E}">
        <p14:creationId xmlns:p14="http://schemas.microsoft.com/office/powerpoint/2010/main" val="384301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82" y="231898"/>
            <a:ext cx="4146260" cy="17029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Healthcare Cost of Different Age Group</a:t>
            </a:r>
            <a:r>
              <a:rPr lang="en-US" sz="3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03A49F-537E-E70D-C902-DCCE41EE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68" y="2009720"/>
            <a:ext cx="4087644" cy="42140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>
                <a:latin typeface="+mn-lt"/>
                <a:ea typeface="Verdana"/>
                <a:cs typeface="+mn-cs"/>
              </a:rPr>
              <a:t>Threshold to consider a customer expensive set at $4775 (Q3 value). 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>
                <a:latin typeface="+mn-lt"/>
                <a:ea typeface="Verdana"/>
                <a:cs typeface="+mn-cs"/>
              </a:rPr>
              <a:t>The percentage of expensive customers increases with increase in the age group of the customers.</a:t>
            </a:r>
            <a:endParaRPr lang="en-US" sz="1900"/>
          </a:p>
          <a:p>
            <a:pPr marL="171450" indent="-171450">
              <a:lnSpc>
                <a:spcPct val="110000"/>
              </a:lnSpc>
              <a:buChar char="•"/>
            </a:pPr>
            <a:r>
              <a:rPr lang="en-US" sz="1900">
                <a:latin typeface="Verdana"/>
                <a:ea typeface="Verdana"/>
                <a:cs typeface="+mn-cs"/>
              </a:rPr>
              <a:t>Even though there are fewer data points for customers in the senior citizens category, we still see that their healthcare cost is far more than young adults and adults.</a:t>
            </a:r>
            <a:r>
              <a:rPr lang="en-US" sz="2000">
                <a:latin typeface="Verdana"/>
                <a:ea typeface="Verdana"/>
                <a:cs typeface="+mn-cs"/>
              </a:rPr>
              <a:t>     </a:t>
            </a:r>
          </a:p>
          <a:p>
            <a:pPr indent="-228600">
              <a:buChar char="•"/>
            </a:pPr>
            <a:endParaRPr lang="en-US" sz="1800">
              <a:solidFill>
                <a:schemeClr val="tx1"/>
              </a:solidFill>
              <a:latin typeface="Verdana"/>
              <a:ea typeface="Verdana"/>
              <a:cs typeface="+mn-cs"/>
            </a:endParaRPr>
          </a:p>
          <a:p>
            <a:pPr indent="-228600">
              <a:buChar char="•"/>
            </a:pPr>
            <a:endParaRPr lang="en-US" sz="2000">
              <a:solidFill>
                <a:srgbClr val="3F403F"/>
              </a:solidFill>
              <a:latin typeface="Verdana" panose="020B0604030504040204"/>
              <a:ea typeface="Verdan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40AFE2D-BD35-6BED-23B8-73C4090C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80" y="231897"/>
            <a:ext cx="6840620" cy="64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82" y="629266"/>
            <a:ext cx="4146260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Healthcare Cost of Different </a:t>
            </a:r>
            <a:r>
              <a:rPr lang="en-US" sz="3300">
                <a:latin typeface="+mj-lt"/>
                <a:ea typeface="+mj-ea"/>
                <a:cs typeface="+mj-cs"/>
              </a:rPr>
              <a:t>Activity Levels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03A49F-537E-E70D-C902-DCCE41EE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68" y="2438400"/>
            <a:ext cx="385975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Customers who are less active are more likely to have higher healthcare cost expenses.</a:t>
            </a:r>
            <a:endParaRPr lang="en-US" sz="2000">
              <a:latin typeface="Verdana"/>
              <a:ea typeface="Verdana"/>
            </a:endParaRPr>
          </a:p>
          <a:p>
            <a:pPr marL="171450" indent="-171450">
              <a:buChar char="•"/>
            </a:pPr>
            <a:r>
              <a:rPr lang="en-US" sz="2000">
                <a:latin typeface="Verdana"/>
                <a:ea typeface="Verdana"/>
                <a:cs typeface="+mn-cs"/>
              </a:rPr>
              <a:t>Fewer customers identify as active altogether, but they have a smaller percentage of health care costs that are classified as expensive.</a:t>
            </a:r>
          </a:p>
          <a:p>
            <a:pPr indent="-228600">
              <a:buChar char="•"/>
            </a:pPr>
            <a:endParaRPr lang="en-US" sz="1800">
              <a:solidFill>
                <a:schemeClr val="tx1"/>
              </a:solidFill>
              <a:latin typeface="Verdana"/>
              <a:ea typeface="Verdana"/>
              <a:cs typeface="+mn-cs"/>
            </a:endParaRPr>
          </a:p>
          <a:p>
            <a:pPr indent="-228600">
              <a:buChar char="•"/>
            </a:pPr>
            <a:endParaRPr lang="en-US" sz="2000">
              <a:solidFill>
                <a:srgbClr val="3F403F"/>
              </a:solidFill>
              <a:latin typeface="Verdana" panose="020B0604030504040204"/>
              <a:ea typeface="Verdan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8ADBE69C-0187-0217-C9C7-C904A581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79" y="178013"/>
            <a:ext cx="6967621" cy="66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Healthcare Cost Relation with BMI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3B134492-5458-C6DD-EB51-341FC6FB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175895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As the BMI increases, customers tend to have more healthcare issues.</a:t>
            </a:r>
            <a:endParaRPr lang="en-US">
              <a:cs typeface="+mn-cs"/>
            </a:endParaRPr>
          </a:p>
          <a:p>
            <a:pPr marL="114300" indent="-175895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High BMI usually means obesity and unhealthy lifestyle.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D057CB-4565-B79F-6DA0-F73A32B3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5" y="320960"/>
            <a:ext cx="7244708" cy="60480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4860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3F03-576F-4961-362E-2583C1BF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rgbClr val="F76801"/>
                </a:solidFill>
                <a:latin typeface="+mj-lt"/>
                <a:ea typeface="+mj-ea"/>
                <a:cs typeface="+mj-cs"/>
              </a:rPr>
              <a:t>Healthcare Cost Relation with Smoking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4D8DD-05D3-D9DA-030E-A1C37907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Verdana"/>
                <a:cs typeface="+mn-cs"/>
              </a:rPr>
              <a:t>If a customer is a smoker, it has a drastic impact on the cost of his/her healthcare.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Verdana"/>
                <a:ea typeface="Verdana"/>
                <a:cs typeface="+mn-cs"/>
              </a:rPr>
              <a:t>The median cost for smokers is 4 times that of non-smokers, as well as the group containing larger outliers.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48D4CE-C451-332B-C28E-F0DA05DA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9" y="807593"/>
            <a:ext cx="540161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98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9b04d2-fbfc-46b5-adb3-4ed8f65a23b4">
      <Terms xmlns="http://schemas.microsoft.com/office/infopath/2007/PartnerControls"/>
    </lcf76f155ced4ddcb4097134ff3c332f>
    <TaxCatchAll xmlns="70e5b322-3c92-4bc9-a304-7d04cbafe7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354CC8B86354096C9C5309F906AD3" ma:contentTypeVersion="10" ma:contentTypeDescription="Create a new document." ma:contentTypeScope="" ma:versionID="cda82b9f4c4c5acc44e0f1daefec1f6d">
  <xsd:schema xmlns:xsd="http://www.w3.org/2001/XMLSchema" xmlns:xs="http://www.w3.org/2001/XMLSchema" xmlns:p="http://schemas.microsoft.com/office/2006/metadata/properties" xmlns:ns2="589b04d2-fbfc-46b5-adb3-4ed8f65a23b4" xmlns:ns3="70e5b322-3c92-4bc9-a304-7d04cbafe78e" targetNamespace="http://schemas.microsoft.com/office/2006/metadata/properties" ma:root="true" ma:fieldsID="8614e4dec1d2cd22d5bc6e6fe9d14235" ns2:_="" ns3:_="">
    <xsd:import namespace="589b04d2-fbfc-46b5-adb3-4ed8f65a23b4"/>
    <xsd:import namespace="70e5b322-3c92-4bc9-a304-7d04cbafe7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b04d2-fbfc-46b5-adb3-4ed8f65a2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34dd798-54fc-4a98-a97f-5b734a12f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5b322-3c92-4bc9-a304-7d04cbafe78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07cbe76-8288-4e6b-b48d-fbd2433c1234}" ma:internalName="TaxCatchAll" ma:showField="CatchAllData" ma:web="70e5b322-3c92-4bc9-a304-7d04cbafe7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C1BC57-5F60-4C81-A4B1-5897C6ECE8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390FF-C915-4C62-B00B-91D8E3CBBF26}">
  <ds:schemaRefs>
    <ds:schemaRef ds:uri="589b04d2-fbfc-46b5-adb3-4ed8f65a23b4"/>
    <ds:schemaRef ds:uri="70e5b322-3c92-4bc9-a304-7d04cbafe78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4D572F-F65F-4DC4-B22E-C8A1FBBBAED5}">
  <ds:schemaRefs>
    <ds:schemaRef ds:uri="589b04d2-fbfc-46b5-adb3-4ed8f65a23b4"/>
    <ds:schemaRef ds:uri="70e5b322-3c92-4bc9-a304-7d04cbafe7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Macintosh PowerPoint</Application>
  <PresentationFormat>Widescreen</PresentationFormat>
  <Paragraphs>109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Arial,Sans-Serif</vt:lpstr>
      <vt:lpstr>Calibri</vt:lpstr>
      <vt:lpstr>Consolas</vt:lpstr>
      <vt:lpstr>Sherman Sans Bold</vt:lpstr>
      <vt:lpstr>Sherman Sans Book</vt:lpstr>
      <vt:lpstr>Sherman Serif Book</vt:lpstr>
      <vt:lpstr>System Font Regular</vt:lpstr>
      <vt:lpstr>Verdana</vt:lpstr>
      <vt:lpstr>Wingdings</vt:lpstr>
      <vt:lpstr>Office Theme</vt:lpstr>
      <vt:lpstr>Healthcare Expense Analysis</vt:lpstr>
      <vt:lpstr>Project Goals</vt:lpstr>
      <vt:lpstr>Dataset Characteristics</vt:lpstr>
      <vt:lpstr>Important Variables Relating to Cost</vt:lpstr>
      <vt:lpstr>Associating Important Attributes (Apriori)</vt:lpstr>
      <vt:lpstr>Healthcare Cost of Different Age Group </vt:lpstr>
      <vt:lpstr>Healthcare Cost of Different Activity Levels</vt:lpstr>
      <vt:lpstr>Healthcare Cost Relation with BMI</vt:lpstr>
      <vt:lpstr>Healthcare Cost Relation with Smoking</vt:lpstr>
      <vt:lpstr>Northeastern States Map of Average Cost</vt:lpstr>
      <vt:lpstr>Healthcare Cost Relation with Age &amp; Smoking</vt:lpstr>
      <vt:lpstr>Healthcare Cost Relation with Age &amp; BMI</vt:lpstr>
      <vt:lpstr>Healthcare Cost Relation with Age &amp; Exercise </vt:lpstr>
      <vt:lpstr>Classifying Expensive Customers using Machine Learning</vt:lpstr>
      <vt:lpstr>Conclusion and Recommendation</vt:lpstr>
      <vt:lpstr>Conclusion and Recommendation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De La Vega</dc:creator>
  <cp:lastModifiedBy>Shubh Mody</cp:lastModifiedBy>
  <cp:revision>3</cp:revision>
  <dcterms:created xsi:type="dcterms:W3CDTF">2019-07-05T14:23:44Z</dcterms:created>
  <dcterms:modified xsi:type="dcterms:W3CDTF">2024-02-29T05:23:29Z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0x010100B31354CC8B86354096C9C5309F906AD3</vt:lpwstr>
  </property>
  <property fmtid="{D5CDD505-2E9C-101B-9397-08002B2CF9AE}" pid="3" name="MediaServiceImageTags">
    <vt:lpwstr/>
  </property>
</Properties>
</file>