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2fc1bd4a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2fc1bd4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fc1bd4aa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2fc1bd4a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fc1bd4aa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fc1bd4a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2fc1bd4aa_0_1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2fc1bd4a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2fc1bd4aa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2fc1bd4a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2fc1bd4aa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2fc1bd4a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2fc1bd4aa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2fc1bd4a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2fc1bd4aa_0_2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22fc1bd4a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2fc1bd4aa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2fc1bd4a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2fc1bd4aa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2fc1bd4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2fc1bd4aa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2fc1bd4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fc1bd4aa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2fc1bd4a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fc1bd4a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fc1bd4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fc1bd4aa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2fc1bd4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fc1bd4aa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fc1bd4a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2fc1bd4aa_0_1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2fc1bd4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sz="2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Titanic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Outlier under column Age and Fare has been removed using Z-score methods.</a:t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Outliers Detection And Treatment</a:t>
            </a:r>
            <a:endParaRPr sz="2900"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2" name="Google Shape;202;p23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03" name="Google Shape;203;p23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6250" y="2303750"/>
            <a:ext cx="6095626" cy="263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Checked the distribution of numerical columns.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Found that numerical columns are following the approximate normal distribution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Checked the categorical columns and identified the requirement of encoding.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For Sex column nominal encoding applied.</a:t>
            </a:r>
            <a:endParaRPr b="1"/>
          </a:p>
          <a:p>
            <a:pPr indent="-368300" lvl="1" marL="18288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"/>
              <a:t>Female = F</a:t>
            </a:r>
            <a:endParaRPr b="1"/>
          </a:p>
          <a:p>
            <a:pPr indent="-368300" lvl="1" marL="18288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"/>
              <a:t>Male = M</a:t>
            </a:r>
            <a:endParaRPr b="1"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Feature Engineering</a:t>
            </a:r>
            <a:endParaRPr sz="2900"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6" name="Google Shape;216;p24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17" name="Google Shape;217;p24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Survival status of second 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class is less as compared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to first and second class</a:t>
            </a:r>
            <a:endParaRPr b="1"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Visualizations on insights</a:t>
            </a:r>
            <a:endParaRPr sz="2900"/>
          </a:p>
        </p:txBody>
      </p: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30" name="Google Shape;230;p2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5" name="Google Shape;2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539" y="1208214"/>
            <a:ext cx="3948468" cy="27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It can be seen that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more female survived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than men</a:t>
            </a:r>
            <a:endParaRPr b="1"/>
          </a:p>
        </p:txBody>
      </p:sp>
      <p:sp>
        <p:nvSpPr>
          <p:cNvPr id="241" name="Google Shape;241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Visualizations on insights</a:t>
            </a:r>
            <a:endParaRPr sz="2900"/>
          </a:p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26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44" name="Google Shape;244;p2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9" name="Google Shape;2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750" y="1388827"/>
            <a:ext cx="4212152" cy="29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Male often choose to 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travel in third class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where female are less 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likely to choose third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class</a:t>
            </a:r>
            <a:endParaRPr b="1"/>
          </a:p>
        </p:txBody>
      </p:sp>
      <p:sp>
        <p:nvSpPr>
          <p:cNvPr id="255" name="Google Shape;255;p2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Visualizations on insights</a:t>
            </a:r>
            <a:endParaRPr sz="2900"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7" name="Google Shape;257;p27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58" name="Google Shape;258;p2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3" name="Google Shape;2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075" y="1200175"/>
            <a:ext cx="37719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idx="1" type="body"/>
          </p:nvPr>
        </p:nvSpPr>
        <p:spPr>
          <a:xfrm>
            <a:off x="1576275" y="1367175"/>
            <a:ext cx="69390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Main Purpose : Check if Plcass has affecting the </a:t>
            </a:r>
            <a:r>
              <a:rPr lang="en"/>
              <a:t>survival</a:t>
            </a:r>
            <a:r>
              <a:rPr lang="en"/>
              <a:t> rate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 Null Hypothesis: The socio-economic class of the people didn’t have an effect on the survival rate.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Alternative Hypothesis: The socio-economic class of the people affected their survival rate.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P_value : 5.645603538613823e-147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Null Hypothesis Rejected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It indicating that </a:t>
            </a:r>
            <a:r>
              <a:rPr lang="en"/>
              <a:t>socio-economic class of the people may have an effect on survival rate.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Hypothesis Testing : Pclass Against Survival Rate</a:t>
            </a:r>
            <a:endParaRPr sz="2900"/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72" name="Google Shape;272;p2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1576275" y="1367175"/>
            <a:ext cx="69390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Main Purpose : Check if gender has affecting the survival rate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Null Hypothesis: Gender of the people didn’t have an effect on the survival rate.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Alternative Hypothesis: Gender of the people affected their survival rate.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P_value : Is closed to zero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Null Hypothesis Rejected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It indicating that gender of the people may have an effect on survival rate.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t/>
            </a:r>
            <a:endParaRPr/>
          </a:p>
        </p:txBody>
      </p:sp>
      <p:sp>
        <p:nvSpPr>
          <p:cNvPr id="282" name="Google Shape;282;p2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Hypothesis Testing : Sex Against Survival Rate</a:t>
            </a:r>
            <a:endParaRPr sz="2900"/>
          </a:p>
        </p:txBody>
      </p:sp>
      <p:sp>
        <p:nvSpPr>
          <p:cNvPr id="283" name="Google Shape;283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4" name="Google Shape;284;p29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85" name="Google Shape;285;p2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idx="1" type="body"/>
          </p:nvPr>
        </p:nvSpPr>
        <p:spPr>
          <a:xfrm>
            <a:off x="1576275" y="1367175"/>
            <a:ext cx="69390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Main Purpose : Check if gender has affecting to choose the Pclass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Null Hypothesis: Gender of the people didn’t have an effect on the Pclass.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Alternative Hypothesis: Gender of the people affected their Pclass.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P_value : </a:t>
            </a:r>
            <a:r>
              <a:rPr lang="en"/>
              <a:t>2.1701131381042185e-19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Null Hypothesis Rejected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It indicating that gender of the people does affect while choosing the Pclass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Hypothesis Testing : Sex against Pclass</a:t>
            </a:r>
            <a:endParaRPr sz="2900"/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30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298" name="Google Shape;298;p3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</a:t>
            </a:r>
            <a:endParaRPr sz="2900"/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310" name="Google Shape;310;p3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1"/>
          <p:cNvSpPr txBox="1"/>
          <p:nvPr/>
        </p:nvSpPr>
        <p:spPr>
          <a:xfrm>
            <a:off x="1560250" y="1388350"/>
            <a:ext cx="71004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-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As shown in analysis, logistic regression can be a good machine learning algorithm to predict the 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survival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status of passenger.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-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Provided datasets proves a significant correlation between the socioeconomic class and the survival rate.</a:t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-"/>
            </a:pP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Provided datasets proves a significant correlation between the sex and the survival rate.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Data Overview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Delete Columns Not Useful D</a:t>
            </a:r>
            <a:r>
              <a:rPr b="1" lang="en"/>
              <a:t>iscriminate Target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Missing Values </a:t>
            </a:r>
            <a:r>
              <a:rPr b="1" lang="en"/>
              <a:t>Identification</a:t>
            </a:r>
            <a:r>
              <a:rPr b="1" lang="en"/>
              <a:t> And T</a:t>
            </a:r>
            <a:r>
              <a:rPr b="1" lang="en"/>
              <a:t>reatment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Outliers Detection And T</a:t>
            </a:r>
            <a:r>
              <a:rPr b="1" lang="en"/>
              <a:t>reatment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Feature Engineering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Visualizations on insights 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Hypothesis Testing</a:t>
            </a:r>
            <a:endParaRPr b="1"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Initial plan for data exploration</a:t>
            </a:r>
            <a:endParaRPr sz="2900"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00" name="Google Shape;100;p15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The dataset has 12 rows and 891 </a:t>
            </a:r>
            <a:r>
              <a:rPr b="1" lang="en" sz="1900"/>
              <a:t>columns.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There are 7 numerical columns and 5 columns with text data.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There are some columns with missing values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Dataset has columns with categorical data like Pclass,Survived,Sex,Embarked</a:t>
            </a:r>
            <a:endParaRPr b="1" sz="19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Data Overview</a:t>
            </a:r>
            <a:endParaRPr sz="29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13" name="Google Shape;113;p16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of the data set and a summary of its attributes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576275" y="1397700"/>
            <a:ext cx="65025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PassengerId : int64 : </a:t>
            </a:r>
            <a:r>
              <a:rPr lang="en" sz="1200"/>
              <a:t>Ids given to pax while boarding </a:t>
            </a:r>
            <a:r>
              <a:rPr lang="en" sz="1200"/>
              <a:t>cruise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Survived : int64 : </a:t>
            </a:r>
            <a:r>
              <a:rPr lang="en" sz="1200"/>
              <a:t>Survival</a:t>
            </a:r>
            <a:r>
              <a:rPr lang="en" sz="1200"/>
              <a:t> status of pax,(0 = No; 1 = Yes)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Pclass : int64 : </a:t>
            </a:r>
            <a:r>
              <a:rPr lang="en" sz="1200"/>
              <a:t>Class of pax in </a:t>
            </a:r>
            <a:r>
              <a:rPr lang="en" sz="1200"/>
              <a:t>cruise</a:t>
            </a:r>
            <a:r>
              <a:rPr lang="en" sz="1200"/>
              <a:t>. (1 = 1st; 2 = 2nd; 3 = 3rd)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Name : object : </a:t>
            </a:r>
            <a:r>
              <a:rPr lang="en" sz="1200"/>
              <a:t>Name of Pax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Sex : object : </a:t>
            </a:r>
            <a:r>
              <a:rPr lang="en" sz="1200"/>
              <a:t>Gender of pax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Age : float64 : </a:t>
            </a:r>
            <a:r>
              <a:rPr lang="en" sz="1200"/>
              <a:t>Age of pax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SibSp : int64: </a:t>
            </a:r>
            <a:r>
              <a:rPr lang="en" sz="1200"/>
              <a:t>Number of Siblings/Spouses Aboard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Parch : int64 : </a:t>
            </a:r>
            <a:r>
              <a:rPr lang="en" sz="1200"/>
              <a:t>Number of Parents/Children Aboard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Ticket : object : </a:t>
            </a:r>
            <a:r>
              <a:rPr lang="en" sz="1200"/>
              <a:t>Ticket Number of pax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Fare : float64 :</a:t>
            </a:r>
            <a:r>
              <a:rPr lang="en" sz="1200"/>
              <a:t> Passenger Fare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Cabin : object : </a:t>
            </a:r>
            <a:r>
              <a:rPr lang="en" sz="1200"/>
              <a:t>Cabin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Embarked : object : </a:t>
            </a:r>
            <a:r>
              <a:rPr lang="en" sz="1200"/>
              <a:t>Port of Embarkation (C = Cherbourg; Q = Queenstown; S = Southampton)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26" name="Google Shape;126;p1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description of the data set and a summary of its attributes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36" name="Google Shape;136;p1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200" y="1292725"/>
            <a:ext cx="79152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300" y="2626225"/>
            <a:ext cx="5387775" cy="2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There are columns like </a:t>
            </a:r>
            <a:endParaRPr b="1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b="1" lang="en"/>
              <a:t>1. PassengerId</a:t>
            </a:r>
            <a:endParaRPr b="1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b="1" lang="en"/>
              <a:t>2. Cabin</a:t>
            </a:r>
            <a:endParaRPr b="1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b="1" lang="en"/>
              <a:t>3. Ticket</a:t>
            </a:r>
            <a:endParaRPr b="1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AutoNum type="romanLcPeriod"/>
            </a:pPr>
            <a:r>
              <a:rPr b="1" lang="en"/>
              <a:t>4. Name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Which are not </a:t>
            </a:r>
            <a:r>
              <a:rPr b="1" lang="en"/>
              <a:t>useful</a:t>
            </a:r>
            <a:r>
              <a:rPr b="1" lang="en"/>
              <a:t> to predict the </a:t>
            </a:r>
            <a:r>
              <a:rPr b="1" lang="en"/>
              <a:t>target</a:t>
            </a:r>
            <a:r>
              <a:rPr b="1" lang="en"/>
              <a:t> variable.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Hence have deleted those </a:t>
            </a:r>
            <a:r>
              <a:rPr b="1" lang="en"/>
              <a:t>column</a:t>
            </a:r>
            <a:endParaRPr b="1"/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Delete Columns Not Useful Discriminate Target</a:t>
            </a:r>
            <a:endParaRPr sz="2900"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49" name="Google Shape;149;p1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Column Age and Embarked have null values.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Embarked column has only 0.22% values are null hence imputed them with mode.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Age column have 19.87% null values which is significant number hence decided to </a:t>
            </a:r>
            <a:r>
              <a:rPr b="1" lang="en"/>
              <a:t>input</a:t>
            </a:r>
            <a:r>
              <a:rPr b="1" lang="en"/>
              <a:t> those values rather than deleting them.</a:t>
            </a:r>
            <a:endParaRPr b="1"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Missing Values Identification And Treatment</a:t>
            </a:r>
            <a:endParaRPr sz="29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2" name="Google Shape;162;p2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650" y="1367175"/>
            <a:ext cx="1554350" cy="25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Null values of Age column has been filled by finding its correlation with Pclass and taking means of those values.</a:t>
            </a:r>
            <a:endParaRPr b="1"/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Missing Values Identification And Treatment</a:t>
            </a:r>
            <a:endParaRPr sz="2900"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76" name="Google Shape;176;p2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" name="Google Shape;18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275" y="2331750"/>
            <a:ext cx="3739125" cy="27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576275" y="1367175"/>
            <a:ext cx="65556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There are outlier detected in below columns.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"/>
              <a:t>Age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"/>
              <a:t>SibSp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"/>
              <a:t>Parch</a:t>
            </a:r>
            <a:endParaRPr b="1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"/>
              <a:t>Fare</a:t>
            </a:r>
            <a:endParaRPr b="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/>
              <a:t>Since outliers in SibSp and Parch are valid values which would not affect predictions significantly.</a:t>
            </a:r>
            <a:endParaRPr b="1"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Outliers Detection And Treatment</a:t>
            </a:r>
            <a:endParaRPr sz="2900"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9" name="Google Shape;189;p22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90" name="Google Shape;190;p2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