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0495-9E36-0C41-6B24-976520140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6F127-C3E5-1DF5-1B18-1524986F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  <a:r>
              <a:rPr lang="en-IN" dirty="0" err="1"/>
              <a:t>lekha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85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5A8A24-AD37-6862-1AFB-27F7E5FA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72" y="1306646"/>
            <a:ext cx="7102455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4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05AAB1-B617-4100-92BD-5649FF3A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84" y="1819836"/>
            <a:ext cx="7757832" cy="24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0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BA8A-4858-C2D6-BA6A-F3EE315C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04FB-8EFA-6CD9-E053-E5F9C3A69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  <a:p>
            <a:r>
              <a:rPr lang="en-IN" dirty="0"/>
              <a:t>Data understanding</a:t>
            </a:r>
          </a:p>
          <a:p>
            <a:r>
              <a:rPr lang="en-IN" dirty="0"/>
              <a:t>Data cleaning – missing value and outlier treatments</a:t>
            </a:r>
          </a:p>
          <a:p>
            <a:r>
              <a:rPr lang="en-IN" dirty="0"/>
              <a:t>Data analysis</a:t>
            </a:r>
          </a:p>
          <a:p>
            <a:r>
              <a:rPr lang="en-IN" dirty="0"/>
              <a:t>Results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9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BA1B-4C2A-F377-285C-9B65CE59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A012-DD24-D675-317A-1A36466E1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</a:t>
            </a:r>
          </a:p>
          <a:p>
            <a:r>
              <a:rPr lang="en-IN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3979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8556-E84C-5FB8-E1B3-5056A111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3F42-4610-70FE-8E79-D27F4D1B5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data says</a:t>
            </a:r>
          </a:p>
          <a:p>
            <a:r>
              <a:rPr lang="en-IN" dirty="0"/>
              <a:t>No gaps in data – outlier </a:t>
            </a:r>
          </a:p>
          <a:p>
            <a:r>
              <a:rPr lang="en-IN" dirty="0"/>
              <a:t>Data types and wrong data</a:t>
            </a:r>
          </a:p>
          <a:p>
            <a:r>
              <a:rPr lang="en-IN" dirty="0"/>
              <a:t>Anomalies in data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03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DB71-FD52-E808-78D0-D07585EA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9002-1157-A7CA-025E-A84E4656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Missing value treatment</a:t>
            </a:r>
          </a:p>
          <a:p>
            <a:r>
              <a:rPr lang="en-IN" dirty="0"/>
              <a:t>Remove</a:t>
            </a:r>
          </a:p>
          <a:p>
            <a:r>
              <a:rPr lang="en-IN" dirty="0"/>
              <a:t>Or impute</a:t>
            </a:r>
          </a:p>
          <a:p>
            <a:r>
              <a:rPr lang="en-IN" dirty="0"/>
              <a:t>Mean</a:t>
            </a:r>
          </a:p>
          <a:p>
            <a:r>
              <a:rPr lang="en-IN" dirty="0"/>
              <a:t>Median</a:t>
            </a:r>
          </a:p>
          <a:p>
            <a:r>
              <a:rPr lang="en-IN" dirty="0"/>
              <a:t>Mode imputations</a:t>
            </a:r>
          </a:p>
          <a:p>
            <a:r>
              <a:rPr lang="en-IN" dirty="0"/>
              <a:t>Drop </a:t>
            </a:r>
            <a:r>
              <a:rPr lang="en-IN" dirty="0" err="1"/>
              <a:t>na</a:t>
            </a:r>
            <a:endParaRPr lang="en-IN" dirty="0"/>
          </a:p>
          <a:p>
            <a:r>
              <a:rPr lang="en-IN" dirty="0"/>
              <a:t>Fill </a:t>
            </a:r>
            <a:r>
              <a:rPr lang="en-IN" dirty="0" err="1"/>
              <a:t>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56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52E21-A106-0287-19FB-67E771C525D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67435" y="1039906"/>
            <a:ext cx="8148917" cy="4930587"/>
          </a:xfrm>
        </p:spPr>
      </p:pic>
    </p:spTree>
    <p:extLst>
      <p:ext uri="{BB962C8B-B14F-4D97-AF65-F5344CB8AC3E}">
        <p14:creationId xmlns:p14="http://schemas.microsoft.com/office/powerpoint/2010/main" val="47231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214456-2B37-D6A8-90DF-ED3D365F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73" y="696993"/>
            <a:ext cx="9167654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49F8E5-5750-66BF-1850-554566F8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91" y="788441"/>
            <a:ext cx="7826418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5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18970E-0360-D2A9-021E-D1ACDFB7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85" y="1226629"/>
            <a:ext cx="6576630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25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{99CB0A58-7A77-440E-ADA5-6224E3EC411B}tf02900722</Template>
  <TotalTime>2140</TotalTime>
  <Words>62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EDA Case study</vt:lpstr>
      <vt:lpstr>Steps in EDA</vt:lpstr>
      <vt:lpstr>Data collection</vt:lpstr>
      <vt:lpstr>Data understanding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Case study</dc:title>
  <dc:creator>Lekha J</dc:creator>
  <cp:lastModifiedBy>Lekha J</cp:lastModifiedBy>
  <cp:revision>1</cp:revision>
  <dcterms:created xsi:type="dcterms:W3CDTF">2022-08-08T02:13:56Z</dcterms:created>
  <dcterms:modified xsi:type="dcterms:W3CDTF">2022-08-09T13:54:34Z</dcterms:modified>
</cp:coreProperties>
</file>