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Gupta" userId="3cda05667a61dc8c" providerId="LiveId" clId="{45D537F1-7814-1E45-B488-B0B57AFCB062}"/>
    <pc:docChg chg="addSld">
      <pc:chgData name="Shubham Gupta" userId="3cda05667a61dc8c" providerId="LiveId" clId="{45D537F1-7814-1E45-B488-B0B57AFCB062}" dt="2023-09-15T13:15:33.539" v="1" actId="680"/>
      <pc:docMkLst>
        <pc:docMk/>
      </pc:docMkLst>
      <pc:sldChg chg="new">
        <pc:chgData name="Shubham Gupta" userId="3cda05667a61dc8c" providerId="LiveId" clId="{45D537F1-7814-1E45-B488-B0B57AFCB062}" dt="2023-09-15T13:15:31.514" v="0" actId="680"/>
        <pc:sldMkLst>
          <pc:docMk/>
          <pc:sldMk cId="955848055" sldId="257"/>
        </pc:sldMkLst>
      </pc:sldChg>
      <pc:sldChg chg="new">
        <pc:chgData name="Shubham Gupta" userId="3cda05667a61dc8c" providerId="LiveId" clId="{45D537F1-7814-1E45-B488-B0B57AFCB062}" dt="2023-09-15T13:15:33.539" v="1" actId="680"/>
        <pc:sldMkLst>
          <pc:docMk/>
          <pc:sldMk cId="153346027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92A4-7682-0428-1BD8-7CAA7706B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8E241-45DA-1676-855D-F57583EFE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0D63-2264-9ACF-4D7C-A1FBDDD2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BB935-1969-3B5F-054A-30C1124D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1A10-3D2A-E71B-57EE-DCCDDFC6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0736-2CFB-1E27-6797-D672F926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E3022-BA3C-0346-E9C5-1330F03A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15A9-1D13-E6BF-C57A-4C6F0F90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E4FA-8C51-80B7-F741-10A8E35F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626E-7376-FB59-5E5E-21844EBA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2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B8313-6F7F-4F5F-F348-CE7DEF39A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4F81A-40AE-129F-4BF1-208396411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47E3-CB96-E91C-FA97-5B583408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95C3-CBF8-07AE-2B32-888C1275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F732-CA8C-4E00-99D6-A47A4EA7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76B6-4842-32B2-798D-2BAB8C8D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909A-C687-CA00-BBE6-C5E0D8DF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F812C-A127-6ECA-D69C-B4F648F5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2E07-3544-BB4D-6062-EA175FE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04F64-672A-7064-79CE-100BC679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8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4F1B-B042-1C26-6256-7FBB7D79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7EC63-0D41-FA4F-54E3-7F8B23D27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08CB8-DA63-1E1F-AA71-6DF16AB1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8A3C1-684E-EA09-FB60-EA94643D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994C-E4BD-4EB5-CEF0-626EAE33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FFC0-9FE3-5D0D-58C6-032AFF14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2027-3EE2-95AF-A2AE-4C3D40F22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D2EF8-1084-4EAA-6B8D-A72E2CA45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86D29-1EA6-0607-A940-F44FF231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50F5-B8C9-DA78-3F2E-594A1B41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C1965-E311-E11D-A67D-BB752588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6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C9D9-9405-65FB-CFD3-357C0BAA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2487-096F-4585-BA71-C5DE87E6A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1844E-6299-9092-A7B0-1F88033B4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A4B16-569C-3AF7-6F96-A8808D85C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6709A0-8F26-CC15-F5DA-FA790192F4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32471-CA6D-DF4F-9058-7DE700F1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D1B88-F0B8-0623-B919-CF05958B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5E697-D634-1EE0-2249-A90DC752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34E9-C62E-B392-1351-F97A00C7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028AE-B3B5-B75A-AD1A-FE2495D4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9FBD4-B043-AEBA-7080-F6A3EF2F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54357-188B-CA70-CBCA-60E21633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9642E-D22B-A057-D9E0-87B646AD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E1276-3C86-3FB4-53E0-B62F3909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960C2-45D0-4646-F88E-9879180D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8A85-6B55-33D0-F908-C9D4889F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710E-5E91-CA2F-611B-AC3F2931D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B225A-ABA2-4E50-FA57-7AB6CBF72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DB9FC-E9D6-52B6-C540-8C1ED552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55E4A-DB9E-2C63-63EE-92759A53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CA8F3-3D0A-0CBC-D805-F8129466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2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EA05-931C-229A-1CBE-8FAAFEA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81BAB-F37C-9AFE-F2ED-085B675A1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6915D-4437-BED2-83B5-A588D8656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4B330-867F-0938-320F-BF584811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BE1BD-89A5-F3B0-0E18-3201E41E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92323-5F4D-1F7C-3CB5-32B70892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9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1E0D7-1B7A-AAF9-75B8-10BD2399C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FE8B3-3A02-5755-78DD-1FE4A23E4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8FC2-E572-881B-8E70-78F2E9C5B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D592-82A2-3F43-8BB9-33CF014099A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8D2F4-55BA-7B2B-7E0C-8DABEF148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C7D8B-5C4D-1F2A-F2D3-F47EAB247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0C2-2967-9A4B-B815-B880510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7BD7-6664-77E2-FA76-5FEB1C54FF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AABF2-3B5F-5C4F-BC89-A9F58C7A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5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6D00-3AAD-D4EA-D22A-09BAA4A4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97E7-5454-294A-AFF1-C023F1468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4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A7F9-15DF-03E0-5099-A836741D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2B220-7408-A4C9-5597-B9B336E7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Gupta</dc:creator>
  <cp:lastModifiedBy>Shubham Gupta</cp:lastModifiedBy>
  <cp:revision>1</cp:revision>
  <dcterms:created xsi:type="dcterms:W3CDTF">2023-09-15T13:15:25Z</dcterms:created>
  <dcterms:modified xsi:type="dcterms:W3CDTF">2023-09-15T13:15:40Z</dcterms:modified>
</cp:coreProperties>
</file>