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Lst>
  <p:notesMasterIdLst>
    <p:notesMasterId r:id="rId4"/>
  </p:notesMasterIdLst>
  <p:handoutMasterIdLst>
    <p:handoutMasterId r:id="rId34"/>
  </p:handoutMasterIdLst>
  <p:sldIdLst>
    <p:sldId id="276" r:id="rId3"/>
    <p:sldId id="285" r:id="rId5"/>
    <p:sldId id="282" r:id="rId6"/>
    <p:sldId id="257" r:id="rId7"/>
    <p:sldId id="264" r:id="rId8"/>
    <p:sldId id="288" r:id="rId9"/>
    <p:sldId id="290" r:id="rId10"/>
    <p:sldId id="291" r:id="rId11"/>
    <p:sldId id="292" r:id="rId12"/>
    <p:sldId id="311" r:id="rId13"/>
    <p:sldId id="312" r:id="rId14"/>
    <p:sldId id="313" r:id="rId15"/>
    <p:sldId id="315" r:id="rId16"/>
    <p:sldId id="316" r:id="rId17"/>
    <p:sldId id="317"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6" r:id="rId31"/>
    <p:sldId id="280" r:id="rId32"/>
    <p:sldId id="274"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322" autoAdjust="0"/>
    <p:restoredTop sz="94660"/>
  </p:normalViewPr>
  <p:slideViewPr>
    <p:cSldViewPr>
      <p:cViewPr varScale="1">
        <p:scale>
          <a:sx n="81" d="100"/>
          <a:sy n="81" d="100"/>
        </p:scale>
        <p:origin x="1925" y="53"/>
      </p:cViewPr>
      <p:guideLst>
        <p:guide orient="horz" pos="2160"/>
        <p:guide pos="285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5" d="100"/>
          <a:sy n="65" d="100"/>
        </p:scale>
        <p:origin x="3154" y="67"/>
      </p:cViewPr>
      <p:guideLst>
        <p:guide orient="horz" pos="2880"/>
        <p:guide pos="214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Morse Code Secured Authentication System Using Artificial Intelligence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B814506-9DC8-4107-A2DB-5FAB0A918448}"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E64D4C2-0492-4371-BDEC-D03EE3A733FC}" type="slidenum">
              <a:rPr lang="en-US" smtClean="0"/>
            </a:fld>
            <a:endParaRPr lang="en-U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Morse Code Secured Authentication System Using Artificial Intelligence</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6E1EC0-0BC7-4CAF-81C2-675D3DC29D7F}"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D18BFA-53AF-4CEF-A441-8269561A5E85}" type="slidenum">
              <a:rPr lang="en-US" smtClean="0"/>
            </a:fld>
            <a:endParaRPr lang="en-US"/>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2D18BFA-53AF-4CEF-A441-8269561A5E85}" type="slidenum">
              <a:rPr lang="en-US" smtClean="0"/>
            </a:fld>
            <a:endParaRPr lang="en-US"/>
          </a:p>
        </p:txBody>
      </p:sp>
      <p:sp>
        <p:nvSpPr>
          <p:cNvPr id="5" name="Header Placeholder 4"/>
          <p:cNvSpPr>
            <a:spLocks noGrp="1"/>
          </p:cNvSpPr>
          <p:nvPr>
            <p:ph type="hdr" sz="quarter" idx="11"/>
          </p:nvPr>
        </p:nvSpPr>
        <p:spPr/>
        <p:txBody>
          <a:bodyPr/>
          <a:lstStyle/>
          <a:p>
            <a:r>
              <a:rPr lang="en-US"/>
              <a:t>Morse Code Secured Authentication System Using Artificial Intelligence</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2D18BFA-53AF-4CEF-A441-8269561A5E85}" type="slidenum">
              <a:rPr lang="en-US" smtClean="0"/>
            </a:fld>
            <a:endParaRPr lang="en-US"/>
          </a:p>
        </p:txBody>
      </p:sp>
      <p:sp>
        <p:nvSpPr>
          <p:cNvPr id="5" name="Header Placeholder 4"/>
          <p:cNvSpPr>
            <a:spLocks noGrp="1"/>
          </p:cNvSpPr>
          <p:nvPr>
            <p:ph type="hdr" sz="quarter" idx="11"/>
          </p:nvPr>
        </p:nvSpPr>
        <p:spPr/>
        <p:txBody>
          <a:bodyPr/>
          <a:lstStyle/>
          <a:p>
            <a:r>
              <a:rPr lang="en-US"/>
              <a:t>Morse Code Secured Authentication System Using Artificial Intelligence</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r>
              <a:rPr lang="en-US"/>
              <a:t>Morse Code Secured Authentication System Using Artificial Intelligence</a:t>
            </a:r>
            <a:endParaRPr lang="en-US"/>
          </a:p>
        </p:txBody>
      </p:sp>
      <p:sp>
        <p:nvSpPr>
          <p:cNvPr id="5" name="Slide Number Placeholder 4"/>
          <p:cNvSpPr>
            <a:spLocks noGrp="1"/>
          </p:cNvSpPr>
          <p:nvPr>
            <p:ph type="sldNum" sz="quarter" idx="5"/>
          </p:nvPr>
        </p:nvSpPr>
        <p:spPr/>
        <p:txBody>
          <a:bodyPr/>
          <a:lstStyle/>
          <a:p>
            <a:fld id="{D2D18BFA-53AF-4CEF-A441-8269561A5E85}"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r>
              <a:rPr lang="en-US"/>
              <a:t>Morse Code Secured Authentication System Using Artificial Intelligence</a:t>
            </a:r>
            <a:endParaRPr lang="en-US"/>
          </a:p>
        </p:txBody>
      </p:sp>
      <p:sp>
        <p:nvSpPr>
          <p:cNvPr id="5" name="Slide Number Placeholder 4"/>
          <p:cNvSpPr>
            <a:spLocks noGrp="1"/>
          </p:cNvSpPr>
          <p:nvPr>
            <p:ph type="sldNum" sz="quarter" idx="5"/>
          </p:nvPr>
        </p:nvSpPr>
        <p:spPr/>
        <p:txBody>
          <a:bodyPr/>
          <a:lstStyle/>
          <a:p>
            <a:fld id="{D2D18BFA-53AF-4CEF-A441-8269561A5E85}"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A51CAFD8-071D-4DC9-B419-DCB1807478B4}" type="datetime3">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5EE452-C53E-4A0E-AD8D-C3E0ECDBDE2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87E576A-05F9-43D7-87F7-127E277BAE72}" type="datetime3">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5EE452-C53E-4A0E-AD8D-C3E0ECDBDE2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73CFAF9-0ADD-413D-8AED-8AFAD08E2889}" type="datetime3">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5EE452-C53E-4A0E-AD8D-C3E0ECDBDE2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1991E68-B84B-424D-BCFD-257DDAF89125}" type="datetime3">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5EE452-C53E-4A0E-AD8D-C3E0ECDBDE2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3EDEF64-6E01-4477-ADCF-EDDE470E6679}" type="datetime3">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5EE452-C53E-4A0E-AD8D-C3E0ECDBDE2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478ABC20-0709-484B-87E3-B9D40742BB6B}" type="datetime3">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5EE452-C53E-4A0E-AD8D-C3E0ECDBDE2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5FD54097-39A5-445A-B628-56C9FC015CAA}" type="datetime3">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5EE452-C53E-4A0E-AD8D-C3E0ECDBDE2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91480399-DF8E-4CF2-9FFA-8127B49296EC}" type="datetime3">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5EE452-C53E-4A0E-AD8D-C3E0ECDBDE2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67D950-6D2A-4A21-BA7B-419FA383ED9E}" type="datetime3">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5EE452-C53E-4A0E-AD8D-C3E0ECDBDE2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FAEFCE8-A802-49F0-8EAC-5CE930BA35C7}" type="datetime3">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5EE452-C53E-4A0E-AD8D-C3E0ECDBDE2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D12D83E-50F1-42B1-A70F-C5224FF35517}" type="datetime3">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5EE452-C53E-4A0E-AD8D-C3E0ECDBDE2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544C72-CF5A-4FBB-85ED-8C88102E4D1F}" type="datetime3">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5EE452-C53E-4A0E-AD8D-C3E0ECDBDE2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jpeg"/><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jpeg"/><Relationship Id="rId1"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hyperlink" Target="https://www.atlassian.com/git/tutorials/setting-up-a-repository/git-clone" TargetMode="External"/><Relationship Id="rId3" Type="http://schemas.openxmlformats.org/officeDocument/2006/relationships/hyperlink" Target="https://docs.github.com/en/desktop/installing-and-configuring-github-desktop/getting-started-with-github-desktop" TargetMode="External"/><Relationship Id="rId2" Type="http://schemas.openxmlformats.org/officeDocument/2006/relationships/hyperlink" Target="https://docs.github.com/en/repositories/creating-and-managing-repositories/cloning-a-repository" TargetMode="External"/><Relationship Id="rId1" Type="http://schemas.openxmlformats.org/officeDocument/2006/relationships/hyperlink" Target="https://docs.github.com/en/get-started/quickstart/create-a-repo"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7696200" cy="1320800"/>
          </a:xfrm>
        </p:spPr>
        <p:txBody>
          <a:bodyPr>
            <a:normAutofit/>
          </a:bodyPr>
          <a:lstStyle/>
          <a:p>
            <a:r>
              <a:rPr lang="en-US"/>
              <a:t> </a:t>
            </a:r>
            <a:r>
              <a:rPr lang="en-US" sz="3600" b="1">
                <a:solidFill>
                  <a:schemeClr val="tx1"/>
                </a:solidFill>
                <a:cs typeface="Times New Roman" panose="02020603050405020304" pitchFamily="18" charset="0"/>
              </a:rPr>
              <a:t>ADICHUNCHANAGIRI INSTITUTE OF       TECHNOLOGY,CHICKMAGALUR</a:t>
            </a:r>
            <a:endParaRPr lang="en-IN" sz="3600" b="1">
              <a:solidFill>
                <a:schemeClr val="tx1"/>
              </a:solidFill>
              <a:cs typeface="Times New Roman" panose="02020603050405020304" pitchFamily="18" charset="0"/>
            </a:endParaRPr>
          </a:p>
        </p:txBody>
      </p:sp>
      <p:sp>
        <p:nvSpPr>
          <p:cNvPr id="3" name="Content Placeholder 2"/>
          <p:cNvSpPr>
            <a:spLocks noGrp="1"/>
          </p:cNvSpPr>
          <p:nvPr>
            <p:ph idx="1"/>
          </p:nvPr>
        </p:nvSpPr>
        <p:spPr>
          <a:xfrm>
            <a:off x="43068" y="1752600"/>
            <a:ext cx="9123183" cy="5105400"/>
          </a:xfrm>
        </p:spPr>
        <p:txBody>
          <a:bodyPr/>
          <a:lstStyle/>
          <a:p>
            <a:pPr marL="0" indent="0" algn="ctr">
              <a:buNone/>
            </a:pPr>
            <a:r>
              <a:rPr lang="en-US" sz="2400" b="1">
                <a:solidFill>
                  <a:srgbClr val="00B050"/>
                </a:solidFill>
                <a:latin typeface="+mj-lt"/>
                <a:cs typeface="Times New Roman" panose="02020603050405020304" pitchFamily="18" charset="0"/>
              </a:rPr>
              <a:t>DEPARTMENT OF INFORMATION SCIENCE AND ENGINEERING</a:t>
            </a:r>
            <a:endParaRPr lang="en-US" sz="2400" b="1">
              <a:solidFill>
                <a:srgbClr val="00B050"/>
              </a:solidFill>
              <a:latin typeface="+mj-lt"/>
              <a:cs typeface="Times New Roman" panose="02020603050405020304" pitchFamily="18" charset="0"/>
            </a:endParaRPr>
          </a:p>
          <a:p>
            <a:pPr marL="0" indent="0" algn="ctr">
              <a:buNone/>
            </a:pPr>
            <a:r>
              <a:rPr lang="en-US" sz="20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INTERNSHIP SEMINAR</a:t>
            </a:r>
            <a:endParaRPr lang="en-US" sz="20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ctr">
              <a:buNone/>
            </a:pPr>
            <a:r>
              <a:rPr lang="en-US" sz="1600">
                <a:effectLst/>
                <a:latin typeface="Calibri" panose="020F0502020204030204" pitchFamily="34" charset="0"/>
                <a:ea typeface="Times New Roman" panose="02020603050405020304" pitchFamily="18" charset="0"/>
                <a:cs typeface="Times New Roman" panose="02020603050405020304" pitchFamily="18" charset="0"/>
              </a:rPr>
              <a:t>ON</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ctr">
              <a:buNone/>
            </a:pPr>
            <a:r>
              <a:rPr lang="en-US" sz="2000">
                <a:effectLst/>
                <a:latin typeface="Calibri" panose="020F0502020204030204" pitchFamily="34" charset="0"/>
                <a:ea typeface="Times New Roman" panose="02020603050405020304" pitchFamily="18" charset="0"/>
                <a:cs typeface="Times New Roman" panose="02020603050405020304" pitchFamily="18" charset="0"/>
              </a:rPr>
              <a:t>  </a:t>
            </a:r>
            <a:r>
              <a:rPr lang="en-US" sz="2800" b="1">
                <a:effectLst/>
                <a:latin typeface="+mj-lt"/>
                <a:ea typeface="Times New Roman" panose="02020603050405020304" pitchFamily="18" charset="0"/>
                <a:cs typeface="Times New Roman" panose="02020603050405020304" pitchFamily="18" charset="0"/>
              </a:rPr>
              <a:t>“</a:t>
            </a:r>
            <a:r>
              <a:rPr lang="en-IN" altLang="en-US" sz="2800" b="1">
                <a:latin typeface="+mj-lt"/>
                <a:cs typeface="Times New Roman" panose="02020603050405020304" pitchFamily="18" charset="0"/>
                <a:sym typeface="+mn-ea"/>
              </a:rPr>
              <a:t>USAGE OF GITHUB FOR DEVOPS</a:t>
            </a:r>
            <a:r>
              <a:rPr lang="en-US" sz="2800" b="1">
                <a:effectLst/>
                <a:latin typeface="+mj-lt"/>
                <a:ea typeface="Times New Roman" panose="02020603050405020304" pitchFamily="18" charset="0"/>
                <a:cs typeface="Times New Roman" panose="02020603050405020304" pitchFamily="18" charset="0"/>
              </a:rPr>
              <a:t>”</a:t>
            </a:r>
            <a:endParaRPr lang="en-IN" sz="2800" b="1">
              <a:latin typeface="+mj-lt"/>
              <a:ea typeface="Times New Roman" panose="02020603050405020304" pitchFamily="18" charset="0"/>
              <a:cs typeface="Times New Roman" panose="02020603050405020304" pitchFamily="18" charset="0"/>
            </a:endParaRPr>
          </a:p>
          <a:p>
            <a:pPr marL="0" indent="0" algn="ctr">
              <a:buNone/>
            </a:pPr>
            <a:endParaRPr lang="en-IN"/>
          </a:p>
          <a:p>
            <a:pPr marL="0" indent="0">
              <a:buNone/>
            </a:pPr>
            <a:r>
              <a:rPr lang="en-IN" sz="1600" b="1">
                <a:latin typeface="+mj-lt"/>
                <a:cs typeface="Times New Roman" panose="02020603050405020304" pitchFamily="18" charset="0"/>
              </a:rPr>
              <a:t>           Under the guidance of :                                                                          Presented By :</a:t>
            </a:r>
            <a:endParaRPr lang="en-IN" sz="1600" b="1">
              <a:latin typeface="+mj-lt"/>
              <a:cs typeface="Times New Roman" panose="02020603050405020304" pitchFamily="18" charset="0"/>
            </a:endParaRPr>
          </a:p>
          <a:p>
            <a:pPr marL="0" indent="0">
              <a:buNone/>
            </a:pPr>
            <a:r>
              <a:rPr lang="en-IN" sz="1600">
                <a:latin typeface="+mj-lt"/>
                <a:cs typeface="Times New Roman" panose="02020603050405020304" pitchFamily="18" charset="0"/>
              </a:rPr>
              <a:t>               Mrs.Deepashri K S                                                                         Shubha H T (4AI19IS047)</a:t>
            </a:r>
            <a:endParaRPr lang="en-IN" sz="1600">
              <a:latin typeface="+mj-lt"/>
              <a:cs typeface="Times New Roman" panose="02020603050405020304" pitchFamily="18" charset="0"/>
            </a:endParaRPr>
          </a:p>
          <a:p>
            <a:pPr marL="0" indent="0">
              <a:buNone/>
            </a:pPr>
            <a:r>
              <a:rPr lang="en-IN" sz="1050">
                <a:latin typeface="+mj-lt"/>
                <a:cs typeface="Times New Roman" panose="02020603050405020304" pitchFamily="18" charset="0"/>
              </a:rPr>
              <a:t>                      </a:t>
            </a:r>
            <a:r>
              <a:rPr lang="en-IN" sz="1600">
                <a:latin typeface="+mj-lt"/>
                <a:cs typeface="Times New Roman" panose="02020603050405020304" pitchFamily="18" charset="0"/>
              </a:rPr>
              <a:t>Associate Professor, </a:t>
            </a:r>
            <a:endParaRPr lang="en-IN" sz="1600">
              <a:latin typeface="+mj-lt"/>
              <a:cs typeface="Times New Roman" panose="02020603050405020304" pitchFamily="18" charset="0"/>
            </a:endParaRPr>
          </a:p>
          <a:p>
            <a:pPr marL="0" indent="0">
              <a:buNone/>
            </a:pPr>
            <a:r>
              <a:rPr lang="en-IN" sz="1600">
                <a:latin typeface="+mj-lt"/>
                <a:cs typeface="Times New Roman" panose="02020603050405020304" pitchFamily="18" charset="0"/>
              </a:rPr>
              <a:t>              Department of IS &amp; E</a:t>
            </a:r>
            <a:endParaRPr lang="en-IN" sz="1600">
              <a:latin typeface="+mj-lt"/>
              <a:cs typeface="Times New Roman" panose="02020603050405020304" pitchFamily="18" charset="0"/>
            </a:endParaRPr>
          </a:p>
        </p:txBody>
      </p:sp>
      <p:pic>
        <p:nvPicPr>
          <p:cNvPr id="4" name="Picture 3" descr="AITCOLOR1"/>
          <p:cNvPicPr/>
          <p:nvPr/>
        </p:nvPicPr>
        <p:blipFill>
          <a:blip r:embed="rId1" cstate="print"/>
          <a:srcRect/>
          <a:stretch>
            <a:fillRect/>
          </a:stretch>
        </p:blipFill>
        <p:spPr bwMode="auto">
          <a:xfrm>
            <a:off x="457200" y="457200"/>
            <a:ext cx="966470" cy="1082869"/>
          </a:xfrm>
          <a:prstGeom prst="rect">
            <a:avLst/>
          </a:prstGeom>
          <a:noFill/>
          <a:ln w="9525">
            <a:noFill/>
            <a:miter lim="800000"/>
            <a:headEnd/>
            <a:tailEnd/>
          </a:ln>
        </p:spPr>
      </p:pic>
      <p:sp>
        <p:nvSpPr>
          <p:cNvPr id="12" name="Date Placeholder 11"/>
          <p:cNvSpPr>
            <a:spLocks noGrp="1"/>
          </p:cNvSpPr>
          <p:nvPr>
            <p:ph type="dt" sz="half" idx="10"/>
          </p:nvPr>
        </p:nvSpPr>
        <p:spPr/>
        <p:txBody>
          <a:bodyPr/>
          <a:lstStyle/>
          <a:p>
            <a:fld id="{FEF465F5-9E90-4D17-9CA4-A27889FCAFE4}" type="datetime3">
              <a:rPr lang="en-US" smtClean="0"/>
            </a:fld>
            <a:endParaRPr lang="en-US"/>
          </a:p>
        </p:txBody>
      </p:sp>
      <p:sp>
        <p:nvSpPr>
          <p:cNvPr id="13" name="Slide Number Placeholder 12"/>
          <p:cNvSpPr>
            <a:spLocks noGrp="1"/>
          </p:cNvSpPr>
          <p:nvPr>
            <p:ph type="sldNum" sz="quarter" idx="12"/>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IMPLEMENTATION</a:t>
            </a:r>
            <a:endParaRPr lang="en-IN" altLang="en-US"/>
          </a:p>
        </p:txBody>
      </p:sp>
      <p:sp>
        <p:nvSpPr>
          <p:cNvPr id="3" name="Content Placeholder 2"/>
          <p:cNvSpPr>
            <a:spLocks noGrp="1"/>
          </p:cNvSpPr>
          <p:nvPr>
            <p:ph idx="1"/>
          </p:nvPr>
        </p:nvSpPr>
        <p:spPr/>
        <p:txBody>
          <a:bodyPr>
            <a:noAutofit/>
          </a:bodyPr>
          <a:p>
            <a:pPr marL="0" indent="0">
              <a:lnSpc>
                <a:spcPct val="100000"/>
              </a:lnSpc>
              <a:spcBef>
                <a:spcPts val="1140"/>
              </a:spcBef>
              <a:buNone/>
            </a:pPr>
            <a:r>
              <a:rPr sz="1700" b="1" spc="-5" dirty="0">
                <a:latin typeface="Times New Roman" panose="02020603050405020304"/>
                <a:cs typeface="Times New Roman" panose="02020603050405020304"/>
                <a:sym typeface="+mn-ea"/>
              </a:rPr>
              <a:t>ADDING FILE</a:t>
            </a:r>
            <a:r>
              <a:rPr sz="1700" b="1" spc="-40" dirty="0">
                <a:latin typeface="Times New Roman" panose="02020603050405020304"/>
                <a:cs typeface="Times New Roman" panose="02020603050405020304"/>
                <a:sym typeface="+mn-ea"/>
              </a:rPr>
              <a:t> </a:t>
            </a:r>
            <a:r>
              <a:rPr sz="1700" b="1" spc="-20" dirty="0">
                <a:latin typeface="Times New Roman" panose="02020603050405020304"/>
                <a:cs typeface="Times New Roman" panose="02020603050405020304"/>
                <a:sym typeface="+mn-ea"/>
              </a:rPr>
              <a:t>TO</a:t>
            </a:r>
            <a:r>
              <a:rPr sz="1700" b="1" dirty="0">
                <a:latin typeface="Times New Roman" panose="02020603050405020304"/>
                <a:cs typeface="Times New Roman" panose="02020603050405020304"/>
                <a:sym typeface="+mn-ea"/>
              </a:rPr>
              <a:t> </a:t>
            </a:r>
            <a:r>
              <a:rPr sz="1700" b="1" spc="-15" dirty="0">
                <a:latin typeface="Times New Roman" panose="02020603050405020304"/>
                <a:cs typeface="Times New Roman" panose="02020603050405020304"/>
                <a:sym typeface="+mn-ea"/>
              </a:rPr>
              <a:t>REPOSITORY</a:t>
            </a:r>
            <a:r>
              <a:rPr sz="1700" b="1" spc="-70" dirty="0">
                <a:latin typeface="Times New Roman" panose="02020603050405020304"/>
                <a:cs typeface="Times New Roman" panose="02020603050405020304"/>
                <a:sym typeface="+mn-ea"/>
              </a:rPr>
              <a:t> </a:t>
            </a:r>
            <a:r>
              <a:rPr sz="1700" b="1" spc="-5" dirty="0">
                <a:latin typeface="Times New Roman" panose="02020603050405020304"/>
                <a:cs typeface="Times New Roman" panose="02020603050405020304"/>
                <a:sym typeface="+mn-ea"/>
              </a:rPr>
              <a:t>USING</a:t>
            </a:r>
            <a:r>
              <a:rPr sz="1700" b="1" spc="-40" dirty="0">
                <a:latin typeface="Times New Roman" panose="02020603050405020304"/>
                <a:cs typeface="Times New Roman" panose="02020603050405020304"/>
                <a:sym typeface="+mn-ea"/>
              </a:rPr>
              <a:t> </a:t>
            </a:r>
            <a:r>
              <a:rPr sz="1700" b="1" spc="-5" dirty="0">
                <a:latin typeface="Times New Roman" panose="02020603050405020304"/>
                <a:cs typeface="Times New Roman" panose="02020603050405020304"/>
                <a:sym typeface="+mn-ea"/>
              </a:rPr>
              <a:t>THE</a:t>
            </a:r>
            <a:r>
              <a:rPr sz="1700" b="1" dirty="0">
                <a:latin typeface="Times New Roman" panose="02020603050405020304"/>
                <a:cs typeface="Times New Roman" panose="02020603050405020304"/>
                <a:sym typeface="+mn-ea"/>
              </a:rPr>
              <a:t> </a:t>
            </a:r>
            <a:r>
              <a:rPr sz="1700" b="1" spc="-5" dirty="0">
                <a:latin typeface="Times New Roman" panose="02020603050405020304"/>
                <a:cs typeface="Times New Roman" panose="02020603050405020304"/>
                <a:sym typeface="+mn-ea"/>
              </a:rPr>
              <a:t>COMMAND</a:t>
            </a:r>
            <a:r>
              <a:rPr sz="1700" b="1" dirty="0">
                <a:latin typeface="Times New Roman" panose="02020603050405020304"/>
                <a:cs typeface="Times New Roman" panose="02020603050405020304"/>
                <a:sym typeface="+mn-ea"/>
              </a:rPr>
              <a:t> </a:t>
            </a:r>
            <a:r>
              <a:rPr sz="1700" b="1" spc="-5" dirty="0">
                <a:latin typeface="Times New Roman" panose="02020603050405020304"/>
                <a:cs typeface="Times New Roman" panose="02020603050405020304"/>
                <a:sym typeface="+mn-ea"/>
              </a:rPr>
              <a:t>LINE</a:t>
            </a:r>
            <a:endParaRPr sz="1700">
              <a:latin typeface="Times New Roman" panose="02020603050405020304"/>
              <a:cs typeface="Times New Roman" panose="02020603050405020304"/>
            </a:endParaRPr>
          </a:p>
          <a:p>
            <a:pPr marL="298450" marR="5080" indent="-285750">
              <a:lnSpc>
                <a:spcPts val="3600"/>
              </a:lnSpc>
              <a:spcBef>
                <a:spcPts val="285"/>
              </a:spcBef>
              <a:buFont typeface="Wingdings" panose="05000000000000000000"/>
              <a:buChar char=""/>
              <a:tabLst>
                <a:tab pos="298450" algn="l"/>
              </a:tabLst>
            </a:pPr>
            <a:r>
              <a:rPr sz="1700" spc="15" dirty="0">
                <a:latin typeface="Times New Roman" panose="02020603050405020304"/>
                <a:cs typeface="Times New Roman" panose="02020603050405020304"/>
                <a:sym typeface="+mn-ea"/>
              </a:rPr>
              <a:t>On</a:t>
            </a:r>
            <a:r>
              <a:rPr sz="1700" spc="60" dirty="0">
                <a:latin typeface="Times New Roman" panose="02020603050405020304"/>
                <a:cs typeface="Times New Roman" panose="02020603050405020304"/>
                <a:sym typeface="+mn-ea"/>
              </a:rPr>
              <a:t> </a:t>
            </a:r>
            <a:r>
              <a:rPr sz="1700" spc="20" dirty="0">
                <a:latin typeface="Times New Roman" panose="02020603050405020304"/>
                <a:cs typeface="Times New Roman" panose="02020603050405020304"/>
                <a:sym typeface="+mn-ea"/>
              </a:rPr>
              <a:t>your</a:t>
            </a:r>
            <a:r>
              <a:rPr sz="1700" spc="55" dirty="0">
                <a:latin typeface="Times New Roman" panose="02020603050405020304"/>
                <a:cs typeface="Times New Roman" panose="02020603050405020304"/>
                <a:sym typeface="+mn-ea"/>
              </a:rPr>
              <a:t> </a:t>
            </a:r>
            <a:r>
              <a:rPr sz="1700" spc="15" dirty="0">
                <a:latin typeface="Times New Roman" panose="02020603050405020304"/>
                <a:cs typeface="Times New Roman" panose="02020603050405020304"/>
                <a:sym typeface="+mn-ea"/>
              </a:rPr>
              <a:t>computer,</a:t>
            </a:r>
            <a:r>
              <a:rPr sz="1700" spc="60" dirty="0">
                <a:latin typeface="Times New Roman" panose="02020603050405020304"/>
                <a:cs typeface="Times New Roman" panose="02020603050405020304"/>
                <a:sym typeface="+mn-ea"/>
              </a:rPr>
              <a:t> </a:t>
            </a:r>
            <a:r>
              <a:rPr sz="1700" spc="20" dirty="0">
                <a:latin typeface="Times New Roman" panose="02020603050405020304"/>
                <a:cs typeface="Times New Roman" panose="02020603050405020304"/>
                <a:sym typeface="+mn-ea"/>
              </a:rPr>
              <a:t>move</a:t>
            </a:r>
            <a:r>
              <a:rPr sz="1700" spc="65" dirty="0">
                <a:latin typeface="Times New Roman" panose="02020603050405020304"/>
                <a:cs typeface="Times New Roman" panose="02020603050405020304"/>
                <a:sym typeface="+mn-ea"/>
              </a:rPr>
              <a:t> </a:t>
            </a:r>
            <a:r>
              <a:rPr sz="1700" spc="15" dirty="0">
                <a:latin typeface="Times New Roman" panose="02020603050405020304"/>
                <a:cs typeface="Times New Roman" panose="02020603050405020304"/>
                <a:sym typeface="+mn-ea"/>
              </a:rPr>
              <a:t>the</a:t>
            </a:r>
            <a:r>
              <a:rPr sz="1700" spc="65" dirty="0">
                <a:latin typeface="Times New Roman" panose="02020603050405020304"/>
                <a:cs typeface="Times New Roman" panose="02020603050405020304"/>
                <a:sym typeface="+mn-ea"/>
              </a:rPr>
              <a:t> </a:t>
            </a:r>
            <a:r>
              <a:rPr sz="1700" spc="20" dirty="0">
                <a:latin typeface="Times New Roman" panose="02020603050405020304"/>
                <a:cs typeface="Times New Roman" panose="02020603050405020304"/>
                <a:sym typeface="+mn-ea"/>
              </a:rPr>
              <a:t>file</a:t>
            </a:r>
            <a:r>
              <a:rPr sz="1700" spc="65" dirty="0">
                <a:latin typeface="Times New Roman" panose="02020603050405020304"/>
                <a:cs typeface="Times New Roman" panose="02020603050405020304"/>
                <a:sym typeface="+mn-ea"/>
              </a:rPr>
              <a:t> </a:t>
            </a:r>
            <a:r>
              <a:rPr sz="1700" spc="20" dirty="0">
                <a:latin typeface="Times New Roman" panose="02020603050405020304"/>
                <a:cs typeface="Times New Roman" panose="02020603050405020304"/>
                <a:sym typeface="+mn-ea"/>
              </a:rPr>
              <a:t>you'd</a:t>
            </a:r>
            <a:r>
              <a:rPr sz="1700" spc="60" dirty="0">
                <a:latin typeface="Times New Roman" panose="02020603050405020304"/>
                <a:cs typeface="Times New Roman" panose="02020603050405020304"/>
                <a:sym typeface="+mn-ea"/>
              </a:rPr>
              <a:t> </a:t>
            </a:r>
            <a:r>
              <a:rPr sz="1700" spc="20" dirty="0">
                <a:latin typeface="Times New Roman" panose="02020603050405020304"/>
                <a:cs typeface="Times New Roman" panose="02020603050405020304"/>
                <a:sym typeface="+mn-ea"/>
              </a:rPr>
              <a:t>like</a:t>
            </a:r>
            <a:r>
              <a:rPr sz="1700" spc="65" dirty="0">
                <a:latin typeface="Times New Roman" panose="02020603050405020304"/>
                <a:cs typeface="Times New Roman" panose="02020603050405020304"/>
                <a:sym typeface="+mn-ea"/>
              </a:rPr>
              <a:t> </a:t>
            </a:r>
            <a:r>
              <a:rPr sz="1700" spc="10" dirty="0">
                <a:latin typeface="Times New Roman" panose="02020603050405020304"/>
                <a:cs typeface="Times New Roman" panose="02020603050405020304"/>
                <a:sym typeface="+mn-ea"/>
              </a:rPr>
              <a:t>to</a:t>
            </a:r>
            <a:r>
              <a:rPr sz="1700" spc="60" dirty="0">
                <a:latin typeface="Times New Roman" panose="02020603050405020304"/>
                <a:cs typeface="Times New Roman" panose="02020603050405020304"/>
                <a:sym typeface="+mn-ea"/>
              </a:rPr>
              <a:t> </a:t>
            </a:r>
            <a:r>
              <a:rPr sz="1700" spc="20" dirty="0">
                <a:latin typeface="Times New Roman" panose="02020603050405020304"/>
                <a:cs typeface="Times New Roman" panose="02020603050405020304"/>
                <a:sym typeface="+mn-ea"/>
              </a:rPr>
              <a:t>upload</a:t>
            </a:r>
            <a:r>
              <a:rPr sz="1700" spc="60" dirty="0">
                <a:latin typeface="Times New Roman" panose="02020603050405020304"/>
                <a:cs typeface="Times New Roman" panose="02020603050405020304"/>
                <a:sym typeface="+mn-ea"/>
              </a:rPr>
              <a:t> </a:t>
            </a:r>
            <a:r>
              <a:rPr sz="1700" spc="10" dirty="0">
                <a:latin typeface="Times New Roman" panose="02020603050405020304"/>
                <a:cs typeface="Times New Roman" panose="02020603050405020304"/>
                <a:sym typeface="+mn-ea"/>
              </a:rPr>
              <a:t>to</a:t>
            </a:r>
            <a:r>
              <a:rPr sz="1700" spc="60" dirty="0">
                <a:latin typeface="Times New Roman" panose="02020603050405020304"/>
                <a:cs typeface="Times New Roman" panose="02020603050405020304"/>
                <a:sym typeface="+mn-ea"/>
              </a:rPr>
              <a:t> </a:t>
            </a:r>
            <a:r>
              <a:rPr sz="1700" spc="20" dirty="0">
                <a:latin typeface="Times New Roman" panose="02020603050405020304"/>
                <a:cs typeface="Times New Roman" panose="02020603050405020304"/>
                <a:sym typeface="+mn-ea"/>
              </a:rPr>
              <a:t>GitHub</a:t>
            </a:r>
            <a:r>
              <a:rPr sz="1700" spc="60" dirty="0">
                <a:latin typeface="Times New Roman" panose="02020603050405020304"/>
                <a:cs typeface="Times New Roman" panose="02020603050405020304"/>
                <a:sym typeface="+mn-ea"/>
              </a:rPr>
              <a:t> </a:t>
            </a:r>
            <a:r>
              <a:rPr sz="1700" spc="20" dirty="0">
                <a:latin typeface="Times New Roman" panose="02020603050405020304"/>
                <a:cs typeface="Times New Roman" panose="02020603050405020304"/>
                <a:sym typeface="+mn-ea"/>
              </a:rPr>
              <a:t>into</a:t>
            </a:r>
            <a:r>
              <a:rPr sz="1700" spc="60" dirty="0">
                <a:latin typeface="Times New Roman" panose="02020603050405020304"/>
                <a:cs typeface="Times New Roman" panose="02020603050405020304"/>
                <a:sym typeface="+mn-ea"/>
              </a:rPr>
              <a:t> </a:t>
            </a:r>
            <a:r>
              <a:rPr sz="1700" spc="15" dirty="0">
                <a:latin typeface="Times New Roman" panose="02020603050405020304"/>
                <a:cs typeface="Times New Roman" panose="02020603050405020304"/>
                <a:sym typeface="+mn-ea"/>
              </a:rPr>
              <a:t>the</a:t>
            </a:r>
            <a:r>
              <a:rPr sz="1700" spc="65" dirty="0">
                <a:latin typeface="Times New Roman" panose="02020603050405020304"/>
                <a:cs typeface="Times New Roman" panose="02020603050405020304"/>
                <a:sym typeface="+mn-ea"/>
              </a:rPr>
              <a:t> </a:t>
            </a:r>
            <a:r>
              <a:rPr sz="1700" spc="20" dirty="0">
                <a:latin typeface="Times New Roman" panose="02020603050405020304"/>
                <a:cs typeface="Times New Roman" panose="02020603050405020304"/>
                <a:sym typeface="+mn-ea"/>
              </a:rPr>
              <a:t>local</a:t>
            </a:r>
            <a:r>
              <a:rPr sz="1700" spc="60" dirty="0">
                <a:latin typeface="Times New Roman" panose="02020603050405020304"/>
                <a:cs typeface="Times New Roman" panose="02020603050405020304"/>
                <a:sym typeface="+mn-ea"/>
              </a:rPr>
              <a:t> </a:t>
            </a:r>
            <a:r>
              <a:rPr sz="1700" spc="25" dirty="0">
                <a:latin typeface="Times New Roman" panose="02020603050405020304"/>
                <a:cs typeface="Times New Roman" panose="02020603050405020304"/>
                <a:sym typeface="+mn-ea"/>
              </a:rPr>
              <a:t>directory</a:t>
            </a:r>
            <a:r>
              <a:rPr sz="1700" spc="60" dirty="0">
                <a:latin typeface="Times New Roman" panose="02020603050405020304"/>
                <a:cs typeface="Times New Roman" panose="02020603050405020304"/>
                <a:sym typeface="+mn-ea"/>
              </a:rPr>
              <a:t> </a:t>
            </a:r>
            <a:r>
              <a:rPr sz="1700" spc="20" dirty="0">
                <a:latin typeface="Times New Roman" panose="02020603050405020304"/>
                <a:cs typeface="Times New Roman" panose="02020603050405020304"/>
                <a:sym typeface="+mn-ea"/>
              </a:rPr>
              <a:t>that</a:t>
            </a:r>
            <a:r>
              <a:rPr sz="1700" spc="60" dirty="0">
                <a:latin typeface="Times New Roman" panose="02020603050405020304"/>
                <a:cs typeface="Times New Roman" panose="02020603050405020304"/>
                <a:sym typeface="+mn-ea"/>
              </a:rPr>
              <a:t> </a:t>
            </a:r>
            <a:r>
              <a:rPr sz="1700" spc="20" dirty="0">
                <a:latin typeface="Times New Roman" panose="02020603050405020304"/>
                <a:cs typeface="Times New Roman" panose="02020603050405020304"/>
                <a:sym typeface="+mn-ea"/>
              </a:rPr>
              <a:t>was</a:t>
            </a:r>
            <a:r>
              <a:rPr sz="1700" spc="60" dirty="0">
                <a:latin typeface="Times New Roman" panose="02020603050405020304"/>
                <a:cs typeface="Times New Roman" panose="02020603050405020304"/>
                <a:sym typeface="+mn-ea"/>
              </a:rPr>
              <a:t> </a:t>
            </a:r>
            <a:r>
              <a:rPr sz="1700" spc="25" dirty="0">
                <a:latin typeface="Times New Roman" panose="02020603050405020304"/>
                <a:cs typeface="Times New Roman" panose="02020603050405020304"/>
                <a:sym typeface="+mn-ea"/>
              </a:rPr>
              <a:t>created</a:t>
            </a:r>
            <a:r>
              <a:rPr sz="1700" spc="70" dirty="0">
                <a:latin typeface="Times New Roman" panose="02020603050405020304"/>
                <a:cs typeface="Times New Roman" panose="02020603050405020304"/>
                <a:sym typeface="+mn-ea"/>
              </a:rPr>
              <a:t> </a:t>
            </a:r>
            <a:r>
              <a:rPr sz="1700" spc="25" dirty="0">
                <a:latin typeface="Times New Roman" panose="02020603050405020304"/>
                <a:cs typeface="Times New Roman" panose="02020603050405020304"/>
                <a:sym typeface="+mn-ea"/>
              </a:rPr>
              <a:t>when </a:t>
            </a:r>
            <a:r>
              <a:rPr sz="1700" spc="-484" dirty="0">
                <a:latin typeface="Times New Roman" panose="02020603050405020304"/>
                <a:cs typeface="Times New Roman" panose="02020603050405020304"/>
                <a:sym typeface="+mn-ea"/>
              </a:rPr>
              <a:t> </a:t>
            </a:r>
            <a:r>
              <a:rPr sz="1700" spc="-5" dirty="0">
                <a:latin typeface="Times New Roman" panose="02020603050405020304"/>
                <a:cs typeface="Times New Roman" panose="02020603050405020304"/>
                <a:sym typeface="+mn-ea"/>
              </a:rPr>
              <a:t>you</a:t>
            </a:r>
            <a:r>
              <a:rPr sz="1700" spc="-10" dirty="0">
                <a:latin typeface="Times New Roman" panose="02020603050405020304"/>
                <a:cs typeface="Times New Roman" panose="02020603050405020304"/>
                <a:sym typeface="+mn-ea"/>
              </a:rPr>
              <a:t> </a:t>
            </a:r>
            <a:r>
              <a:rPr sz="1700" spc="-5" dirty="0">
                <a:latin typeface="Times New Roman" panose="02020603050405020304"/>
                <a:cs typeface="Times New Roman" panose="02020603050405020304"/>
                <a:sym typeface="+mn-ea"/>
              </a:rPr>
              <a:t>cloned the</a:t>
            </a:r>
            <a:r>
              <a:rPr sz="1700" dirty="0">
                <a:latin typeface="Times New Roman" panose="02020603050405020304"/>
                <a:cs typeface="Times New Roman" panose="02020603050405020304"/>
                <a:sym typeface="+mn-ea"/>
              </a:rPr>
              <a:t> </a:t>
            </a:r>
            <a:r>
              <a:rPr sz="1700" spc="-15" dirty="0">
                <a:latin typeface="Times New Roman" panose="02020603050405020304"/>
                <a:cs typeface="Times New Roman" panose="02020603050405020304"/>
                <a:sym typeface="+mn-ea"/>
              </a:rPr>
              <a:t>repository.</a:t>
            </a:r>
            <a:endParaRPr sz="1700">
              <a:latin typeface="Times New Roman" panose="02020603050405020304"/>
              <a:cs typeface="Times New Roman" panose="02020603050405020304"/>
            </a:endParaRPr>
          </a:p>
          <a:p>
            <a:pPr marL="298450" indent="-285750">
              <a:lnSpc>
                <a:spcPct val="100000"/>
              </a:lnSpc>
              <a:spcBef>
                <a:spcPts val="880"/>
              </a:spcBef>
              <a:buFont typeface="Wingdings" panose="05000000000000000000"/>
              <a:buChar char=""/>
              <a:tabLst>
                <a:tab pos="298450" algn="l"/>
              </a:tabLst>
            </a:pPr>
            <a:r>
              <a:rPr sz="1700" dirty="0">
                <a:latin typeface="Times New Roman" panose="02020603050405020304"/>
                <a:cs typeface="Times New Roman" panose="02020603050405020304"/>
                <a:sym typeface="+mn-ea"/>
              </a:rPr>
              <a:t>Open</a:t>
            </a:r>
            <a:r>
              <a:rPr sz="1700" spc="-25" dirty="0">
                <a:latin typeface="Times New Roman" panose="02020603050405020304"/>
                <a:cs typeface="Times New Roman" panose="02020603050405020304"/>
                <a:sym typeface="+mn-ea"/>
              </a:rPr>
              <a:t> </a:t>
            </a:r>
            <a:r>
              <a:rPr sz="1700" spc="-5" dirty="0">
                <a:latin typeface="Times New Roman" panose="02020603050405020304"/>
                <a:cs typeface="Times New Roman" panose="02020603050405020304"/>
                <a:sym typeface="+mn-ea"/>
              </a:rPr>
              <a:t>Git</a:t>
            </a:r>
            <a:r>
              <a:rPr sz="1700" spc="-25" dirty="0">
                <a:latin typeface="Times New Roman" panose="02020603050405020304"/>
                <a:cs typeface="Times New Roman" panose="02020603050405020304"/>
                <a:sym typeface="+mn-ea"/>
              </a:rPr>
              <a:t> </a:t>
            </a:r>
            <a:r>
              <a:rPr sz="1700" spc="-5" dirty="0">
                <a:latin typeface="Times New Roman" panose="02020603050405020304"/>
                <a:cs typeface="Times New Roman" panose="02020603050405020304"/>
                <a:sym typeface="+mn-ea"/>
              </a:rPr>
              <a:t>Bash.</a:t>
            </a:r>
            <a:endParaRPr sz="1700">
              <a:latin typeface="Times New Roman" panose="02020603050405020304"/>
              <a:cs typeface="Times New Roman" panose="02020603050405020304"/>
            </a:endParaRPr>
          </a:p>
          <a:p>
            <a:pPr marL="298450" indent="-285750">
              <a:lnSpc>
                <a:spcPct val="100000"/>
              </a:lnSpc>
              <a:spcBef>
                <a:spcPts val="1200"/>
              </a:spcBef>
              <a:buFont typeface="Wingdings" panose="05000000000000000000"/>
              <a:buChar char=""/>
              <a:tabLst>
                <a:tab pos="298450" algn="l"/>
              </a:tabLst>
            </a:pPr>
            <a:r>
              <a:rPr sz="1700" spc="-5" dirty="0">
                <a:latin typeface="Times New Roman" panose="02020603050405020304"/>
                <a:cs typeface="Times New Roman" panose="02020603050405020304"/>
                <a:sym typeface="+mn-ea"/>
              </a:rPr>
              <a:t>Change</a:t>
            </a:r>
            <a:r>
              <a:rPr sz="1700" spc="5" dirty="0">
                <a:latin typeface="Times New Roman" panose="02020603050405020304"/>
                <a:cs typeface="Times New Roman" panose="02020603050405020304"/>
                <a:sym typeface="+mn-ea"/>
              </a:rPr>
              <a:t> </a:t>
            </a:r>
            <a:r>
              <a:rPr sz="1700" spc="-5" dirty="0">
                <a:latin typeface="Times New Roman" panose="02020603050405020304"/>
                <a:cs typeface="Times New Roman" panose="02020603050405020304"/>
                <a:sym typeface="+mn-ea"/>
              </a:rPr>
              <a:t>the</a:t>
            </a:r>
            <a:r>
              <a:rPr sz="1700" spc="10" dirty="0">
                <a:latin typeface="Times New Roman" panose="02020603050405020304"/>
                <a:cs typeface="Times New Roman" panose="02020603050405020304"/>
                <a:sym typeface="+mn-ea"/>
              </a:rPr>
              <a:t> </a:t>
            </a:r>
            <a:r>
              <a:rPr sz="1700" spc="-5" dirty="0">
                <a:latin typeface="Times New Roman" panose="02020603050405020304"/>
                <a:cs typeface="Times New Roman" panose="02020603050405020304"/>
                <a:sym typeface="+mn-ea"/>
              </a:rPr>
              <a:t>current</a:t>
            </a:r>
            <a:r>
              <a:rPr sz="1700" spc="5" dirty="0">
                <a:latin typeface="Times New Roman" panose="02020603050405020304"/>
                <a:cs typeface="Times New Roman" panose="02020603050405020304"/>
                <a:sym typeface="+mn-ea"/>
              </a:rPr>
              <a:t> </a:t>
            </a:r>
            <a:r>
              <a:rPr sz="1700" spc="-5" dirty="0">
                <a:latin typeface="Times New Roman" panose="02020603050405020304"/>
                <a:cs typeface="Times New Roman" panose="02020603050405020304"/>
                <a:sym typeface="+mn-ea"/>
              </a:rPr>
              <a:t>working</a:t>
            </a:r>
            <a:r>
              <a:rPr sz="1700" dirty="0">
                <a:latin typeface="Times New Roman" panose="02020603050405020304"/>
                <a:cs typeface="Times New Roman" panose="02020603050405020304"/>
                <a:sym typeface="+mn-ea"/>
              </a:rPr>
              <a:t> </a:t>
            </a:r>
            <a:r>
              <a:rPr sz="1700" spc="-5" dirty="0">
                <a:latin typeface="Times New Roman" panose="02020603050405020304"/>
                <a:cs typeface="Times New Roman" panose="02020603050405020304"/>
                <a:sym typeface="+mn-ea"/>
              </a:rPr>
              <a:t>directory</a:t>
            </a:r>
            <a:r>
              <a:rPr sz="1700" spc="5" dirty="0">
                <a:latin typeface="Times New Roman" panose="02020603050405020304"/>
                <a:cs typeface="Times New Roman" panose="02020603050405020304"/>
                <a:sym typeface="+mn-ea"/>
              </a:rPr>
              <a:t> </a:t>
            </a:r>
            <a:r>
              <a:rPr sz="1700" spc="-5" dirty="0">
                <a:latin typeface="Times New Roman" panose="02020603050405020304"/>
                <a:cs typeface="Times New Roman" panose="02020603050405020304"/>
                <a:sym typeface="+mn-ea"/>
              </a:rPr>
              <a:t>to</a:t>
            </a:r>
            <a:r>
              <a:rPr sz="1700" spc="5" dirty="0">
                <a:latin typeface="Times New Roman" panose="02020603050405020304"/>
                <a:cs typeface="Times New Roman" panose="02020603050405020304"/>
                <a:sym typeface="+mn-ea"/>
              </a:rPr>
              <a:t> </a:t>
            </a:r>
            <a:r>
              <a:rPr sz="1700" spc="-5" dirty="0">
                <a:latin typeface="Times New Roman" panose="02020603050405020304"/>
                <a:cs typeface="Times New Roman" panose="02020603050405020304"/>
                <a:sym typeface="+mn-ea"/>
              </a:rPr>
              <a:t>your</a:t>
            </a:r>
            <a:r>
              <a:rPr sz="1700" dirty="0">
                <a:latin typeface="Times New Roman" panose="02020603050405020304"/>
                <a:cs typeface="Times New Roman" panose="02020603050405020304"/>
                <a:sym typeface="+mn-ea"/>
              </a:rPr>
              <a:t> </a:t>
            </a:r>
            <a:r>
              <a:rPr sz="1700" spc="-5" dirty="0">
                <a:latin typeface="Times New Roman" panose="02020603050405020304"/>
                <a:cs typeface="Times New Roman" panose="02020603050405020304"/>
                <a:sym typeface="+mn-ea"/>
              </a:rPr>
              <a:t>local</a:t>
            </a:r>
            <a:r>
              <a:rPr sz="1700" spc="5" dirty="0">
                <a:latin typeface="Times New Roman" panose="02020603050405020304"/>
                <a:cs typeface="Times New Roman" panose="02020603050405020304"/>
                <a:sym typeface="+mn-ea"/>
              </a:rPr>
              <a:t> </a:t>
            </a:r>
            <a:r>
              <a:rPr sz="1700" spc="-15" dirty="0">
                <a:latin typeface="Times New Roman" panose="02020603050405020304"/>
                <a:cs typeface="Times New Roman" panose="02020603050405020304"/>
                <a:sym typeface="+mn-ea"/>
              </a:rPr>
              <a:t>repository.</a:t>
            </a:r>
            <a:endParaRPr sz="1700">
              <a:latin typeface="Times New Roman" panose="02020603050405020304"/>
              <a:cs typeface="Times New Roman" panose="02020603050405020304"/>
            </a:endParaRPr>
          </a:p>
          <a:p>
            <a:pPr marL="298450" indent="-285750">
              <a:lnSpc>
                <a:spcPct val="100000"/>
              </a:lnSpc>
              <a:spcBef>
                <a:spcPts val="1200"/>
              </a:spcBef>
              <a:buFont typeface="Wingdings" panose="05000000000000000000"/>
              <a:buChar char=""/>
              <a:tabLst>
                <a:tab pos="298450" algn="l"/>
              </a:tabLst>
            </a:pPr>
            <a:r>
              <a:rPr sz="1700" spc="-5" dirty="0">
                <a:latin typeface="Times New Roman" panose="02020603050405020304"/>
                <a:cs typeface="Times New Roman" panose="02020603050405020304"/>
                <a:sym typeface="+mn-ea"/>
              </a:rPr>
              <a:t>Stage</a:t>
            </a:r>
            <a:r>
              <a:rPr sz="1700" dirty="0">
                <a:latin typeface="Times New Roman" panose="02020603050405020304"/>
                <a:cs typeface="Times New Roman" panose="02020603050405020304"/>
                <a:sym typeface="+mn-ea"/>
              </a:rPr>
              <a:t> </a:t>
            </a:r>
            <a:r>
              <a:rPr sz="1700" spc="-5" dirty="0">
                <a:latin typeface="Times New Roman" panose="02020603050405020304"/>
                <a:cs typeface="Times New Roman" panose="02020603050405020304"/>
                <a:sym typeface="+mn-ea"/>
              </a:rPr>
              <a:t>the</a:t>
            </a:r>
            <a:r>
              <a:rPr sz="1700" spc="5" dirty="0">
                <a:latin typeface="Times New Roman" panose="02020603050405020304"/>
                <a:cs typeface="Times New Roman" panose="02020603050405020304"/>
                <a:sym typeface="+mn-ea"/>
              </a:rPr>
              <a:t> </a:t>
            </a:r>
            <a:r>
              <a:rPr sz="1700" spc="-5" dirty="0">
                <a:latin typeface="Times New Roman" panose="02020603050405020304"/>
                <a:cs typeface="Times New Roman" panose="02020603050405020304"/>
                <a:sym typeface="+mn-ea"/>
              </a:rPr>
              <a:t>file</a:t>
            </a:r>
            <a:r>
              <a:rPr sz="1700" spc="5" dirty="0">
                <a:latin typeface="Times New Roman" panose="02020603050405020304"/>
                <a:cs typeface="Times New Roman" panose="02020603050405020304"/>
                <a:sym typeface="+mn-ea"/>
              </a:rPr>
              <a:t> </a:t>
            </a:r>
            <a:r>
              <a:rPr sz="1700" spc="-5" dirty="0">
                <a:latin typeface="Times New Roman" panose="02020603050405020304"/>
                <a:cs typeface="Times New Roman" panose="02020603050405020304"/>
                <a:sym typeface="+mn-ea"/>
              </a:rPr>
              <a:t>for commit</a:t>
            </a:r>
            <a:r>
              <a:rPr sz="1700" dirty="0">
                <a:latin typeface="Times New Roman" panose="02020603050405020304"/>
                <a:cs typeface="Times New Roman" panose="02020603050405020304"/>
                <a:sym typeface="+mn-ea"/>
              </a:rPr>
              <a:t> </a:t>
            </a:r>
            <a:r>
              <a:rPr sz="1700" spc="-5" dirty="0">
                <a:latin typeface="Times New Roman" panose="02020603050405020304"/>
                <a:cs typeface="Times New Roman" panose="02020603050405020304"/>
                <a:sym typeface="+mn-ea"/>
              </a:rPr>
              <a:t>to</a:t>
            </a:r>
            <a:r>
              <a:rPr sz="1700" dirty="0">
                <a:latin typeface="Times New Roman" panose="02020603050405020304"/>
                <a:cs typeface="Times New Roman" panose="02020603050405020304"/>
                <a:sym typeface="+mn-ea"/>
              </a:rPr>
              <a:t> </a:t>
            </a:r>
            <a:r>
              <a:rPr sz="1700" spc="-5" dirty="0">
                <a:latin typeface="Times New Roman" panose="02020603050405020304"/>
                <a:cs typeface="Times New Roman" panose="02020603050405020304"/>
                <a:sym typeface="+mn-ea"/>
              </a:rPr>
              <a:t>your</a:t>
            </a:r>
            <a:r>
              <a:rPr sz="1700" dirty="0">
                <a:latin typeface="Times New Roman" panose="02020603050405020304"/>
                <a:cs typeface="Times New Roman" panose="02020603050405020304"/>
                <a:sym typeface="+mn-ea"/>
              </a:rPr>
              <a:t> </a:t>
            </a:r>
            <a:r>
              <a:rPr sz="1700" spc="-5" dirty="0">
                <a:latin typeface="Times New Roman" panose="02020603050405020304"/>
                <a:cs typeface="Times New Roman" panose="02020603050405020304"/>
                <a:sym typeface="+mn-ea"/>
              </a:rPr>
              <a:t>local </a:t>
            </a:r>
            <a:r>
              <a:rPr sz="1700" spc="-15" dirty="0">
                <a:latin typeface="Times New Roman" panose="02020603050405020304"/>
                <a:cs typeface="Times New Roman" panose="02020603050405020304"/>
                <a:sym typeface="+mn-ea"/>
              </a:rPr>
              <a:t>repository.</a:t>
            </a:r>
            <a:endParaRPr sz="1700">
              <a:latin typeface="Times New Roman" panose="02020603050405020304"/>
              <a:cs typeface="Times New Roman" panose="02020603050405020304"/>
            </a:endParaRPr>
          </a:p>
          <a:p>
            <a:pPr marL="0" indent="0">
              <a:lnSpc>
                <a:spcPct val="100000"/>
              </a:lnSpc>
              <a:spcBef>
                <a:spcPts val="1400"/>
              </a:spcBef>
              <a:buNone/>
            </a:pPr>
            <a:r>
              <a:rPr lang="en-IN" sz="1700" dirty="0">
                <a:latin typeface="Times New Roman" panose="02020603050405020304"/>
                <a:cs typeface="Times New Roman" panose="02020603050405020304"/>
                <a:sym typeface="+mn-ea"/>
              </a:rPr>
              <a:t>        </a:t>
            </a:r>
            <a:r>
              <a:rPr sz="1700" dirty="0">
                <a:latin typeface="Times New Roman" panose="02020603050405020304"/>
                <a:cs typeface="Times New Roman" panose="02020603050405020304"/>
                <a:sym typeface="+mn-ea"/>
              </a:rPr>
              <a:t>$</a:t>
            </a:r>
            <a:r>
              <a:rPr sz="1700" spc="-25" dirty="0">
                <a:latin typeface="Times New Roman" panose="02020603050405020304"/>
                <a:cs typeface="Times New Roman" panose="02020603050405020304"/>
                <a:sym typeface="+mn-ea"/>
              </a:rPr>
              <a:t> </a:t>
            </a:r>
            <a:r>
              <a:rPr sz="1700" spc="-5" dirty="0">
                <a:latin typeface="Times New Roman" panose="02020603050405020304"/>
                <a:cs typeface="Times New Roman" panose="02020603050405020304"/>
                <a:sym typeface="+mn-ea"/>
              </a:rPr>
              <a:t>git</a:t>
            </a:r>
            <a:r>
              <a:rPr sz="1700" spc="-25" dirty="0">
                <a:latin typeface="Times New Roman" panose="02020603050405020304"/>
                <a:cs typeface="Times New Roman" panose="02020603050405020304"/>
                <a:sym typeface="+mn-ea"/>
              </a:rPr>
              <a:t> </a:t>
            </a:r>
            <a:r>
              <a:rPr sz="1700" dirty="0">
                <a:latin typeface="Times New Roman" panose="02020603050405020304"/>
                <a:cs typeface="Times New Roman" panose="02020603050405020304"/>
                <a:sym typeface="+mn-ea"/>
              </a:rPr>
              <a:t>add</a:t>
            </a:r>
            <a:r>
              <a:rPr sz="1700" spc="-20" dirty="0">
                <a:latin typeface="Times New Roman" panose="02020603050405020304"/>
                <a:cs typeface="Times New Roman" panose="02020603050405020304"/>
                <a:sym typeface="+mn-ea"/>
              </a:rPr>
              <a:t> </a:t>
            </a:r>
            <a:r>
              <a:rPr sz="1700" dirty="0">
                <a:latin typeface="Times New Roman" panose="02020603050405020304"/>
                <a:cs typeface="Times New Roman" panose="02020603050405020304"/>
                <a:sym typeface="+mn-ea"/>
              </a:rPr>
              <a:t>.</a:t>
            </a:r>
            <a:endParaRPr sz="1700">
              <a:latin typeface="Times New Roman" panose="02020603050405020304"/>
              <a:cs typeface="Times New Roman" panose="02020603050405020304"/>
            </a:endParaRPr>
          </a:p>
          <a:p>
            <a:pPr marL="0" indent="0">
              <a:lnSpc>
                <a:spcPct val="100000"/>
              </a:lnSpc>
              <a:spcBef>
                <a:spcPts val="1155"/>
              </a:spcBef>
              <a:buNone/>
            </a:pPr>
            <a:r>
              <a:rPr sz="1700" dirty="0">
                <a:latin typeface="Times New Roman" panose="02020603050405020304"/>
                <a:cs typeface="Times New Roman" panose="02020603050405020304"/>
                <a:sym typeface="+mn-ea"/>
              </a:rPr>
              <a:t>#</a:t>
            </a:r>
            <a:r>
              <a:rPr sz="1700" spc="-95" dirty="0">
                <a:latin typeface="Times New Roman" panose="02020603050405020304"/>
                <a:cs typeface="Times New Roman" panose="02020603050405020304"/>
                <a:sym typeface="+mn-ea"/>
              </a:rPr>
              <a:t> </a:t>
            </a:r>
            <a:r>
              <a:rPr sz="1700" dirty="0">
                <a:latin typeface="Times New Roman" panose="02020603050405020304"/>
                <a:cs typeface="Times New Roman" panose="02020603050405020304"/>
                <a:sym typeface="+mn-ea"/>
              </a:rPr>
              <a:t>Adds </a:t>
            </a:r>
            <a:r>
              <a:rPr sz="1700" spc="-5" dirty="0">
                <a:latin typeface="Times New Roman" panose="02020603050405020304"/>
                <a:cs typeface="Times New Roman" panose="02020603050405020304"/>
                <a:sym typeface="+mn-ea"/>
              </a:rPr>
              <a:t>the</a:t>
            </a:r>
            <a:r>
              <a:rPr sz="1700" spc="5" dirty="0">
                <a:latin typeface="Times New Roman" panose="02020603050405020304"/>
                <a:cs typeface="Times New Roman" panose="02020603050405020304"/>
                <a:sym typeface="+mn-ea"/>
              </a:rPr>
              <a:t> </a:t>
            </a:r>
            <a:r>
              <a:rPr sz="1700" spc="-5" dirty="0">
                <a:latin typeface="Times New Roman" panose="02020603050405020304"/>
                <a:cs typeface="Times New Roman" panose="02020603050405020304"/>
                <a:sym typeface="+mn-ea"/>
              </a:rPr>
              <a:t>file</a:t>
            </a:r>
            <a:r>
              <a:rPr sz="1700" spc="10" dirty="0">
                <a:latin typeface="Times New Roman" panose="02020603050405020304"/>
                <a:cs typeface="Times New Roman" panose="02020603050405020304"/>
                <a:sym typeface="+mn-ea"/>
              </a:rPr>
              <a:t> </a:t>
            </a:r>
            <a:r>
              <a:rPr sz="1700" spc="-5" dirty="0">
                <a:latin typeface="Times New Roman" panose="02020603050405020304"/>
                <a:cs typeface="Times New Roman" panose="02020603050405020304"/>
                <a:sym typeface="+mn-ea"/>
              </a:rPr>
              <a:t>to</a:t>
            </a:r>
            <a:r>
              <a:rPr sz="1700" spc="5" dirty="0">
                <a:latin typeface="Times New Roman" panose="02020603050405020304"/>
                <a:cs typeface="Times New Roman" panose="02020603050405020304"/>
                <a:sym typeface="+mn-ea"/>
              </a:rPr>
              <a:t> </a:t>
            </a:r>
            <a:r>
              <a:rPr sz="1700" dirty="0">
                <a:latin typeface="Times New Roman" panose="02020603050405020304"/>
                <a:cs typeface="Times New Roman" panose="02020603050405020304"/>
                <a:sym typeface="+mn-ea"/>
              </a:rPr>
              <a:t>your</a:t>
            </a:r>
            <a:r>
              <a:rPr sz="1700" spc="5" dirty="0">
                <a:latin typeface="Times New Roman" panose="02020603050405020304"/>
                <a:cs typeface="Times New Roman" panose="02020603050405020304"/>
                <a:sym typeface="+mn-ea"/>
              </a:rPr>
              <a:t> </a:t>
            </a:r>
            <a:r>
              <a:rPr sz="1700" spc="-5" dirty="0">
                <a:latin typeface="Times New Roman" panose="02020603050405020304"/>
                <a:cs typeface="Times New Roman" panose="02020603050405020304"/>
                <a:sym typeface="+mn-ea"/>
              </a:rPr>
              <a:t>local</a:t>
            </a:r>
            <a:r>
              <a:rPr sz="1700" spc="5" dirty="0">
                <a:latin typeface="Times New Roman" panose="02020603050405020304"/>
                <a:cs typeface="Times New Roman" panose="02020603050405020304"/>
                <a:sym typeface="+mn-ea"/>
              </a:rPr>
              <a:t> </a:t>
            </a:r>
            <a:r>
              <a:rPr sz="1700" spc="-5" dirty="0">
                <a:latin typeface="Times New Roman" panose="02020603050405020304"/>
                <a:cs typeface="Times New Roman" panose="02020603050405020304"/>
                <a:sym typeface="+mn-ea"/>
              </a:rPr>
              <a:t>repository</a:t>
            </a:r>
            <a:r>
              <a:rPr sz="1700" spc="5" dirty="0">
                <a:latin typeface="Times New Roman" panose="02020603050405020304"/>
                <a:cs typeface="Times New Roman" panose="02020603050405020304"/>
                <a:sym typeface="+mn-ea"/>
              </a:rPr>
              <a:t> </a:t>
            </a:r>
            <a:r>
              <a:rPr sz="1700" dirty="0">
                <a:latin typeface="Times New Roman" panose="02020603050405020304"/>
                <a:cs typeface="Times New Roman" panose="02020603050405020304"/>
                <a:sym typeface="+mn-ea"/>
              </a:rPr>
              <a:t>and</a:t>
            </a:r>
            <a:r>
              <a:rPr sz="1700" spc="10" dirty="0">
                <a:latin typeface="Times New Roman" panose="02020603050405020304"/>
                <a:cs typeface="Times New Roman" panose="02020603050405020304"/>
                <a:sym typeface="+mn-ea"/>
              </a:rPr>
              <a:t> </a:t>
            </a:r>
            <a:r>
              <a:rPr sz="1700" spc="-5" dirty="0">
                <a:latin typeface="Times New Roman" panose="02020603050405020304"/>
                <a:cs typeface="Times New Roman" panose="02020603050405020304"/>
                <a:sym typeface="+mn-ea"/>
              </a:rPr>
              <a:t>stages</a:t>
            </a:r>
            <a:r>
              <a:rPr sz="1700" dirty="0">
                <a:latin typeface="Times New Roman" panose="02020603050405020304"/>
                <a:cs typeface="Times New Roman" panose="02020603050405020304"/>
                <a:sym typeface="+mn-ea"/>
              </a:rPr>
              <a:t> </a:t>
            </a:r>
            <a:r>
              <a:rPr sz="1700" spc="-5" dirty="0">
                <a:latin typeface="Times New Roman" panose="02020603050405020304"/>
                <a:cs typeface="Times New Roman" panose="02020603050405020304"/>
                <a:sym typeface="+mn-ea"/>
              </a:rPr>
              <a:t>it</a:t>
            </a:r>
            <a:r>
              <a:rPr sz="1700" dirty="0">
                <a:latin typeface="Times New Roman" panose="02020603050405020304"/>
                <a:cs typeface="Times New Roman" panose="02020603050405020304"/>
                <a:sym typeface="+mn-ea"/>
              </a:rPr>
              <a:t> for</a:t>
            </a:r>
            <a:r>
              <a:rPr sz="1700" spc="10" dirty="0">
                <a:latin typeface="Times New Roman" panose="02020603050405020304"/>
                <a:cs typeface="Times New Roman" panose="02020603050405020304"/>
                <a:sym typeface="+mn-ea"/>
              </a:rPr>
              <a:t> </a:t>
            </a:r>
            <a:r>
              <a:rPr sz="1700" spc="-5" dirty="0">
                <a:latin typeface="Times New Roman" panose="02020603050405020304"/>
                <a:cs typeface="Times New Roman" panose="02020603050405020304"/>
                <a:sym typeface="+mn-ea"/>
              </a:rPr>
              <a:t>commit.</a:t>
            </a:r>
            <a:r>
              <a:rPr sz="1700" spc="-30" dirty="0">
                <a:latin typeface="Times New Roman" panose="02020603050405020304"/>
                <a:cs typeface="Times New Roman" panose="02020603050405020304"/>
                <a:sym typeface="+mn-ea"/>
              </a:rPr>
              <a:t> </a:t>
            </a:r>
            <a:r>
              <a:rPr sz="1700" spc="-65" dirty="0">
                <a:latin typeface="Times New Roman" panose="02020603050405020304"/>
                <a:cs typeface="Times New Roman" panose="02020603050405020304"/>
                <a:sym typeface="+mn-ea"/>
              </a:rPr>
              <a:t>To</a:t>
            </a:r>
            <a:r>
              <a:rPr sz="1700" spc="5" dirty="0">
                <a:latin typeface="Times New Roman" panose="02020603050405020304"/>
                <a:cs typeface="Times New Roman" panose="02020603050405020304"/>
                <a:sym typeface="+mn-ea"/>
              </a:rPr>
              <a:t> </a:t>
            </a:r>
            <a:r>
              <a:rPr sz="1700" spc="-5" dirty="0">
                <a:latin typeface="Times New Roman" panose="02020603050405020304"/>
                <a:cs typeface="Times New Roman" panose="02020603050405020304"/>
                <a:sym typeface="+mn-ea"/>
              </a:rPr>
              <a:t>unstage</a:t>
            </a:r>
            <a:r>
              <a:rPr sz="1700" spc="10" dirty="0">
                <a:latin typeface="Times New Roman" panose="02020603050405020304"/>
                <a:cs typeface="Times New Roman" panose="02020603050405020304"/>
                <a:sym typeface="+mn-ea"/>
              </a:rPr>
              <a:t> </a:t>
            </a:r>
            <a:r>
              <a:rPr sz="1700" dirty="0">
                <a:latin typeface="Times New Roman" panose="02020603050405020304"/>
                <a:cs typeface="Times New Roman" panose="02020603050405020304"/>
                <a:sym typeface="+mn-ea"/>
              </a:rPr>
              <a:t>a</a:t>
            </a:r>
            <a:r>
              <a:rPr sz="1700" spc="5" dirty="0">
                <a:latin typeface="Times New Roman" panose="02020603050405020304"/>
                <a:cs typeface="Times New Roman" panose="02020603050405020304"/>
                <a:sym typeface="+mn-ea"/>
              </a:rPr>
              <a:t> </a:t>
            </a:r>
            <a:r>
              <a:rPr sz="1700" spc="-5" dirty="0">
                <a:latin typeface="Times New Roman" panose="02020603050405020304"/>
                <a:cs typeface="Times New Roman" panose="02020603050405020304"/>
                <a:sym typeface="+mn-ea"/>
              </a:rPr>
              <a:t>file,</a:t>
            </a:r>
            <a:r>
              <a:rPr sz="1700" spc="5" dirty="0">
                <a:latin typeface="Times New Roman" panose="02020603050405020304"/>
                <a:cs typeface="Times New Roman" panose="02020603050405020304"/>
                <a:sym typeface="+mn-ea"/>
              </a:rPr>
              <a:t> </a:t>
            </a:r>
            <a:r>
              <a:rPr sz="1700" spc="-5" dirty="0">
                <a:latin typeface="Times New Roman" panose="02020603050405020304"/>
                <a:cs typeface="Times New Roman" panose="02020603050405020304"/>
                <a:sym typeface="+mn-ea"/>
              </a:rPr>
              <a:t>use</a:t>
            </a:r>
            <a:r>
              <a:rPr sz="1700" spc="10" dirty="0">
                <a:latin typeface="Times New Roman" panose="02020603050405020304"/>
                <a:cs typeface="Times New Roman" panose="02020603050405020304"/>
                <a:sym typeface="+mn-ea"/>
              </a:rPr>
              <a:t> </a:t>
            </a:r>
            <a:r>
              <a:rPr sz="1700" spc="-5" dirty="0">
                <a:latin typeface="Times New Roman" panose="02020603050405020304"/>
                <a:cs typeface="Times New Roman" panose="02020603050405020304"/>
                <a:sym typeface="+mn-ea"/>
              </a:rPr>
              <a:t>'git</a:t>
            </a:r>
            <a:r>
              <a:rPr sz="1700" dirty="0">
                <a:latin typeface="Times New Roman" panose="02020603050405020304"/>
                <a:cs typeface="Times New Roman" panose="02020603050405020304"/>
                <a:sym typeface="+mn-ea"/>
              </a:rPr>
              <a:t> </a:t>
            </a:r>
            <a:r>
              <a:rPr sz="1700" spc="-5" dirty="0">
                <a:latin typeface="Times New Roman" panose="02020603050405020304"/>
                <a:cs typeface="Times New Roman" panose="02020603050405020304"/>
                <a:sym typeface="+mn-ea"/>
              </a:rPr>
              <a:t>reset</a:t>
            </a:r>
            <a:r>
              <a:rPr sz="1700" spc="5" dirty="0">
                <a:latin typeface="Times New Roman" panose="02020603050405020304"/>
                <a:cs typeface="Times New Roman" panose="02020603050405020304"/>
                <a:sym typeface="+mn-ea"/>
              </a:rPr>
              <a:t> </a:t>
            </a:r>
            <a:r>
              <a:rPr sz="1700" dirty="0">
                <a:latin typeface="Times New Roman" panose="02020603050405020304"/>
                <a:cs typeface="Times New Roman" panose="02020603050405020304"/>
                <a:sym typeface="+mn-ea"/>
              </a:rPr>
              <a:t>HEAD</a:t>
            </a:r>
            <a:r>
              <a:rPr sz="1700" spc="-65" dirty="0">
                <a:latin typeface="Times New Roman" panose="02020603050405020304"/>
                <a:cs typeface="Times New Roman" panose="02020603050405020304"/>
                <a:sym typeface="+mn-ea"/>
              </a:rPr>
              <a:t> </a:t>
            </a:r>
            <a:r>
              <a:rPr sz="1700" spc="-5" dirty="0">
                <a:latin typeface="Times New Roman" panose="02020603050405020304"/>
                <a:cs typeface="Times New Roman" panose="02020603050405020304"/>
                <a:sym typeface="+mn-ea"/>
              </a:rPr>
              <a:t>YOUR-FILE'.</a:t>
            </a:r>
            <a:endParaRPr sz="1700">
              <a:latin typeface="Times New Roman" panose="02020603050405020304"/>
              <a:cs typeface="Times New Roman" panose="02020603050405020304"/>
            </a:endParaRPr>
          </a:p>
          <a:p>
            <a:pPr marL="298450" indent="-285750">
              <a:lnSpc>
                <a:spcPct val="100000"/>
              </a:lnSpc>
              <a:spcBef>
                <a:spcPts val="1080"/>
              </a:spcBef>
              <a:buFont typeface="Wingdings" panose="05000000000000000000"/>
              <a:buChar char=""/>
              <a:tabLst>
                <a:tab pos="298450" algn="l"/>
              </a:tabLst>
            </a:pPr>
            <a:r>
              <a:rPr sz="1700" spc="-5" dirty="0">
                <a:latin typeface="Times New Roman" panose="02020603050405020304"/>
                <a:cs typeface="Times New Roman" panose="02020603050405020304"/>
                <a:sym typeface="+mn-ea"/>
              </a:rPr>
              <a:t>Commit the</a:t>
            </a:r>
            <a:r>
              <a:rPr sz="1700" dirty="0">
                <a:latin typeface="Times New Roman" panose="02020603050405020304"/>
                <a:cs typeface="Times New Roman" panose="02020603050405020304"/>
                <a:sym typeface="+mn-ea"/>
              </a:rPr>
              <a:t> </a:t>
            </a:r>
            <a:r>
              <a:rPr sz="1700" spc="-5" dirty="0">
                <a:latin typeface="Times New Roman" panose="02020603050405020304"/>
                <a:cs typeface="Times New Roman" panose="02020603050405020304"/>
                <a:sym typeface="+mn-ea"/>
              </a:rPr>
              <a:t>file</a:t>
            </a:r>
            <a:r>
              <a:rPr sz="1700" spc="5" dirty="0">
                <a:latin typeface="Times New Roman" panose="02020603050405020304"/>
                <a:cs typeface="Times New Roman" panose="02020603050405020304"/>
                <a:sym typeface="+mn-ea"/>
              </a:rPr>
              <a:t> </a:t>
            </a:r>
            <a:r>
              <a:rPr sz="1700" spc="-5" dirty="0">
                <a:latin typeface="Times New Roman" panose="02020603050405020304"/>
                <a:cs typeface="Times New Roman" panose="02020603050405020304"/>
                <a:sym typeface="+mn-ea"/>
              </a:rPr>
              <a:t>that </a:t>
            </a:r>
            <a:r>
              <a:rPr sz="1700" dirty="0">
                <a:latin typeface="Times New Roman" panose="02020603050405020304"/>
                <a:cs typeface="Times New Roman" panose="02020603050405020304"/>
                <a:sym typeface="+mn-ea"/>
              </a:rPr>
              <a:t>you've </a:t>
            </a:r>
            <a:r>
              <a:rPr sz="1700" spc="-5" dirty="0">
                <a:latin typeface="Times New Roman" panose="02020603050405020304"/>
                <a:cs typeface="Times New Roman" panose="02020603050405020304"/>
                <a:sym typeface="+mn-ea"/>
              </a:rPr>
              <a:t>staged</a:t>
            </a:r>
            <a:r>
              <a:rPr sz="1700" spc="5" dirty="0">
                <a:latin typeface="Times New Roman" panose="02020603050405020304"/>
                <a:cs typeface="Times New Roman" panose="02020603050405020304"/>
                <a:sym typeface="+mn-ea"/>
              </a:rPr>
              <a:t> </a:t>
            </a:r>
            <a:r>
              <a:rPr sz="1700" spc="-5" dirty="0">
                <a:latin typeface="Times New Roman" panose="02020603050405020304"/>
                <a:cs typeface="Times New Roman" panose="02020603050405020304"/>
                <a:sym typeface="+mn-ea"/>
              </a:rPr>
              <a:t>in</a:t>
            </a:r>
            <a:r>
              <a:rPr sz="1700" dirty="0">
                <a:latin typeface="Times New Roman" panose="02020603050405020304"/>
                <a:cs typeface="Times New Roman" panose="02020603050405020304"/>
                <a:sym typeface="+mn-ea"/>
              </a:rPr>
              <a:t> your</a:t>
            </a:r>
            <a:r>
              <a:rPr sz="1700" spc="5" dirty="0">
                <a:latin typeface="Times New Roman" panose="02020603050405020304"/>
                <a:cs typeface="Times New Roman" panose="02020603050405020304"/>
                <a:sym typeface="+mn-ea"/>
              </a:rPr>
              <a:t> </a:t>
            </a:r>
            <a:r>
              <a:rPr sz="1700" spc="-5" dirty="0">
                <a:latin typeface="Times New Roman" panose="02020603050405020304"/>
                <a:cs typeface="Times New Roman" panose="02020603050405020304"/>
                <a:sym typeface="+mn-ea"/>
              </a:rPr>
              <a:t>local </a:t>
            </a:r>
            <a:r>
              <a:rPr sz="1700" spc="-15" dirty="0">
                <a:latin typeface="Times New Roman" panose="02020603050405020304"/>
                <a:cs typeface="Times New Roman" panose="02020603050405020304"/>
                <a:sym typeface="+mn-ea"/>
              </a:rPr>
              <a:t>repository.</a:t>
            </a:r>
            <a:endParaRPr sz="1700">
              <a:latin typeface="Times New Roman" panose="02020603050405020304"/>
              <a:cs typeface="Times New Roman" panose="02020603050405020304"/>
            </a:endParaRPr>
          </a:p>
          <a:p>
            <a:pPr marL="12700" indent="0">
              <a:lnSpc>
                <a:spcPct val="100000"/>
              </a:lnSpc>
              <a:spcBef>
                <a:spcPts val="1080"/>
              </a:spcBef>
              <a:buNone/>
            </a:pPr>
            <a:r>
              <a:rPr lang="en-IN" sz="1700" dirty="0">
                <a:latin typeface="Times New Roman" panose="02020603050405020304"/>
                <a:cs typeface="Times New Roman" panose="02020603050405020304"/>
                <a:sym typeface="+mn-ea"/>
              </a:rPr>
              <a:t>        </a:t>
            </a:r>
            <a:r>
              <a:rPr sz="1700" dirty="0">
                <a:latin typeface="Times New Roman" panose="02020603050405020304"/>
                <a:cs typeface="Times New Roman" panose="02020603050405020304"/>
                <a:sym typeface="+mn-ea"/>
              </a:rPr>
              <a:t>$</a:t>
            </a:r>
            <a:r>
              <a:rPr sz="1700" spc="-10" dirty="0">
                <a:latin typeface="Times New Roman" panose="02020603050405020304"/>
                <a:cs typeface="Times New Roman" panose="02020603050405020304"/>
                <a:sym typeface="+mn-ea"/>
              </a:rPr>
              <a:t> </a:t>
            </a:r>
            <a:r>
              <a:rPr sz="1700" spc="-5" dirty="0">
                <a:latin typeface="Times New Roman" panose="02020603050405020304"/>
                <a:cs typeface="Times New Roman" panose="02020603050405020304"/>
                <a:sym typeface="+mn-ea"/>
              </a:rPr>
              <a:t>git</a:t>
            </a:r>
            <a:r>
              <a:rPr sz="1700" spc="-10" dirty="0">
                <a:latin typeface="Times New Roman" panose="02020603050405020304"/>
                <a:cs typeface="Times New Roman" panose="02020603050405020304"/>
                <a:sym typeface="+mn-ea"/>
              </a:rPr>
              <a:t> </a:t>
            </a:r>
            <a:r>
              <a:rPr sz="1700" spc="-5" dirty="0">
                <a:latin typeface="Times New Roman" panose="02020603050405020304"/>
                <a:cs typeface="Times New Roman" panose="02020603050405020304"/>
                <a:sym typeface="+mn-ea"/>
              </a:rPr>
              <a:t>commit</a:t>
            </a:r>
            <a:r>
              <a:rPr sz="1700" spc="-10" dirty="0">
                <a:latin typeface="Times New Roman" panose="02020603050405020304"/>
                <a:cs typeface="Times New Roman" panose="02020603050405020304"/>
                <a:sym typeface="+mn-ea"/>
              </a:rPr>
              <a:t> </a:t>
            </a:r>
            <a:r>
              <a:rPr sz="1700" dirty="0">
                <a:latin typeface="Times New Roman" panose="02020603050405020304"/>
                <a:cs typeface="Times New Roman" panose="02020603050405020304"/>
                <a:sym typeface="+mn-ea"/>
              </a:rPr>
              <a:t>-m</a:t>
            </a:r>
            <a:r>
              <a:rPr sz="1700" spc="-10" dirty="0">
                <a:latin typeface="Times New Roman" panose="02020603050405020304"/>
                <a:cs typeface="Times New Roman" panose="02020603050405020304"/>
                <a:sym typeface="+mn-ea"/>
              </a:rPr>
              <a:t> </a:t>
            </a:r>
            <a:r>
              <a:rPr sz="1700" dirty="0">
                <a:latin typeface="Times New Roman" panose="02020603050405020304"/>
                <a:cs typeface="Times New Roman" panose="02020603050405020304"/>
                <a:sym typeface="+mn-ea"/>
              </a:rPr>
              <a:t>"Add</a:t>
            </a:r>
            <a:r>
              <a:rPr sz="1700" spc="-5" dirty="0">
                <a:latin typeface="Times New Roman" panose="02020603050405020304"/>
                <a:cs typeface="Times New Roman" panose="02020603050405020304"/>
                <a:sym typeface="+mn-ea"/>
              </a:rPr>
              <a:t> existing file"</a:t>
            </a:r>
            <a:endParaRPr sz="1700">
              <a:latin typeface="Times New Roman" panose="02020603050405020304"/>
              <a:cs typeface="Times New Roman" panose="02020603050405020304"/>
            </a:endParaRPr>
          </a:p>
          <a:p>
            <a:endParaRPr lang="en-US" sz="600">
              <a:latin typeface="Times New Roman" panose="02020603050405020304"/>
              <a:cs typeface="Times New Roman" panose="02020603050405020304"/>
            </a:endParaRPr>
          </a:p>
        </p:txBody>
      </p:sp>
      <p:sp>
        <p:nvSpPr>
          <p:cNvPr id="4" name="Date Placeholder 3"/>
          <p:cNvSpPr>
            <a:spLocks noGrp="1"/>
          </p:cNvSpPr>
          <p:nvPr>
            <p:ph type="dt" sz="half" idx="10"/>
          </p:nvPr>
        </p:nvSpPr>
        <p:spPr/>
        <p:txBody>
          <a:bodyPr/>
          <a:p>
            <a:fld id="{B1991E68-B84B-424D-BCFD-257DDAF89125}" type="datetime3">
              <a:rPr lang="en-US" smtClean="0"/>
            </a:fld>
            <a:endParaRPr lang="en-US"/>
          </a:p>
        </p:txBody>
      </p:sp>
      <p:sp>
        <p:nvSpPr>
          <p:cNvPr id="5" name="Slide Number Placeholder 4"/>
          <p:cNvSpPr>
            <a:spLocks noGrp="1"/>
          </p:cNvSpPr>
          <p:nvPr>
            <p:ph type="sldNum" sz="quarter" idx="12"/>
          </p:nvPr>
        </p:nvSpPr>
        <p:spPr/>
        <p:txBody>
          <a:bodyPr/>
          <a:p>
            <a:fld id="{C85EE452-C53E-4A0E-AD8D-C3E0ECDBDE20}"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IMPLEMENTATION</a:t>
            </a:r>
            <a:endParaRPr lang="en-IN" altLang="en-US"/>
          </a:p>
        </p:txBody>
      </p:sp>
      <p:sp>
        <p:nvSpPr>
          <p:cNvPr id="3" name="Content Placeholder 2"/>
          <p:cNvSpPr>
            <a:spLocks noGrp="1"/>
          </p:cNvSpPr>
          <p:nvPr>
            <p:ph idx="1"/>
          </p:nvPr>
        </p:nvSpPr>
        <p:spPr/>
        <p:txBody>
          <a:bodyPr/>
          <a:p>
            <a:pPr marL="298450" indent="-285750">
              <a:lnSpc>
                <a:spcPct val="100000"/>
              </a:lnSpc>
              <a:spcBef>
                <a:spcPts val="100"/>
              </a:spcBef>
              <a:buFont typeface="Wingdings" panose="05000000000000000000" charset="0"/>
              <a:buChar char="Ø"/>
              <a:tabLst>
                <a:tab pos="298450" algn="l"/>
              </a:tabLst>
            </a:pPr>
            <a:r>
              <a:rPr sz="1800" spc="-5" dirty="0">
                <a:latin typeface="Times New Roman" panose="02020603050405020304"/>
                <a:cs typeface="Times New Roman" panose="02020603050405020304"/>
                <a:sym typeface="+mn-ea"/>
              </a:rPr>
              <a:t>Push</a:t>
            </a:r>
            <a:r>
              <a:rPr sz="1800"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the</a:t>
            </a:r>
            <a:r>
              <a:rPr sz="1800" spc="5" dirty="0">
                <a:latin typeface="Times New Roman" panose="02020603050405020304"/>
                <a:cs typeface="Times New Roman" panose="02020603050405020304"/>
                <a:sym typeface="+mn-ea"/>
              </a:rPr>
              <a:t> </a:t>
            </a:r>
            <a:r>
              <a:rPr sz="1800" dirty="0">
                <a:latin typeface="Times New Roman" panose="02020603050405020304"/>
                <a:cs typeface="Times New Roman" panose="02020603050405020304"/>
                <a:sym typeface="+mn-ea"/>
              </a:rPr>
              <a:t>changes</a:t>
            </a:r>
            <a:r>
              <a:rPr sz="1800" spc="-5" dirty="0">
                <a:latin typeface="Times New Roman" panose="02020603050405020304"/>
                <a:cs typeface="Times New Roman" panose="02020603050405020304"/>
                <a:sym typeface="+mn-ea"/>
              </a:rPr>
              <a:t> in</a:t>
            </a:r>
            <a:r>
              <a:rPr sz="1800" spc="5" dirty="0">
                <a:latin typeface="Times New Roman" panose="02020603050405020304"/>
                <a:cs typeface="Times New Roman" panose="02020603050405020304"/>
                <a:sym typeface="+mn-ea"/>
              </a:rPr>
              <a:t> </a:t>
            </a:r>
            <a:r>
              <a:rPr sz="1800" dirty="0">
                <a:latin typeface="Times New Roman" panose="02020603050405020304"/>
                <a:cs typeface="Times New Roman" panose="02020603050405020304"/>
                <a:sym typeface="+mn-ea"/>
              </a:rPr>
              <a:t>your </a:t>
            </a:r>
            <a:r>
              <a:rPr sz="1800" spc="-5" dirty="0">
                <a:latin typeface="Times New Roman" panose="02020603050405020304"/>
                <a:cs typeface="Times New Roman" panose="02020603050405020304"/>
                <a:sym typeface="+mn-ea"/>
              </a:rPr>
              <a:t>local</a:t>
            </a:r>
            <a:r>
              <a:rPr sz="1800"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repository</a:t>
            </a:r>
            <a:r>
              <a:rPr sz="1800"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to</a:t>
            </a:r>
            <a:r>
              <a:rPr sz="1800" spc="5"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GitHub.com.</a:t>
            </a:r>
            <a:endParaRPr sz="1800">
              <a:latin typeface="Times New Roman" panose="02020603050405020304"/>
              <a:cs typeface="Times New Roman" panose="02020603050405020304"/>
            </a:endParaRPr>
          </a:p>
          <a:p>
            <a:pPr>
              <a:lnSpc>
                <a:spcPct val="100000"/>
              </a:lnSpc>
              <a:buNone/>
            </a:pPr>
            <a:r>
              <a:rPr lang="en-IN" sz="1800" dirty="0">
                <a:latin typeface="Times New Roman" panose="02020603050405020304"/>
                <a:cs typeface="Times New Roman" panose="02020603050405020304"/>
                <a:sym typeface="+mn-ea"/>
              </a:rPr>
              <a:t>              </a:t>
            </a:r>
            <a:r>
              <a:rPr sz="1800" dirty="0">
                <a:latin typeface="Times New Roman" panose="02020603050405020304"/>
                <a:cs typeface="Times New Roman" panose="02020603050405020304"/>
                <a:sym typeface="+mn-ea"/>
              </a:rPr>
              <a:t>$</a:t>
            </a:r>
            <a:r>
              <a:rPr sz="1800" spc="-5" dirty="0">
                <a:latin typeface="Times New Roman" panose="02020603050405020304"/>
                <a:cs typeface="Times New Roman" panose="02020603050405020304"/>
                <a:sym typeface="+mn-ea"/>
              </a:rPr>
              <a:t> git</a:t>
            </a:r>
            <a:r>
              <a:rPr sz="1800" spc="-10"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push origin</a:t>
            </a:r>
            <a:r>
              <a:rPr sz="1800" spc="-70"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YOUR_BRANCH</a:t>
            </a:r>
            <a:endParaRPr sz="1800">
              <a:latin typeface="Times New Roman" panose="02020603050405020304"/>
              <a:cs typeface="Times New Roman" panose="02020603050405020304"/>
            </a:endParaRPr>
          </a:p>
          <a:p>
            <a:pPr marL="0" indent="0">
              <a:lnSpc>
                <a:spcPct val="100000"/>
              </a:lnSpc>
              <a:buNone/>
            </a:pPr>
            <a:r>
              <a:rPr sz="1800" dirty="0">
                <a:latin typeface="Times New Roman" panose="02020603050405020304"/>
                <a:cs typeface="Times New Roman" panose="02020603050405020304"/>
                <a:sym typeface="+mn-ea"/>
              </a:rPr>
              <a:t>#</a:t>
            </a:r>
            <a:r>
              <a:rPr sz="1800" spc="5"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Pushes</a:t>
            </a:r>
            <a:r>
              <a:rPr sz="1800"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the</a:t>
            </a:r>
            <a:r>
              <a:rPr sz="1800" spc="10" dirty="0">
                <a:latin typeface="Times New Roman" panose="02020603050405020304"/>
                <a:cs typeface="Times New Roman" panose="02020603050405020304"/>
                <a:sym typeface="+mn-ea"/>
              </a:rPr>
              <a:t> </a:t>
            </a:r>
            <a:r>
              <a:rPr sz="1800" dirty="0">
                <a:latin typeface="Times New Roman" panose="02020603050405020304"/>
                <a:cs typeface="Times New Roman" panose="02020603050405020304"/>
                <a:sym typeface="+mn-ea"/>
              </a:rPr>
              <a:t>changes </a:t>
            </a:r>
            <a:r>
              <a:rPr sz="1800" spc="-5" dirty="0">
                <a:latin typeface="Times New Roman" panose="02020603050405020304"/>
                <a:cs typeface="Times New Roman" panose="02020603050405020304"/>
                <a:sym typeface="+mn-ea"/>
              </a:rPr>
              <a:t>in</a:t>
            </a:r>
            <a:r>
              <a:rPr sz="1800" spc="5" dirty="0">
                <a:latin typeface="Times New Roman" panose="02020603050405020304"/>
                <a:cs typeface="Times New Roman" panose="02020603050405020304"/>
                <a:sym typeface="+mn-ea"/>
              </a:rPr>
              <a:t> </a:t>
            </a:r>
            <a:r>
              <a:rPr sz="1800" dirty="0">
                <a:latin typeface="Times New Roman" panose="02020603050405020304"/>
                <a:cs typeface="Times New Roman" panose="02020603050405020304"/>
                <a:sym typeface="+mn-ea"/>
              </a:rPr>
              <a:t>your</a:t>
            </a:r>
            <a:r>
              <a:rPr sz="1800" spc="10"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local</a:t>
            </a:r>
            <a:r>
              <a:rPr sz="1800"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repository</a:t>
            </a:r>
            <a:r>
              <a:rPr sz="1800" spc="5" dirty="0">
                <a:latin typeface="Times New Roman" panose="02020603050405020304"/>
                <a:cs typeface="Times New Roman" panose="02020603050405020304"/>
                <a:sym typeface="+mn-ea"/>
              </a:rPr>
              <a:t> </a:t>
            </a:r>
            <a:r>
              <a:rPr sz="1800" dirty="0">
                <a:latin typeface="Times New Roman" panose="02020603050405020304"/>
                <a:cs typeface="Times New Roman" panose="02020603050405020304"/>
                <a:sym typeface="+mn-ea"/>
              </a:rPr>
              <a:t>up</a:t>
            </a:r>
            <a:r>
              <a:rPr sz="1800" spc="10"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to</a:t>
            </a:r>
            <a:r>
              <a:rPr sz="1800" spc="5"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the</a:t>
            </a:r>
            <a:r>
              <a:rPr sz="1800" spc="10"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remote</a:t>
            </a:r>
            <a:r>
              <a:rPr sz="1800" spc="5"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repository</a:t>
            </a:r>
            <a:r>
              <a:rPr sz="1800" spc="5" dirty="0">
                <a:latin typeface="Times New Roman" panose="02020603050405020304"/>
                <a:cs typeface="Times New Roman" panose="02020603050405020304"/>
                <a:sym typeface="+mn-ea"/>
              </a:rPr>
              <a:t> </a:t>
            </a:r>
            <a:r>
              <a:rPr sz="1800" dirty="0">
                <a:latin typeface="Times New Roman" panose="02020603050405020304"/>
                <a:cs typeface="Times New Roman" panose="02020603050405020304"/>
                <a:sym typeface="+mn-ea"/>
              </a:rPr>
              <a:t>you</a:t>
            </a:r>
            <a:r>
              <a:rPr sz="1800" spc="10"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specified</a:t>
            </a:r>
            <a:r>
              <a:rPr sz="1800" spc="5" dirty="0">
                <a:latin typeface="Times New Roman" panose="02020603050405020304"/>
                <a:cs typeface="Times New Roman" panose="02020603050405020304"/>
                <a:sym typeface="+mn-ea"/>
              </a:rPr>
              <a:t> </a:t>
            </a:r>
            <a:r>
              <a:rPr sz="1800" dirty="0">
                <a:latin typeface="Times New Roman" panose="02020603050405020304"/>
                <a:cs typeface="Times New Roman" panose="02020603050405020304"/>
                <a:sym typeface="+mn-ea"/>
              </a:rPr>
              <a:t>as </a:t>
            </a:r>
            <a:r>
              <a:rPr sz="1800" spc="-5" dirty="0">
                <a:latin typeface="Times New Roman" panose="02020603050405020304"/>
                <a:cs typeface="Times New Roman" panose="02020603050405020304"/>
                <a:sym typeface="+mn-ea"/>
              </a:rPr>
              <a:t>the</a:t>
            </a:r>
            <a:r>
              <a:rPr sz="1800" spc="10"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origin</a:t>
            </a:r>
            <a:endParaRPr sz="1800" spc="-5" dirty="0">
              <a:latin typeface="Times New Roman" panose="02020603050405020304"/>
              <a:cs typeface="Times New Roman" panose="02020603050405020304"/>
              <a:sym typeface="+mn-ea"/>
            </a:endParaRPr>
          </a:p>
          <a:p>
            <a:pPr marL="0" indent="0">
              <a:lnSpc>
                <a:spcPct val="100000"/>
              </a:lnSpc>
              <a:buNone/>
            </a:pPr>
            <a:endParaRPr sz="1800">
              <a:latin typeface="Times New Roman" panose="02020603050405020304"/>
              <a:cs typeface="Times New Roman" panose="02020603050405020304"/>
            </a:endParaRPr>
          </a:p>
          <a:p>
            <a:pPr marL="0" indent="0">
              <a:lnSpc>
                <a:spcPct val="100000"/>
              </a:lnSpc>
              <a:spcBef>
                <a:spcPts val="105"/>
              </a:spcBef>
              <a:buNone/>
            </a:pPr>
            <a:r>
              <a:rPr sz="1800" b="1" spc="-5" dirty="0">
                <a:latin typeface="Times New Roman" panose="02020603050405020304"/>
                <a:cs typeface="Times New Roman" panose="02020603050405020304"/>
                <a:sym typeface="+mn-ea"/>
              </a:rPr>
              <a:t>EDITING FILES</a:t>
            </a:r>
            <a:r>
              <a:rPr sz="1800" b="1" spc="-10" dirty="0">
                <a:latin typeface="Times New Roman" panose="02020603050405020304"/>
                <a:cs typeface="Times New Roman" panose="02020603050405020304"/>
                <a:sym typeface="+mn-ea"/>
              </a:rPr>
              <a:t> </a:t>
            </a:r>
            <a:r>
              <a:rPr sz="1800" b="1" spc="-5" dirty="0">
                <a:latin typeface="Times New Roman" panose="02020603050405020304"/>
                <a:cs typeface="Times New Roman" panose="02020603050405020304"/>
                <a:sym typeface="+mn-ea"/>
              </a:rPr>
              <a:t>CONTENT</a:t>
            </a:r>
            <a:r>
              <a:rPr sz="1800" b="1" spc="-40" dirty="0">
                <a:latin typeface="Times New Roman" panose="02020603050405020304"/>
                <a:cs typeface="Times New Roman" panose="02020603050405020304"/>
                <a:sym typeface="+mn-ea"/>
              </a:rPr>
              <a:t> </a:t>
            </a:r>
            <a:r>
              <a:rPr sz="1800" b="1" dirty="0">
                <a:latin typeface="Times New Roman" panose="02020603050405020304"/>
                <a:cs typeface="Times New Roman" panose="02020603050405020304"/>
                <a:sym typeface="+mn-ea"/>
              </a:rPr>
              <a:t>IN</a:t>
            </a:r>
            <a:r>
              <a:rPr sz="1800" b="1" spc="-80" dirty="0">
                <a:latin typeface="Times New Roman" panose="02020603050405020304"/>
                <a:cs typeface="Times New Roman" panose="02020603050405020304"/>
                <a:sym typeface="+mn-ea"/>
              </a:rPr>
              <a:t> </a:t>
            </a:r>
            <a:r>
              <a:rPr sz="1800" b="1" spc="-5" dirty="0">
                <a:latin typeface="Times New Roman" panose="02020603050405020304"/>
                <a:cs typeface="Times New Roman" panose="02020603050405020304"/>
                <a:sym typeface="+mn-ea"/>
              </a:rPr>
              <a:t>YOUR</a:t>
            </a:r>
            <a:r>
              <a:rPr sz="1800" b="1" dirty="0">
                <a:latin typeface="Times New Roman" panose="02020603050405020304"/>
                <a:cs typeface="Times New Roman" panose="02020603050405020304"/>
                <a:sym typeface="+mn-ea"/>
              </a:rPr>
              <a:t> </a:t>
            </a:r>
            <a:r>
              <a:rPr sz="1800" b="1" spc="-15" dirty="0">
                <a:latin typeface="Times New Roman" panose="02020603050405020304"/>
                <a:cs typeface="Times New Roman" panose="02020603050405020304"/>
                <a:sym typeface="+mn-ea"/>
              </a:rPr>
              <a:t>REPOSITORY</a:t>
            </a:r>
            <a:endParaRPr sz="1800">
              <a:latin typeface="Times New Roman" panose="02020603050405020304"/>
              <a:cs typeface="Times New Roman" panose="02020603050405020304"/>
            </a:endParaRPr>
          </a:p>
          <a:p>
            <a:pPr marL="355600" indent="-342900">
              <a:lnSpc>
                <a:spcPct val="100000"/>
              </a:lnSpc>
              <a:buFont typeface="Wingdings" panose="05000000000000000000" charset="0"/>
              <a:buChar char="Ø"/>
              <a:tabLst>
                <a:tab pos="355600" algn="l"/>
              </a:tabLst>
            </a:pPr>
            <a:r>
              <a:rPr sz="1800" spc="-5" dirty="0">
                <a:latin typeface="Times New Roman" panose="02020603050405020304"/>
                <a:cs typeface="Times New Roman" panose="02020603050405020304"/>
                <a:sym typeface="+mn-ea"/>
              </a:rPr>
              <a:t>In your</a:t>
            </a:r>
            <a:r>
              <a:rPr sz="1800" dirty="0">
                <a:latin typeface="Times New Roman" panose="02020603050405020304"/>
                <a:cs typeface="Times New Roman" panose="02020603050405020304"/>
                <a:sym typeface="+mn-ea"/>
              </a:rPr>
              <a:t> </a:t>
            </a:r>
            <a:r>
              <a:rPr sz="1800" spc="-15" dirty="0">
                <a:latin typeface="Times New Roman" panose="02020603050405020304"/>
                <a:cs typeface="Times New Roman" panose="02020603050405020304"/>
                <a:sym typeface="+mn-ea"/>
              </a:rPr>
              <a:t>repository,</a:t>
            </a:r>
            <a:r>
              <a:rPr sz="1800"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browse</a:t>
            </a:r>
            <a:r>
              <a:rPr sz="1800" spc="5"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to</a:t>
            </a:r>
            <a:r>
              <a:rPr sz="1800"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the</a:t>
            </a:r>
            <a:r>
              <a:rPr sz="1800"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file</a:t>
            </a:r>
            <a:r>
              <a:rPr sz="1800" spc="5"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you</a:t>
            </a:r>
            <a:r>
              <a:rPr sz="1800"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want</a:t>
            </a:r>
            <a:r>
              <a:rPr sz="1800"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to</a:t>
            </a:r>
            <a:r>
              <a:rPr sz="1800"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edit.</a:t>
            </a:r>
            <a:endParaRPr sz="1800">
              <a:latin typeface="Times New Roman" panose="02020603050405020304"/>
              <a:cs typeface="Times New Roman" panose="02020603050405020304"/>
            </a:endParaRPr>
          </a:p>
          <a:p>
            <a:pPr marL="355600" indent="-342900">
              <a:lnSpc>
                <a:spcPct val="100000"/>
              </a:lnSpc>
              <a:buFont typeface="Wingdings" panose="05000000000000000000" charset="0"/>
              <a:buChar char="Ø"/>
              <a:tabLst>
                <a:tab pos="355600" algn="l"/>
              </a:tabLst>
            </a:pPr>
            <a:r>
              <a:rPr sz="1800" spc="-5" dirty="0">
                <a:latin typeface="Times New Roman" panose="02020603050405020304"/>
                <a:cs typeface="Times New Roman" panose="02020603050405020304"/>
                <a:sym typeface="+mn-ea"/>
              </a:rPr>
              <a:t>In</a:t>
            </a:r>
            <a:r>
              <a:rPr sz="1800"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the</a:t>
            </a:r>
            <a:r>
              <a:rPr sz="1800" spc="10"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upper</a:t>
            </a:r>
            <a:r>
              <a:rPr sz="1800" spc="5"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right</a:t>
            </a:r>
            <a:r>
              <a:rPr sz="1800"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corner</a:t>
            </a:r>
            <a:r>
              <a:rPr sz="1800" spc="5"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of</a:t>
            </a:r>
            <a:r>
              <a:rPr sz="1800" spc="5"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the</a:t>
            </a:r>
            <a:r>
              <a:rPr sz="1800" spc="5"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file</a:t>
            </a:r>
            <a:r>
              <a:rPr sz="1800" spc="10" dirty="0">
                <a:latin typeface="Times New Roman" panose="02020603050405020304"/>
                <a:cs typeface="Times New Roman" panose="02020603050405020304"/>
                <a:sym typeface="+mn-ea"/>
              </a:rPr>
              <a:t> </a:t>
            </a:r>
            <a:r>
              <a:rPr sz="1800" spc="-30" dirty="0">
                <a:latin typeface="Times New Roman" panose="02020603050405020304"/>
                <a:cs typeface="Times New Roman" panose="02020603050405020304"/>
                <a:sym typeface="+mn-ea"/>
              </a:rPr>
              <a:t>view,</a:t>
            </a:r>
            <a:r>
              <a:rPr sz="1800" spc="5"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click</a:t>
            </a:r>
            <a:r>
              <a:rPr sz="1800"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to</a:t>
            </a:r>
            <a:r>
              <a:rPr sz="1800" spc="5"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open</a:t>
            </a:r>
            <a:r>
              <a:rPr sz="1800" spc="5"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the</a:t>
            </a:r>
            <a:r>
              <a:rPr sz="1800" spc="5"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file</a:t>
            </a:r>
            <a:r>
              <a:rPr sz="1800" spc="10" dirty="0">
                <a:latin typeface="Times New Roman" panose="02020603050405020304"/>
                <a:cs typeface="Times New Roman" panose="02020603050405020304"/>
                <a:sym typeface="+mn-ea"/>
              </a:rPr>
              <a:t> </a:t>
            </a:r>
            <a:r>
              <a:rPr sz="1800" spc="-20" dirty="0">
                <a:latin typeface="Times New Roman" panose="02020603050405020304"/>
                <a:cs typeface="Times New Roman" panose="02020603050405020304"/>
                <a:sym typeface="+mn-ea"/>
              </a:rPr>
              <a:t>editor.</a:t>
            </a:r>
            <a:endParaRPr sz="1800">
              <a:latin typeface="Times New Roman" panose="02020603050405020304"/>
              <a:cs typeface="Times New Roman" panose="02020603050405020304"/>
            </a:endParaRPr>
          </a:p>
          <a:p>
            <a:pPr marL="12700">
              <a:lnSpc>
                <a:spcPct val="100000"/>
              </a:lnSpc>
              <a:spcBef>
                <a:spcPts val="105"/>
              </a:spcBef>
            </a:pPr>
            <a:endParaRPr lang="en-US" sz="1800"/>
          </a:p>
        </p:txBody>
      </p:sp>
      <p:sp>
        <p:nvSpPr>
          <p:cNvPr id="4" name="Date Placeholder 3"/>
          <p:cNvSpPr>
            <a:spLocks noGrp="1"/>
          </p:cNvSpPr>
          <p:nvPr>
            <p:ph type="dt" sz="half" idx="10"/>
          </p:nvPr>
        </p:nvSpPr>
        <p:spPr/>
        <p:txBody>
          <a:bodyPr/>
          <a:p>
            <a:fld id="{B1991E68-B84B-424D-BCFD-257DDAF89125}" type="datetime3">
              <a:rPr lang="en-US" smtClean="0"/>
            </a:fld>
            <a:endParaRPr lang="en-US"/>
          </a:p>
        </p:txBody>
      </p:sp>
      <p:sp>
        <p:nvSpPr>
          <p:cNvPr id="5" name="Slide Number Placeholder 4"/>
          <p:cNvSpPr>
            <a:spLocks noGrp="1"/>
          </p:cNvSpPr>
          <p:nvPr>
            <p:ph type="sldNum" sz="quarter" idx="12"/>
          </p:nvPr>
        </p:nvSpPr>
        <p:spPr/>
        <p:txBody>
          <a:bodyPr/>
          <a:p>
            <a:fld id="{C85EE452-C53E-4A0E-AD8D-C3E0ECDBDE20}"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IMPLEMENTATION</a:t>
            </a:r>
            <a:endParaRPr lang="en-IN" altLang="en-US"/>
          </a:p>
        </p:txBody>
      </p:sp>
      <p:sp>
        <p:nvSpPr>
          <p:cNvPr id="3" name="Content Placeholder 2"/>
          <p:cNvSpPr>
            <a:spLocks noGrp="1"/>
          </p:cNvSpPr>
          <p:nvPr>
            <p:ph sz="half" idx="1"/>
          </p:nvPr>
        </p:nvSpPr>
        <p:spPr>
          <a:xfrm>
            <a:off x="457200" y="1600200"/>
            <a:ext cx="8161655" cy="4526280"/>
          </a:xfrm>
        </p:spPr>
        <p:txBody>
          <a:bodyPr/>
          <a:p>
            <a:pPr marL="0" indent="0">
              <a:lnSpc>
                <a:spcPct val="100000"/>
              </a:lnSpc>
              <a:spcBef>
                <a:spcPts val="105"/>
              </a:spcBef>
              <a:buNone/>
            </a:pPr>
            <a:r>
              <a:rPr sz="1800" b="1" spc="-5" dirty="0">
                <a:latin typeface="Times New Roman" panose="02020603050405020304"/>
                <a:cs typeface="Times New Roman" panose="02020603050405020304"/>
                <a:sym typeface="+mn-ea"/>
              </a:rPr>
              <a:t>EDITING FILES</a:t>
            </a:r>
            <a:r>
              <a:rPr sz="1800" b="1" spc="-10" dirty="0">
                <a:latin typeface="Times New Roman" panose="02020603050405020304"/>
                <a:cs typeface="Times New Roman" panose="02020603050405020304"/>
                <a:sym typeface="+mn-ea"/>
              </a:rPr>
              <a:t> </a:t>
            </a:r>
            <a:r>
              <a:rPr sz="1800" b="1" spc="-5" dirty="0">
                <a:latin typeface="Times New Roman" panose="02020603050405020304"/>
                <a:cs typeface="Times New Roman" panose="02020603050405020304"/>
                <a:sym typeface="+mn-ea"/>
              </a:rPr>
              <a:t>CONTENT</a:t>
            </a:r>
            <a:r>
              <a:rPr sz="1800" b="1" spc="-40" dirty="0">
                <a:latin typeface="Times New Roman" panose="02020603050405020304"/>
                <a:cs typeface="Times New Roman" panose="02020603050405020304"/>
                <a:sym typeface="+mn-ea"/>
              </a:rPr>
              <a:t> </a:t>
            </a:r>
            <a:r>
              <a:rPr sz="1800" b="1" dirty="0">
                <a:latin typeface="Times New Roman" panose="02020603050405020304"/>
                <a:cs typeface="Times New Roman" panose="02020603050405020304"/>
                <a:sym typeface="+mn-ea"/>
              </a:rPr>
              <a:t>IN</a:t>
            </a:r>
            <a:r>
              <a:rPr sz="1800" b="1" spc="-80" dirty="0">
                <a:latin typeface="Times New Roman" panose="02020603050405020304"/>
                <a:cs typeface="Times New Roman" panose="02020603050405020304"/>
                <a:sym typeface="+mn-ea"/>
              </a:rPr>
              <a:t> </a:t>
            </a:r>
            <a:r>
              <a:rPr sz="1800" b="1" spc="-5" dirty="0">
                <a:latin typeface="Times New Roman" panose="02020603050405020304"/>
                <a:cs typeface="Times New Roman" panose="02020603050405020304"/>
                <a:sym typeface="+mn-ea"/>
              </a:rPr>
              <a:t>YOUR</a:t>
            </a:r>
            <a:r>
              <a:rPr sz="1800" b="1" dirty="0">
                <a:latin typeface="Times New Roman" panose="02020603050405020304"/>
                <a:cs typeface="Times New Roman" panose="02020603050405020304"/>
                <a:sym typeface="+mn-ea"/>
              </a:rPr>
              <a:t> </a:t>
            </a:r>
            <a:r>
              <a:rPr sz="1800" b="1" spc="-15" dirty="0">
                <a:latin typeface="Times New Roman" panose="02020603050405020304"/>
                <a:cs typeface="Times New Roman" panose="02020603050405020304"/>
                <a:sym typeface="+mn-ea"/>
              </a:rPr>
              <a:t>REPOSITORY</a:t>
            </a:r>
            <a:endParaRPr sz="1800">
              <a:latin typeface="Times New Roman" panose="02020603050405020304"/>
              <a:cs typeface="Times New Roman" panose="02020603050405020304"/>
            </a:endParaRPr>
          </a:p>
          <a:p>
            <a:pPr marL="355600" indent="-342900">
              <a:lnSpc>
                <a:spcPct val="100000"/>
              </a:lnSpc>
              <a:buFont typeface="Wingdings" panose="05000000000000000000" charset="0"/>
              <a:buChar char="Ø"/>
              <a:tabLst>
                <a:tab pos="355600" algn="l"/>
              </a:tabLst>
            </a:pPr>
            <a:r>
              <a:rPr sz="1800" spc="-5" dirty="0">
                <a:latin typeface="Times New Roman" panose="02020603050405020304"/>
                <a:cs typeface="Times New Roman" panose="02020603050405020304"/>
                <a:sym typeface="+mn-ea"/>
              </a:rPr>
              <a:t>In your</a:t>
            </a:r>
            <a:r>
              <a:rPr sz="1800" dirty="0">
                <a:latin typeface="Times New Roman" panose="02020603050405020304"/>
                <a:cs typeface="Times New Roman" panose="02020603050405020304"/>
                <a:sym typeface="+mn-ea"/>
              </a:rPr>
              <a:t> </a:t>
            </a:r>
            <a:r>
              <a:rPr sz="1800" spc="-15" dirty="0">
                <a:latin typeface="Times New Roman" panose="02020603050405020304"/>
                <a:cs typeface="Times New Roman" panose="02020603050405020304"/>
                <a:sym typeface="+mn-ea"/>
              </a:rPr>
              <a:t>repository,</a:t>
            </a:r>
            <a:r>
              <a:rPr sz="1800"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browse</a:t>
            </a:r>
            <a:r>
              <a:rPr sz="1800" spc="5"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to</a:t>
            </a:r>
            <a:r>
              <a:rPr sz="1800"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the</a:t>
            </a:r>
            <a:r>
              <a:rPr sz="1800"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file</a:t>
            </a:r>
            <a:r>
              <a:rPr sz="1800" spc="5"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you</a:t>
            </a:r>
            <a:r>
              <a:rPr sz="1800"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want</a:t>
            </a:r>
            <a:r>
              <a:rPr sz="1800"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to</a:t>
            </a:r>
            <a:r>
              <a:rPr sz="1800"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edit.</a:t>
            </a:r>
            <a:endParaRPr sz="1800">
              <a:latin typeface="Times New Roman" panose="02020603050405020304"/>
              <a:cs typeface="Times New Roman" panose="02020603050405020304"/>
            </a:endParaRPr>
          </a:p>
          <a:p>
            <a:pPr marL="355600" indent="-342900">
              <a:lnSpc>
                <a:spcPct val="100000"/>
              </a:lnSpc>
              <a:buFont typeface="Wingdings" panose="05000000000000000000" charset="0"/>
              <a:buChar char="Ø"/>
              <a:tabLst>
                <a:tab pos="355600" algn="l"/>
              </a:tabLst>
            </a:pPr>
            <a:r>
              <a:rPr sz="1800" spc="-5" dirty="0">
                <a:latin typeface="Times New Roman" panose="02020603050405020304"/>
                <a:cs typeface="Times New Roman" panose="02020603050405020304"/>
                <a:sym typeface="+mn-ea"/>
              </a:rPr>
              <a:t>In</a:t>
            </a:r>
            <a:r>
              <a:rPr sz="1800"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the</a:t>
            </a:r>
            <a:r>
              <a:rPr sz="1800" spc="10"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upper</a:t>
            </a:r>
            <a:r>
              <a:rPr sz="1800" spc="5"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right</a:t>
            </a:r>
            <a:r>
              <a:rPr sz="1800"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corner</a:t>
            </a:r>
            <a:r>
              <a:rPr sz="1800" spc="5"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of</a:t>
            </a:r>
            <a:r>
              <a:rPr sz="1800" spc="5"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the</a:t>
            </a:r>
            <a:r>
              <a:rPr sz="1800" spc="5"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file</a:t>
            </a:r>
            <a:r>
              <a:rPr sz="1800" spc="10" dirty="0">
                <a:latin typeface="Times New Roman" panose="02020603050405020304"/>
                <a:cs typeface="Times New Roman" panose="02020603050405020304"/>
                <a:sym typeface="+mn-ea"/>
              </a:rPr>
              <a:t> </a:t>
            </a:r>
            <a:r>
              <a:rPr sz="1800" spc="-30" dirty="0">
                <a:latin typeface="Times New Roman" panose="02020603050405020304"/>
                <a:cs typeface="Times New Roman" panose="02020603050405020304"/>
                <a:sym typeface="+mn-ea"/>
              </a:rPr>
              <a:t>view,</a:t>
            </a:r>
            <a:r>
              <a:rPr sz="1800" spc="5"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click</a:t>
            </a:r>
            <a:r>
              <a:rPr sz="1800"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to</a:t>
            </a:r>
            <a:r>
              <a:rPr sz="1800" spc="5"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open</a:t>
            </a:r>
            <a:r>
              <a:rPr sz="1800" spc="5"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the</a:t>
            </a:r>
            <a:r>
              <a:rPr sz="1800" spc="5"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file</a:t>
            </a:r>
            <a:r>
              <a:rPr sz="1800" spc="10" dirty="0">
                <a:latin typeface="Times New Roman" panose="02020603050405020304"/>
                <a:cs typeface="Times New Roman" panose="02020603050405020304"/>
                <a:sym typeface="+mn-ea"/>
              </a:rPr>
              <a:t> </a:t>
            </a:r>
            <a:r>
              <a:rPr sz="1800" spc="-20" dirty="0">
                <a:latin typeface="Times New Roman" panose="02020603050405020304"/>
                <a:cs typeface="Times New Roman" panose="02020603050405020304"/>
                <a:sym typeface="+mn-ea"/>
              </a:rPr>
              <a:t>editor.</a:t>
            </a:r>
            <a:endParaRPr sz="1800">
              <a:latin typeface="Times New Roman" panose="02020603050405020304"/>
              <a:cs typeface="Times New Roman" panose="02020603050405020304"/>
            </a:endParaRPr>
          </a:p>
          <a:p>
            <a:endParaRPr lang="en-US" sz="1800"/>
          </a:p>
        </p:txBody>
      </p:sp>
      <p:sp>
        <p:nvSpPr>
          <p:cNvPr id="4" name="Date Placeholder 3"/>
          <p:cNvSpPr>
            <a:spLocks noGrp="1"/>
          </p:cNvSpPr>
          <p:nvPr>
            <p:ph type="dt" sz="half" idx="10"/>
          </p:nvPr>
        </p:nvSpPr>
        <p:spPr/>
        <p:txBody>
          <a:bodyPr/>
          <a:p>
            <a:fld id="{B1991E68-B84B-424D-BCFD-257DDAF89125}" type="datetime3">
              <a:rPr lang="en-US" smtClean="0"/>
            </a:fld>
            <a:endParaRPr lang="en-US"/>
          </a:p>
        </p:txBody>
      </p:sp>
      <p:sp>
        <p:nvSpPr>
          <p:cNvPr id="5" name="Slide Number Placeholder 4"/>
          <p:cNvSpPr>
            <a:spLocks noGrp="1"/>
          </p:cNvSpPr>
          <p:nvPr>
            <p:ph type="sldNum" sz="quarter" idx="12"/>
          </p:nvPr>
        </p:nvSpPr>
        <p:spPr/>
        <p:txBody>
          <a:bodyPr/>
          <a:p>
            <a:fld id="{C85EE452-C53E-4A0E-AD8D-C3E0ECDBDE20}" type="slidenum">
              <a:rPr lang="en-US" smtClean="0"/>
            </a:fld>
            <a:endParaRPr lang="en-US"/>
          </a:p>
        </p:txBody>
      </p:sp>
      <p:pic>
        <p:nvPicPr>
          <p:cNvPr id="8" name="object 8"/>
          <p:cNvPicPr>
            <a:picLocks noChangeAspect="1"/>
          </p:cNvPicPr>
          <p:nvPr>
            <p:ph sz="half" idx="2"/>
          </p:nvPr>
        </p:nvPicPr>
        <p:blipFill>
          <a:blip r:embed="rId1" cstate="print"/>
          <a:stretch>
            <a:fillRect/>
          </a:stretch>
        </p:blipFill>
        <p:spPr>
          <a:xfrm>
            <a:off x="1981200" y="2895600"/>
            <a:ext cx="4038600" cy="1155065"/>
          </a:xfrm>
          <a:prstGeom prst="rect">
            <a:avLst/>
          </a:prstGeom>
        </p:spPr>
      </p:pic>
      <p:pic>
        <p:nvPicPr>
          <p:cNvPr id="6" name="object 6"/>
          <p:cNvPicPr/>
          <p:nvPr/>
        </p:nvPicPr>
        <p:blipFill>
          <a:blip r:embed="rId2" cstate="print"/>
          <a:stretch>
            <a:fillRect/>
          </a:stretch>
        </p:blipFill>
        <p:spPr>
          <a:xfrm>
            <a:off x="2057400" y="4523105"/>
            <a:ext cx="3872230" cy="1627505"/>
          </a:xfrm>
          <a:prstGeom prst="rect">
            <a:avLst/>
          </a:prstGeom>
        </p:spPr>
      </p:pic>
      <p:sp>
        <p:nvSpPr>
          <p:cNvPr id="9" name="Text Box 8"/>
          <p:cNvSpPr txBox="1"/>
          <p:nvPr/>
        </p:nvSpPr>
        <p:spPr>
          <a:xfrm>
            <a:off x="471170" y="4050665"/>
            <a:ext cx="7678420" cy="368300"/>
          </a:xfrm>
          <a:prstGeom prst="rect">
            <a:avLst/>
          </a:prstGeom>
          <a:noFill/>
        </p:spPr>
        <p:txBody>
          <a:bodyPr wrap="square" rtlCol="0">
            <a:spAutoFit/>
          </a:bodyPr>
          <a:p>
            <a:pPr marL="342900" indent="-342900">
              <a:buFont typeface="Wingdings" panose="05000000000000000000" charset="0"/>
              <a:buChar char="Ø"/>
            </a:pPr>
            <a:r>
              <a:rPr lang="en-IN" altLang="en-US"/>
              <a:t>On the edit file tab , make any changes you need to the file.</a:t>
            </a:r>
            <a:endParaRPr lang="en-I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IMPLEMENTATION</a:t>
            </a:r>
            <a:endParaRPr lang="en-IN" altLang="en-US"/>
          </a:p>
        </p:txBody>
      </p:sp>
      <p:sp>
        <p:nvSpPr>
          <p:cNvPr id="3" name="Content Placeholder 2"/>
          <p:cNvSpPr>
            <a:spLocks noGrp="1"/>
          </p:cNvSpPr>
          <p:nvPr>
            <p:ph sz="half" idx="1"/>
          </p:nvPr>
        </p:nvSpPr>
        <p:spPr>
          <a:xfrm>
            <a:off x="457200" y="1600200"/>
            <a:ext cx="8130540" cy="4526280"/>
          </a:xfrm>
        </p:spPr>
        <p:txBody>
          <a:bodyPr/>
          <a:p>
            <a:pPr algn="just"/>
            <a:r>
              <a:rPr sz="1800" dirty="0">
                <a:latin typeface="Times New Roman" panose="02020603050405020304" pitchFamily="18" charset="0"/>
                <a:cs typeface="Times New Roman" panose="02020603050405020304" pitchFamily="18" charset="0"/>
                <a:sym typeface="+mn-ea"/>
              </a:rPr>
              <a:t>At</a:t>
            </a:r>
            <a:r>
              <a:rPr sz="1800" spc="5" dirty="0">
                <a:latin typeface="Times New Roman" panose="02020603050405020304" pitchFamily="18" charset="0"/>
                <a:cs typeface="Times New Roman" panose="02020603050405020304" pitchFamily="18" charset="0"/>
                <a:sym typeface="+mn-ea"/>
              </a:rPr>
              <a:t> </a:t>
            </a:r>
            <a:r>
              <a:rPr sz="1800" spc="-5" dirty="0">
                <a:latin typeface="Times New Roman" panose="02020603050405020304" pitchFamily="18" charset="0"/>
                <a:cs typeface="Times New Roman" panose="02020603050405020304" pitchFamily="18" charset="0"/>
                <a:sym typeface="+mn-ea"/>
              </a:rPr>
              <a:t>the</a:t>
            </a:r>
            <a:r>
              <a:rPr sz="1800" spc="10" dirty="0">
                <a:latin typeface="Times New Roman" panose="02020603050405020304" pitchFamily="18" charset="0"/>
                <a:cs typeface="Times New Roman" panose="02020603050405020304" pitchFamily="18" charset="0"/>
                <a:sym typeface="+mn-ea"/>
              </a:rPr>
              <a:t> </a:t>
            </a:r>
            <a:r>
              <a:rPr sz="1800" spc="-5" dirty="0">
                <a:latin typeface="Times New Roman" panose="02020603050405020304" pitchFamily="18" charset="0"/>
                <a:cs typeface="Times New Roman" panose="02020603050405020304" pitchFamily="18" charset="0"/>
                <a:sym typeface="+mn-ea"/>
              </a:rPr>
              <a:t>bottom</a:t>
            </a:r>
            <a:r>
              <a:rPr sz="1800" spc="5" dirty="0">
                <a:latin typeface="Times New Roman" panose="02020603050405020304" pitchFamily="18" charset="0"/>
                <a:cs typeface="Times New Roman" panose="02020603050405020304" pitchFamily="18" charset="0"/>
                <a:sym typeface="+mn-ea"/>
              </a:rPr>
              <a:t> </a:t>
            </a:r>
            <a:r>
              <a:rPr sz="1800" spc="-5" dirty="0">
                <a:latin typeface="Times New Roman" panose="02020603050405020304" pitchFamily="18" charset="0"/>
                <a:cs typeface="Times New Roman" panose="02020603050405020304" pitchFamily="18" charset="0"/>
                <a:sym typeface="+mn-ea"/>
              </a:rPr>
              <a:t>of</a:t>
            </a:r>
            <a:r>
              <a:rPr sz="1800" spc="10" dirty="0">
                <a:latin typeface="Times New Roman" panose="02020603050405020304" pitchFamily="18" charset="0"/>
                <a:cs typeface="Times New Roman" panose="02020603050405020304" pitchFamily="18" charset="0"/>
                <a:sym typeface="+mn-ea"/>
              </a:rPr>
              <a:t> </a:t>
            </a:r>
            <a:r>
              <a:rPr sz="1800" spc="-5" dirty="0">
                <a:latin typeface="Times New Roman" panose="02020603050405020304" pitchFamily="18" charset="0"/>
                <a:cs typeface="Times New Roman" panose="02020603050405020304" pitchFamily="18" charset="0"/>
                <a:sym typeface="+mn-ea"/>
              </a:rPr>
              <a:t>the</a:t>
            </a:r>
            <a:r>
              <a:rPr sz="1800" spc="10" dirty="0">
                <a:latin typeface="Times New Roman" panose="02020603050405020304" pitchFamily="18" charset="0"/>
                <a:cs typeface="Times New Roman" panose="02020603050405020304" pitchFamily="18" charset="0"/>
                <a:sym typeface="+mn-ea"/>
              </a:rPr>
              <a:t> </a:t>
            </a:r>
            <a:r>
              <a:rPr sz="1800" dirty="0">
                <a:latin typeface="Times New Roman" panose="02020603050405020304" pitchFamily="18" charset="0"/>
                <a:cs typeface="Times New Roman" panose="02020603050405020304" pitchFamily="18" charset="0"/>
                <a:sym typeface="+mn-ea"/>
              </a:rPr>
              <a:t>page,</a:t>
            </a:r>
            <a:r>
              <a:rPr sz="1800" spc="5" dirty="0">
                <a:latin typeface="Times New Roman" panose="02020603050405020304" pitchFamily="18" charset="0"/>
                <a:cs typeface="Times New Roman" panose="02020603050405020304" pitchFamily="18" charset="0"/>
                <a:sym typeface="+mn-ea"/>
              </a:rPr>
              <a:t> </a:t>
            </a:r>
            <a:r>
              <a:rPr sz="1800" spc="-5" dirty="0">
                <a:latin typeface="Times New Roman" panose="02020603050405020304" pitchFamily="18" charset="0"/>
                <a:cs typeface="Times New Roman" panose="02020603050405020304" pitchFamily="18" charset="0"/>
                <a:sym typeface="+mn-ea"/>
              </a:rPr>
              <a:t>type</a:t>
            </a:r>
            <a:r>
              <a:rPr sz="1800" spc="10" dirty="0">
                <a:latin typeface="Times New Roman" panose="02020603050405020304" pitchFamily="18" charset="0"/>
                <a:cs typeface="Times New Roman" panose="02020603050405020304" pitchFamily="18" charset="0"/>
                <a:sym typeface="+mn-ea"/>
              </a:rPr>
              <a:t> </a:t>
            </a:r>
            <a:r>
              <a:rPr sz="1800" dirty="0">
                <a:latin typeface="Times New Roman" panose="02020603050405020304" pitchFamily="18" charset="0"/>
                <a:cs typeface="Times New Roman" panose="02020603050405020304" pitchFamily="18" charset="0"/>
                <a:sym typeface="+mn-ea"/>
              </a:rPr>
              <a:t>a</a:t>
            </a:r>
            <a:r>
              <a:rPr sz="1800" spc="15" dirty="0">
                <a:latin typeface="Times New Roman" panose="02020603050405020304" pitchFamily="18" charset="0"/>
                <a:cs typeface="Times New Roman" panose="02020603050405020304" pitchFamily="18" charset="0"/>
                <a:sym typeface="+mn-ea"/>
              </a:rPr>
              <a:t> </a:t>
            </a:r>
            <a:r>
              <a:rPr sz="1800" spc="-5" dirty="0">
                <a:latin typeface="Times New Roman" panose="02020603050405020304" pitchFamily="18" charset="0"/>
                <a:cs typeface="Times New Roman" panose="02020603050405020304" pitchFamily="18" charset="0"/>
                <a:sym typeface="+mn-ea"/>
              </a:rPr>
              <a:t>short,</a:t>
            </a:r>
            <a:r>
              <a:rPr sz="1800" spc="5" dirty="0">
                <a:latin typeface="Times New Roman" panose="02020603050405020304" pitchFamily="18" charset="0"/>
                <a:cs typeface="Times New Roman" panose="02020603050405020304" pitchFamily="18" charset="0"/>
                <a:sym typeface="+mn-ea"/>
              </a:rPr>
              <a:t> </a:t>
            </a:r>
            <a:r>
              <a:rPr sz="1800" spc="-5" dirty="0">
                <a:latin typeface="Times New Roman" panose="02020603050405020304" pitchFamily="18" charset="0"/>
                <a:cs typeface="Times New Roman" panose="02020603050405020304" pitchFamily="18" charset="0"/>
                <a:sym typeface="+mn-ea"/>
              </a:rPr>
              <a:t>meaningful</a:t>
            </a:r>
            <a:r>
              <a:rPr sz="1800" spc="5" dirty="0">
                <a:latin typeface="Times New Roman" panose="02020603050405020304" pitchFamily="18" charset="0"/>
                <a:cs typeface="Times New Roman" panose="02020603050405020304" pitchFamily="18" charset="0"/>
                <a:sym typeface="+mn-ea"/>
              </a:rPr>
              <a:t> </a:t>
            </a:r>
            <a:r>
              <a:rPr sz="1800" spc="-5" dirty="0">
                <a:latin typeface="Times New Roman" panose="02020603050405020304" pitchFamily="18" charset="0"/>
                <a:cs typeface="Times New Roman" panose="02020603050405020304" pitchFamily="18" charset="0"/>
                <a:sym typeface="+mn-ea"/>
              </a:rPr>
              <a:t>commit</a:t>
            </a:r>
            <a:r>
              <a:rPr sz="1800" spc="10" dirty="0">
                <a:latin typeface="Times New Roman" panose="02020603050405020304" pitchFamily="18" charset="0"/>
                <a:cs typeface="Times New Roman" panose="02020603050405020304" pitchFamily="18" charset="0"/>
                <a:sym typeface="+mn-ea"/>
              </a:rPr>
              <a:t> </a:t>
            </a:r>
            <a:r>
              <a:rPr sz="1800" spc="-5" dirty="0">
                <a:latin typeface="Times New Roman" panose="02020603050405020304" pitchFamily="18" charset="0"/>
                <a:cs typeface="Times New Roman" panose="02020603050405020304" pitchFamily="18" charset="0"/>
                <a:sym typeface="+mn-ea"/>
              </a:rPr>
              <a:t>message</a:t>
            </a:r>
            <a:r>
              <a:rPr sz="1800" spc="10" dirty="0">
                <a:latin typeface="Times New Roman" panose="02020603050405020304" pitchFamily="18" charset="0"/>
                <a:cs typeface="Times New Roman" panose="02020603050405020304" pitchFamily="18" charset="0"/>
                <a:sym typeface="+mn-ea"/>
              </a:rPr>
              <a:t> </a:t>
            </a:r>
            <a:r>
              <a:rPr sz="1800" spc="-5" dirty="0">
                <a:latin typeface="Times New Roman" panose="02020603050405020304" pitchFamily="18" charset="0"/>
                <a:cs typeface="Times New Roman" panose="02020603050405020304" pitchFamily="18" charset="0"/>
                <a:sym typeface="+mn-ea"/>
              </a:rPr>
              <a:t>that</a:t>
            </a:r>
            <a:r>
              <a:rPr sz="1800" spc="5" dirty="0">
                <a:latin typeface="Times New Roman" panose="02020603050405020304" pitchFamily="18" charset="0"/>
                <a:cs typeface="Times New Roman" panose="02020603050405020304" pitchFamily="18" charset="0"/>
                <a:sym typeface="+mn-ea"/>
              </a:rPr>
              <a:t> </a:t>
            </a:r>
            <a:r>
              <a:rPr sz="1800" spc="-5" dirty="0">
                <a:latin typeface="Times New Roman" panose="02020603050405020304" pitchFamily="18" charset="0"/>
                <a:cs typeface="Times New Roman" panose="02020603050405020304" pitchFamily="18" charset="0"/>
                <a:sym typeface="+mn-ea"/>
              </a:rPr>
              <a:t>describes</a:t>
            </a:r>
            <a:r>
              <a:rPr sz="1800" spc="5" dirty="0">
                <a:latin typeface="Times New Roman" panose="02020603050405020304" pitchFamily="18" charset="0"/>
                <a:cs typeface="Times New Roman" panose="02020603050405020304" pitchFamily="18" charset="0"/>
                <a:sym typeface="+mn-ea"/>
              </a:rPr>
              <a:t> </a:t>
            </a:r>
            <a:r>
              <a:rPr sz="1800" spc="-5" dirty="0">
                <a:latin typeface="Times New Roman" panose="02020603050405020304" pitchFamily="18" charset="0"/>
                <a:cs typeface="Times New Roman" panose="02020603050405020304" pitchFamily="18" charset="0"/>
                <a:sym typeface="+mn-ea"/>
              </a:rPr>
              <a:t>the</a:t>
            </a:r>
            <a:r>
              <a:rPr sz="1800" spc="15" dirty="0">
                <a:latin typeface="Times New Roman" panose="02020603050405020304" pitchFamily="18" charset="0"/>
                <a:cs typeface="Times New Roman" panose="02020603050405020304" pitchFamily="18" charset="0"/>
                <a:sym typeface="+mn-ea"/>
              </a:rPr>
              <a:t> </a:t>
            </a:r>
            <a:r>
              <a:rPr sz="1800" spc="-5" dirty="0">
                <a:latin typeface="Times New Roman" panose="02020603050405020304" pitchFamily="18" charset="0"/>
                <a:cs typeface="Times New Roman" panose="02020603050405020304" pitchFamily="18" charset="0"/>
                <a:sym typeface="+mn-ea"/>
              </a:rPr>
              <a:t>change </a:t>
            </a:r>
            <a:r>
              <a:rPr sz="1800" spc="-484" dirty="0">
                <a:latin typeface="Times New Roman" panose="02020603050405020304" pitchFamily="18" charset="0"/>
                <a:cs typeface="Times New Roman" panose="02020603050405020304" pitchFamily="18" charset="0"/>
                <a:sym typeface="+mn-ea"/>
              </a:rPr>
              <a:t> </a:t>
            </a:r>
            <a:r>
              <a:rPr sz="1800" spc="-5" dirty="0">
                <a:latin typeface="Times New Roman" panose="02020603050405020304" pitchFamily="18" charset="0"/>
                <a:cs typeface="Times New Roman" panose="02020603050405020304" pitchFamily="18" charset="0"/>
                <a:sym typeface="+mn-ea"/>
              </a:rPr>
              <a:t>you</a:t>
            </a:r>
            <a:r>
              <a:rPr sz="1800" dirty="0">
                <a:latin typeface="Times New Roman" panose="02020603050405020304" pitchFamily="18" charset="0"/>
                <a:cs typeface="Times New Roman" panose="02020603050405020304" pitchFamily="18" charset="0"/>
                <a:sym typeface="+mn-ea"/>
              </a:rPr>
              <a:t> made</a:t>
            </a:r>
            <a:r>
              <a:rPr sz="1800" spc="5" dirty="0">
                <a:latin typeface="Times New Roman" panose="02020603050405020304" pitchFamily="18" charset="0"/>
                <a:cs typeface="Times New Roman" panose="02020603050405020304" pitchFamily="18" charset="0"/>
                <a:sym typeface="+mn-ea"/>
              </a:rPr>
              <a:t> </a:t>
            </a:r>
            <a:r>
              <a:rPr sz="1800" spc="-5" dirty="0">
                <a:latin typeface="Times New Roman" panose="02020603050405020304" pitchFamily="18" charset="0"/>
                <a:cs typeface="Times New Roman" panose="02020603050405020304" pitchFamily="18" charset="0"/>
                <a:sym typeface="+mn-ea"/>
              </a:rPr>
              <a:t>to</a:t>
            </a:r>
            <a:r>
              <a:rPr sz="1800" dirty="0">
                <a:latin typeface="Times New Roman" panose="02020603050405020304" pitchFamily="18" charset="0"/>
                <a:cs typeface="Times New Roman" panose="02020603050405020304" pitchFamily="18" charset="0"/>
                <a:sym typeface="+mn-ea"/>
              </a:rPr>
              <a:t> </a:t>
            </a:r>
            <a:r>
              <a:rPr sz="1800" spc="-5" dirty="0">
                <a:latin typeface="Times New Roman" panose="02020603050405020304" pitchFamily="18" charset="0"/>
                <a:cs typeface="Times New Roman" panose="02020603050405020304" pitchFamily="18" charset="0"/>
                <a:sym typeface="+mn-ea"/>
              </a:rPr>
              <a:t>the</a:t>
            </a:r>
            <a:r>
              <a:rPr sz="1800" spc="5" dirty="0">
                <a:latin typeface="Times New Roman" panose="02020603050405020304" pitchFamily="18" charset="0"/>
                <a:cs typeface="Times New Roman" panose="02020603050405020304" pitchFamily="18" charset="0"/>
                <a:sym typeface="+mn-ea"/>
              </a:rPr>
              <a:t> </a:t>
            </a:r>
            <a:r>
              <a:rPr sz="1800" spc="-5" dirty="0">
                <a:latin typeface="Times New Roman" panose="02020603050405020304" pitchFamily="18" charset="0"/>
                <a:cs typeface="Times New Roman" panose="02020603050405020304" pitchFamily="18" charset="0"/>
                <a:sym typeface="+mn-ea"/>
              </a:rPr>
              <a:t>file.</a:t>
            </a:r>
            <a:r>
              <a:rPr sz="1800" spc="-75" dirty="0">
                <a:latin typeface="Times New Roman" panose="02020603050405020304" pitchFamily="18" charset="0"/>
                <a:cs typeface="Times New Roman" panose="02020603050405020304" pitchFamily="18" charset="0"/>
                <a:sym typeface="+mn-ea"/>
              </a:rPr>
              <a:t> </a:t>
            </a:r>
            <a:r>
              <a:rPr sz="1800" spc="-70" dirty="0">
                <a:latin typeface="Times New Roman" panose="02020603050405020304" pitchFamily="18" charset="0"/>
                <a:cs typeface="Times New Roman" panose="02020603050405020304" pitchFamily="18" charset="0"/>
                <a:sym typeface="+mn-ea"/>
              </a:rPr>
              <a:t>You</a:t>
            </a:r>
            <a:r>
              <a:rPr sz="1800" dirty="0">
                <a:latin typeface="Times New Roman" panose="02020603050405020304" pitchFamily="18" charset="0"/>
                <a:cs typeface="Times New Roman" panose="02020603050405020304" pitchFamily="18" charset="0"/>
                <a:sym typeface="+mn-ea"/>
              </a:rPr>
              <a:t> can</a:t>
            </a:r>
            <a:r>
              <a:rPr sz="1800" spc="5" dirty="0">
                <a:latin typeface="Times New Roman" panose="02020603050405020304" pitchFamily="18" charset="0"/>
                <a:cs typeface="Times New Roman" panose="02020603050405020304" pitchFamily="18" charset="0"/>
                <a:sym typeface="+mn-ea"/>
              </a:rPr>
              <a:t> </a:t>
            </a:r>
            <a:r>
              <a:rPr sz="1800" spc="-5" dirty="0">
                <a:latin typeface="Times New Roman" panose="02020603050405020304" pitchFamily="18" charset="0"/>
                <a:cs typeface="Times New Roman" panose="02020603050405020304" pitchFamily="18" charset="0"/>
                <a:sym typeface="+mn-ea"/>
              </a:rPr>
              <a:t>attribute</a:t>
            </a:r>
            <a:r>
              <a:rPr sz="1800" spc="5" dirty="0">
                <a:latin typeface="Times New Roman" panose="02020603050405020304" pitchFamily="18" charset="0"/>
                <a:cs typeface="Times New Roman" panose="02020603050405020304" pitchFamily="18" charset="0"/>
                <a:sym typeface="+mn-ea"/>
              </a:rPr>
              <a:t> </a:t>
            </a:r>
            <a:r>
              <a:rPr sz="1800" spc="-5" dirty="0">
                <a:latin typeface="Times New Roman" panose="02020603050405020304" pitchFamily="18" charset="0"/>
                <a:cs typeface="Times New Roman" panose="02020603050405020304" pitchFamily="18" charset="0"/>
                <a:sym typeface="+mn-ea"/>
              </a:rPr>
              <a:t>the</a:t>
            </a:r>
            <a:r>
              <a:rPr sz="1800" spc="5" dirty="0">
                <a:latin typeface="Times New Roman" panose="02020603050405020304" pitchFamily="18" charset="0"/>
                <a:cs typeface="Times New Roman" panose="02020603050405020304" pitchFamily="18" charset="0"/>
                <a:sym typeface="+mn-ea"/>
              </a:rPr>
              <a:t> </a:t>
            </a:r>
            <a:r>
              <a:rPr sz="1800" spc="-5" dirty="0">
                <a:latin typeface="Times New Roman" panose="02020603050405020304" pitchFamily="18" charset="0"/>
                <a:cs typeface="Times New Roman" panose="02020603050405020304" pitchFamily="18" charset="0"/>
                <a:sym typeface="+mn-ea"/>
              </a:rPr>
              <a:t>commit</a:t>
            </a:r>
            <a:r>
              <a:rPr sz="1800" dirty="0">
                <a:latin typeface="Times New Roman" panose="02020603050405020304" pitchFamily="18" charset="0"/>
                <a:cs typeface="Times New Roman" panose="02020603050405020304" pitchFamily="18" charset="0"/>
                <a:sym typeface="+mn-ea"/>
              </a:rPr>
              <a:t> </a:t>
            </a:r>
            <a:r>
              <a:rPr sz="1800" spc="-5" dirty="0">
                <a:latin typeface="Times New Roman" panose="02020603050405020304" pitchFamily="18" charset="0"/>
                <a:cs typeface="Times New Roman" panose="02020603050405020304" pitchFamily="18" charset="0"/>
                <a:sym typeface="+mn-ea"/>
              </a:rPr>
              <a:t>to</a:t>
            </a:r>
            <a:r>
              <a:rPr sz="1800" dirty="0">
                <a:latin typeface="Times New Roman" panose="02020603050405020304" pitchFamily="18" charset="0"/>
                <a:cs typeface="Times New Roman" panose="02020603050405020304" pitchFamily="18" charset="0"/>
                <a:sym typeface="+mn-ea"/>
              </a:rPr>
              <a:t> </a:t>
            </a:r>
            <a:r>
              <a:rPr sz="1800" spc="-5" dirty="0">
                <a:latin typeface="Times New Roman" panose="02020603050405020304" pitchFamily="18" charset="0"/>
                <a:cs typeface="Times New Roman" panose="02020603050405020304" pitchFamily="18" charset="0"/>
                <a:sym typeface="+mn-ea"/>
              </a:rPr>
              <a:t>more</a:t>
            </a:r>
            <a:r>
              <a:rPr sz="1800" spc="5" dirty="0">
                <a:latin typeface="Times New Roman" panose="02020603050405020304" pitchFamily="18" charset="0"/>
                <a:cs typeface="Times New Roman" panose="02020603050405020304" pitchFamily="18" charset="0"/>
                <a:sym typeface="+mn-ea"/>
              </a:rPr>
              <a:t> </a:t>
            </a:r>
            <a:r>
              <a:rPr sz="1800" spc="-5" dirty="0">
                <a:latin typeface="Times New Roman" panose="02020603050405020304" pitchFamily="18" charset="0"/>
                <a:cs typeface="Times New Roman" panose="02020603050405020304" pitchFamily="18" charset="0"/>
                <a:sym typeface="+mn-ea"/>
              </a:rPr>
              <a:t>than</a:t>
            </a:r>
            <a:r>
              <a:rPr sz="1800" spc="5" dirty="0">
                <a:latin typeface="Times New Roman" panose="02020603050405020304" pitchFamily="18" charset="0"/>
                <a:cs typeface="Times New Roman" panose="02020603050405020304" pitchFamily="18" charset="0"/>
                <a:sym typeface="+mn-ea"/>
              </a:rPr>
              <a:t> </a:t>
            </a:r>
            <a:r>
              <a:rPr sz="1800" spc="-5" dirty="0">
                <a:latin typeface="Times New Roman" panose="02020603050405020304" pitchFamily="18" charset="0"/>
                <a:cs typeface="Times New Roman" panose="02020603050405020304" pitchFamily="18" charset="0"/>
                <a:sym typeface="+mn-ea"/>
              </a:rPr>
              <a:t>one</a:t>
            </a:r>
            <a:r>
              <a:rPr sz="1800" spc="5" dirty="0">
                <a:latin typeface="Times New Roman" panose="02020603050405020304" pitchFamily="18" charset="0"/>
                <a:cs typeface="Times New Roman" panose="02020603050405020304" pitchFamily="18" charset="0"/>
                <a:sym typeface="+mn-ea"/>
              </a:rPr>
              <a:t> </a:t>
            </a:r>
            <a:r>
              <a:rPr sz="1800" spc="-5" dirty="0">
                <a:latin typeface="Times New Roman" panose="02020603050405020304" pitchFamily="18" charset="0"/>
                <a:cs typeface="Times New Roman" panose="02020603050405020304" pitchFamily="18" charset="0"/>
                <a:sym typeface="+mn-ea"/>
              </a:rPr>
              <a:t>author</a:t>
            </a:r>
            <a:r>
              <a:rPr sz="1800" dirty="0">
                <a:latin typeface="Times New Roman" panose="02020603050405020304" pitchFamily="18" charset="0"/>
                <a:cs typeface="Times New Roman" panose="02020603050405020304" pitchFamily="18" charset="0"/>
                <a:sym typeface="+mn-ea"/>
              </a:rPr>
              <a:t> </a:t>
            </a:r>
            <a:r>
              <a:rPr sz="1800" spc="-5" dirty="0">
                <a:latin typeface="Times New Roman" panose="02020603050405020304" pitchFamily="18" charset="0"/>
                <a:cs typeface="Times New Roman" panose="02020603050405020304" pitchFamily="18" charset="0"/>
                <a:sym typeface="+mn-ea"/>
              </a:rPr>
              <a:t>in</a:t>
            </a:r>
            <a:r>
              <a:rPr sz="1800" dirty="0">
                <a:latin typeface="Times New Roman" panose="02020603050405020304" pitchFamily="18" charset="0"/>
                <a:cs typeface="Times New Roman" panose="02020603050405020304" pitchFamily="18" charset="0"/>
                <a:sym typeface="+mn-ea"/>
              </a:rPr>
              <a:t> </a:t>
            </a:r>
            <a:r>
              <a:rPr sz="1800" spc="-5" dirty="0">
                <a:latin typeface="Times New Roman" panose="02020603050405020304" pitchFamily="18" charset="0"/>
                <a:cs typeface="Times New Roman" panose="02020603050405020304" pitchFamily="18" charset="0"/>
                <a:sym typeface="+mn-ea"/>
              </a:rPr>
              <a:t>the</a:t>
            </a:r>
            <a:r>
              <a:rPr sz="1800" spc="5" dirty="0">
                <a:latin typeface="Times New Roman" panose="02020603050405020304" pitchFamily="18" charset="0"/>
                <a:cs typeface="Times New Roman" panose="02020603050405020304" pitchFamily="18" charset="0"/>
                <a:sym typeface="+mn-ea"/>
              </a:rPr>
              <a:t> </a:t>
            </a:r>
            <a:r>
              <a:rPr sz="1800" spc="-5" dirty="0">
                <a:latin typeface="Times New Roman" panose="02020603050405020304" pitchFamily="18" charset="0"/>
                <a:cs typeface="Times New Roman" panose="02020603050405020304" pitchFamily="18" charset="0"/>
                <a:sym typeface="+mn-ea"/>
              </a:rPr>
              <a:t>commit </a:t>
            </a:r>
            <a:r>
              <a:rPr sz="1800" dirty="0">
                <a:latin typeface="Times New Roman" panose="02020603050405020304" pitchFamily="18" charset="0"/>
                <a:cs typeface="Times New Roman" panose="02020603050405020304" pitchFamily="18" charset="0"/>
                <a:sym typeface="+mn-ea"/>
              </a:rPr>
              <a:t> </a:t>
            </a:r>
            <a:r>
              <a:rPr sz="1800" spc="-5" dirty="0">
                <a:latin typeface="Times New Roman" panose="02020603050405020304" pitchFamily="18" charset="0"/>
                <a:cs typeface="Times New Roman" panose="02020603050405020304" pitchFamily="18" charset="0"/>
                <a:sym typeface="+mn-ea"/>
              </a:rPr>
              <a:t>message. For</a:t>
            </a:r>
            <a:r>
              <a:rPr sz="1800" dirty="0">
                <a:latin typeface="Times New Roman" panose="02020603050405020304" pitchFamily="18" charset="0"/>
                <a:cs typeface="Times New Roman" panose="02020603050405020304" pitchFamily="18" charset="0"/>
                <a:sym typeface="+mn-ea"/>
              </a:rPr>
              <a:t> </a:t>
            </a:r>
            <a:r>
              <a:rPr sz="1800" spc="-5" dirty="0">
                <a:latin typeface="Times New Roman" panose="02020603050405020304" pitchFamily="18" charset="0"/>
                <a:cs typeface="Times New Roman" panose="02020603050405020304" pitchFamily="18" charset="0"/>
                <a:sym typeface="+mn-ea"/>
              </a:rPr>
              <a:t>more</a:t>
            </a:r>
            <a:r>
              <a:rPr sz="1800" spc="5" dirty="0">
                <a:latin typeface="Times New Roman" panose="02020603050405020304" pitchFamily="18" charset="0"/>
                <a:cs typeface="Times New Roman" panose="02020603050405020304" pitchFamily="18" charset="0"/>
                <a:sym typeface="+mn-ea"/>
              </a:rPr>
              <a:t> </a:t>
            </a:r>
            <a:r>
              <a:rPr sz="1800" spc="-5" dirty="0">
                <a:latin typeface="Times New Roman" panose="02020603050405020304" pitchFamily="18" charset="0"/>
                <a:cs typeface="Times New Roman" panose="02020603050405020304" pitchFamily="18" charset="0"/>
                <a:sym typeface="+mn-ea"/>
              </a:rPr>
              <a:t>information, </a:t>
            </a:r>
            <a:r>
              <a:rPr sz="1800" dirty="0">
                <a:latin typeface="Times New Roman" panose="02020603050405020304" pitchFamily="18" charset="0"/>
                <a:cs typeface="Times New Roman" panose="02020603050405020304" pitchFamily="18" charset="0"/>
                <a:sym typeface="+mn-ea"/>
              </a:rPr>
              <a:t>see</a:t>
            </a:r>
            <a:r>
              <a:rPr sz="1800" spc="5" dirty="0">
                <a:latin typeface="Times New Roman" panose="02020603050405020304" pitchFamily="18" charset="0"/>
                <a:cs typeface="Times New Roman" panose="02020603050405020304" pitchFamily="18" charset="0"/>
                <a:sym typeface="+mn-ea"/>
              </a:rPr>
              <a:t> </a:t>
            </a:r>
            <a:r>
              <a:rPr sz="1800" spc="-5" dirty="0">
                <a:latin typeface="Times New Roman" panose="02020603050405020304" pitchFamily="18" charset="0"/>
                <a:cs typeface="Times New Roman" panose="02020603050405020304" pitchFamily="18" charset="0"/>
                <a:sym typeface="+mn-ea"/>
              </a:rPr>
              <a:t>"Creating</a:t>
            </a:r>
            <a:r>
              <a:rPr sz="1800" dirty="0">
                <a:latin typeface="Times New Roman" panose="02020603050405020304" pitchFamily="18" charset="0"/>
                <a:cs typeface="Times New Roman" panose="02020603050405020304" pitchFamily="18" charset="0"/>
                <a:sym typeface="+mn-ea"/>
              </a:rPr>
              <a:t> a</a:t>
            </a:r>
            <a:r>
              <a:rPr sz="1800" spc="5" dirty="0">
                <a:latin typeface="Times New Roman" panose="02020603050405020304" pitchFamily="18" charset="0"/>
                <a:cs typeface="Times New Roman" panose="02020603050405020304" pitchFamily="18" charset="0"/>
                <a:sym typeface="+mn-ea"/>
              </a:rPr>
              <a:t> </a:t>
            </a:r>
            <a:r>
              <a:rPr sz="1800" spc="-5" dirty="0">
                <a:latin typeface="Times New Roman" panose="02020603050405020304" pitchFamily="18" charset="0"/>
                <a:cs typeface="Times New Roman" panose="02020603050405020304" pitchFamily="18" charset="0"/>
                <a:sym typeface="+mn-ea"/>
              </a:rPr>
              <a:t>commit with</a:t>
            </a:r>
            <a:r>
              <a:rPr sz="1800" dirty="0">
                <a:latin typeface="Times New Roman" panose="02020603050405020304" pitchFamily="18" charset="0"/>
                <a:cs typeface="Times New Roman" panose="02020603050405020304" pitchFamily="18" charset="0"/>
                <a:sym typeface="+mn-ea"/>
              </a:rPr>
              <a:t> </a:t>
            </a:r>
            <a:r>
              <a:rPr sz="1800" spc="-5" dirty="0">
                <a:latin typeface="Times New Roman" panose="02020603050405020304" pitchFamily="18" charset="0"/>
                <a:cs typeface="Times New Roman" panose="02020603050405020304" pitchFamily="18" charset="0"/>
                <a:sym typeface="+mn-ea"/>
              </a:rPr>
              <a:t>multiple</a:t>
            </a:r>
            <a:r>
              <a:rPr sz="1800" spc="5" dirty="0">
                <a:latin typeface="Times New Roman" panose="02020603050405020304" pitchFamily="18" charset="0"/>
                <a:cs typeface="Times New Roman" panose="02020603050405020304" pitchFamily="18" charset="0"/>
                <a:sym typeface="+mn-ea"/>
              </a:rPr>
              <a:t> </a:t>
            </a:r>
            <a:r>
              <a:rPr sz="1800" spc="-5" dirty="0">
                <a:latin typeface="Times New Roman" panose="02020603050405020304" pitchFamily="18" charset="0"/>
                <a:cs typeface="Times New Roman" panose="02020603050405020304" pitchFamily="18" charset="0"/>
                <a:sym typeface="+mn-ea"/>
              </a:rPr>
              <a:t>authors."</a:t>
            </a:r>
            <a:endParaRPr lang="en-IN" altLang="en-US" sz="1800">
              <a:latin typeface="Times New Roman" panose="02020603050405020304" pitchFamily="18" charset="0"/>
              <a:cs typeface="Times New Roman" panose="02020603050405020304" pitchFamily="18" charset="0"/>
            </a:endParaRPr>
          </a:p>
          <a:p>
            <a:pPr algn="just"/>
            <a:endParaRPr lang="en-US" sz="18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fld id="{B1991E68-B84B-424D-BCFD-257DDAF89125}" type="datetime3">
              <a:rPr lang="en-US" smtClean="0"/>
            </a:fld>
            <a:endParaRPr lang="en-US"/>
          </a:p>
        </p:txBody>
      </p:sp>
      <p:sp>
        <p:nvSpPr>
          <p:cNvPr id="5" name="Slide Number Placeholder 4"/>
          <p:cNvSpPr>
            <a:spLocks noGrp="1"/>
          </p:cNvSpPr>
          <p:nvPr>
            <p:ph type="sldNum" sz="quarter" idx="12"/>
          </p:nvPr>
        </p:nvSpPr>
        <p:spPr/>
        <p:txBody>
          <a:bodyPr/>
          <a:p>
            <a:fld id="{C85EE452-C53E-4A0E-AD8D-C3E0ECDBDE20}" type="slidenum">
              <a:rPr lang="en-US" smtClean="0"/>
            </a:fld>
            <a:endParaRPr lang="en-US"/>
          </a:p>
        </p:txBody>
      </p:sp>
      <p:pic>
        <p:nvPicPr>
          <p:cNvPr id="6" name="object 3"/>
          <p:cNvPicPr>
            <a:picLocks noChangeAspect="1"/>
          </p:cNvPicPr>
          <p:nvPr>
            <p:ph sz="half" idx="2"/>
          </p:nvPr>
        </p:nvPicPr>
        <p:blipFill>
          <a:blip r:embed="rId1" cstate="print"/>
          <a:stretch>
            <a:fillRect/>
          </a:stretch>
        </p:blipFill>
        <p:spPr>
          <a:xfrm>
            <a:off x="2286000" y="2975610"/>
            <a:ext cx="4038600" cy="18256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IN" altLang="en-US"/>
              <a:t>IMPLEMENTATION</a:t>
            </a:r>
            <a:endParaRPr lang="en-IN" altLang="en-US"/>
          </a:p>
        </p:txBody>
      </p:sp>
      <p:sp>
        <p:nvSpPr>
          <p:cNvPr id="8" name="Content Placeholder 7"/>
          <p:cNvSpPr>
            <a:spLocks noGrp="1"/>
          </p:cNvSpPr>
          <p:nvPr>
            <p:ph sz="half" idx="1"/>
          </p:nvPr>
        </p:nvSpPr>
        <p:spPr>
          <a:xfrm>
            <a:off x="457200" y="1600200"/>
            <a:ext cx="8161655" cy="4526280"/>
          </a:xfrm>
        </p:spPr>
        <p:txBody>
          <a:bodyPr/>
          <a:p>
            <a:pPr marL="12700" indent="0">
              <a:lnSpc>
                <a:spcPct val="100000"/>
              </a:lnSpc>
              <a:spcBef>
                <a:spcPts val="100"/>
              </a:spcBef>
              <a:buFont typeface="Wingdings" panose="05000000000000000000" charset="0"/>
              <a:buNone/>
              <a:tabLst>
                <a:tab pos="354965" algn="l"/>
                <a:tab pos="355600" algn="l"/>
              </a:tabLst>
            </a:pPr>
            <a:r>
              <a:rPr lang="en-IN" sz="1800" b="1" dirty="0">
                <a:latin typeface="Times New Roman" panose="02020603050405020304"/>
                <a:cs typeface="Times New Roman" panose="02020603050405020304"/>
                <a:sym typeface="+mn-ea"/>
              </a:rPr>
              <a:t>RENAMING A FILE IN GITHUB</a:t>
            </a:r>
            <a:endParaRPr lang="en-IN" sz="1800" b="1" dirty="0">
              <a:latin typeface="Times New Roman" panose="02020603050405020304"/>
              <a:cs typeface="Times New Roman" panose="02020603050405020304"/>
              <a:sym typeface="+mn-ea"/>
            </a:endParaRPr>
          </a:p>
          <a:p>
            <a:pPr marL="298450" indent="-285750">
              <a:lnSpc>
                <a:spcPct val="100000"/>
              </a:lnSpc>
              <a:spcBef>
                <a:spcPts val="100"/>
              </a:spcBef>
              <a:buFont typeface="Wingdings" panose="05000000000000000000" charset="0"/>
              <a:buChar char="Ø"/>
              <a:tabLst>
                <a:tab pos="354965" algn="l"/>
                <a:tab pos="355600" algn="l"/>
              </a:tabLst>
            </a:pPr>
            <a:r>
              <a:rPr lang="en-IN" sz="1800" dirty="0">
                <a:latin typeface="Times New Roman" panose="02020603050405020304"/>
                <a:cs typeface="Times New Roman" panose="02020603050405020304"/>
                <a:sym typeface="+mn-ea"/>
              </a:rPr>
              <a:t>I</a:t>
            </a:r>
            <a:r>
              <a:rPr sz="1800" dirty="0">
                <a:latin typeface="Times New Roman" panose="02020603050405020304"/>
                <a:cs typeface="Times New Roman" panose="02020603050405020304"/>
                <a:sym typeface="+mn-ea"/>
              </a:rPr>
              <a:t>n your </a:t>
            </a:r>
            <a:r>
              <a:rPr sz="1800" spc="-15" dirty="0">
                <a:latin typeface="Times New Roman" panose="02020603050405020304"/>
                <a:cs typeface="Times New Roman" panose="02020603050405020304"/>
                <a:sym typeface="+mn-ea"/>
              </a:rPr>
              <a:t>repository,</a:t>
            </a:r>
            <a:r>
              <a:rPr sz="1800"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browse</a:t>
            </a:r>
            <a:r>
              <a:rPr sz="1800" spc="5"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to</a:t>
            </a:r>
            <a:r>
              <a:rPr sz="1800"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the</a:t>
            </a:r>
            <a:r>
              <a:rPr sz="1800"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file</a:t>
            </a:r>
            <a:r>
              <a:rPr sz="1800" dirty="0">
                <a:latin typeface="Times New Roman" panose="02020603050405020304"/>
                <a:cs typeface="Times New Roman" panose="02020603050405020304"/>
                <a:sym typeface="+mn-ea"/>
              </a:rPr>
              <a:t> you</a:t>
            </a:r>
            <a:r>
              <a:rPr sz="1800" spc="5" dirty="0">
                <a:latin typeface="Times New Roman" panose="02020603050405020304"/>
                <a:cs typeface="Times New Roman" panose="02020603050405020304"/>
                <a:sym typeface="+mn-ea"/>
              </a:rPr>
              <a:t> </a:t>
            </a:r>
            <a:r>
              <a:rPr sz="1800" dirty="0">
                <a:latin typeface="Times New Roman" panose="02020603050405020304"/>
                <a:cs typeface="Times New Roman" panose="02020603050405020304"/>
                <a:sym typeface="+mn-ea"/>
              </a:rPr>
              <a:t>want</a:t>
            </a:r>
            <a:r>
              <a:rPr sz="1800" spc="-5" dirty="0">
                <a:latin typeface="Times New Roman" panose="02020603050405020304"/>
                <a:cs typeface="Times New Roman" panose="02020603050405020304"/>
                <a:sym typeface="+mn-ea"/>
              </a:rPr>
              <a:t> to</a:t>
            </a:r>
            <a:r>
              <a:rPr sz="1800"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rename.</a:t>
            </a:r>
            <a:endParaRPr sz="1800">
              <a:latin typeface="Times New Roman" panose="02020603050405020304"/>
              <a:cs typeface="Times New Roman" panose="02020603050405020304"/>
            </a:endParaRPr>
          </a:p>
          <a:p>
            <a:pPr marL="298450" indent="-285750">
              <a:lnSpc>
                <a:spcPct val="100000"/>
              </a:lnSpc>
              <a:buFont typeface="Wingdings" panose="05000000000000000000" charset="0"/>
              <a:buChar char="Ø"/>
              <a:tabLst>
                <a:tab pos="354965" algn="l"/>
                <a:tab pos="355600" algn="l"/>
              </a:tabLst>
            </a:pPr>
            <a:r>
              <a:rPr sz="1800" dirty="0">
                <a:latin typeface="Times New Roman" panose="02020603050405020304"/>
                <a:cs typeface="Times New Roman" panose="02020603050405020304"/>
                <a:sym typeface="+mn-ea"/>
              </a:rPr>
              <a:t>In </a:t>
            </a:r>
            <a:r>
              <a:rPr sz="1800" spc="-5" dirty="0">
                <a:latin typeface="Times New Roman" panose="02020603050405020304"/>
                <a:cs typeface="Times New Roman" panose="02020603050405020304"/>
                <a:sym typeface="+mn-ea"/>
              </a:rPr>
              <a:t>the</a:t>
            </a:r>
            <a:r>
              <a:rPr sz="1800" dirty="0">
                <a:latin typeface="Times New Roman" panose="02020603050405020304"/>
                <a:cs typeface="Times New Roman" panose="02020603050405020304"/>
                <a:sym typeface="+mn-ea"/>
              </a:rPr>
              <a:t> upper </a:t>
            </a:r>
            <a:r>
              <a:rPr sz="1800" spc="-5" dirty="0">
                <a:latin typeface="Times New Roman" panose="02020603050405020304"/>
                <a:cs typeface="Times New Roman" panose="02020603050405020304"/>
                <a:sym typeface="+mn-ea"/>
              </a:rPr>
              <a:t>right</a:t>
            </a:r>
            <a:r>
              <a:rPr sz="1800" dirty="0">
                <a:latin typeface="Times New Roman" panose="02020603050405020304"/>
                <a:cs typeface="Times New Roman" panose="02020603050405020304"/>
                <a:sym typeface="+mn-ea"/>
              </a:rPr>
              <a:t> corner of </a:t>
            </a:r>
            <a:r>
              <a:rPr sz="1800" spc="-5" dirty="0">
                <a:latin typeface="Times New Roman" panose="02020603050405020304"/>
                <a:cs typeface="Times New Roman" panose="02020603050405020304"/>
                <a:sym typeface="+mn-ea"/>
              </a:rPr>
              <a:t>the</a:t>
            </a:r>
            <a:r>
              <a:rPr sz="1800"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file</a:t>
            </a:r>
            <a:r>
              <a:rPr sz="1800" spc="5" dirty="0">
                <a:latin typeface="Times New Roman" panose="02020603050405020304"/>
                <a:cs typeface="Times New Roman" panose="02020603050405020304"/>
                <a:sym typeface="+mn-ea"/>
              </a:rPr>
              <a:t> </a:t>
            </a:r>
            <a:r>
              <a:rPr sz="1800" spc="-25" dirty="0">
                <a:latin typeface="Times New Roman" panose="02020603050405020304"/>
                <a:cs typeface="Times New Roman" panose="02020603050405020304"/>
                <a:sym typeface="+mn-ea"/>
              </a:rPr>
              <a:t>view,</a:t>
            </a:r>
            <a:r>
              <a:rPr sz="1800"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click</a:t>
            </a:r>
            <a:r>
              <a:rPr sz="1800"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to</a:t>
            </a:r>
            <a:r>
              <a:rPr sz="1800" spc="5" dirty="0">
                <a:latin typeface="Times New Roman" panose="02020603050405020304"/>
                <a:cs typeface="Times New Roman" panose="02020603050405020304"/>
                <a:sym typeface="+mn-ea"/>
              </a:rPr>
              <a:t> </a:t>
            </a:r>
            <a:r>
              <a:rPr sz="1800" dirty="0">
                <a:latin typeface="Times New Roman" panose="02020603050405020304"/>
                <a:cs typeface="Times New Roman" panose="02020603050405020304"/>
                <a:sym typeface="+mn-ea"/>
              </a:rPr>
              <a:t>open </a:t>
            </a:r>
            <a:r>
              <a:rPr sz="1800" spc="-5" dirty="0">
                <a:latin typeface="Times New Roman" panose="02020603050405020304"/>
                <a:cs typeface="Times New Roman" panose="02020603050405020304"/>
                <a:sym typeface="+mn-ea"/>
              </a:rPr>
              <a:t>the</a:t>
            </a:r>
            <a:r>
              <a:rPr sz="1800"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file</a:t>
            </a:r>
            <a:r>
              <a:rPr sz="1800" dirty="0">
                <a:latin typeface="Times New Roman" panose="02020603050405020304"/>
                <a:cs typeface="Times New Roman" panose="02020603050405020304"/>
                <a:sym typeface="+mn-ea"/>
              </a:rPr>
              <a:t> </a:t>
            </a:r>
            <a:r>
              <a:rPr sz="1800" spc="-20" dirty="0">
                <a:latin typeface="Times New Roman" panose="02020603050405020304"/>
                <a:cs typeface="Times New Roman" panose="02020603050405020304"/>
                <a:sym typeface="+mn-ea"/>
              </a:rPr>
              <a:t>editor.</a:t>
            </a:r>
            <a:endParaRPr sz="1800" spc="-20" dirty="0">
              <a:latin typeface="Times New Roman" panose="02020603050405020304"/>
              <a:cs typeface="Times New Roman" panose="02020603050405020304"/>
              <a:sym typeface="+mn-ea"/>
            </a:endParaRPr>
          </a:p>
          <a:p>
            <a:pPr marL="12700" indent="0">
              <a:lnSpc>
                <a:spcPct val="100000"/>
              </a:lnSpc>
              <a:buFont typeface="Wingdings" panose="05000000000000000000" charset="0"/>
              <a:buNone/>
              <a:tabLst>
                <a:tab pos="354965" algn="l"/>
                <a:tab pos="355600" algn="l"/>
              </a:tabLst>
            </a:pPr>
            <a:endParaRPr lang="en-US" sz="180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p>
            <a:fld id="{478ABC20-0709-484B-87E3-B9D40742BB6B}" type="datetime3">
              <a:rPr lang="en-US" smtClean="0"/>
            </a:fld>
            <a:endParaRPr lang="en-US"/>
          </a:p>
        </p:txBody>
      </p:sp>
      <p:sp>
        <p:nvSpPr>
          <p:cNvPr id="6" name="Slide Number Placeholder 5"/>
          <p:cNvSpPr>
            <a:spLocks noGrp="1"/>
          </p:cNvSpPr>
          <p:nvPr>
            <p:ph type="sldNum" sz="quarter" idx="12"/>
          </p:nvPr>
        </p:nvSpPr>
        <p:spPr/>
        <p:txBody>
          <a:bodyPr/>
          <a:p>
            <a:fld id="{C85EE452-C53E-4A0E-AD8D-C3E0ECDBDE20}" type="slidenum">
              <a:rPr lang="en-US" smtClean="0"/>
            </a:fld>
            <a:endParaRPr lang="en-US"/>
          </a:p>
        </p:txBody>
      </p:sp>
      <p:pic>
        <p:nvPicPr>
          <p:cNvPr id="10" name="object 10"/>
          <p:cNvPicPr>
            <a:picLocks noChangeAspect="1"/>
          </p:cNvPicPr>
          <p:nvPr>
            <p:ph sz="half" idx="2"/>
          </p:nvPr>
        </p:nvPicPr>
        <p:blipFill>
          <a:blip r:embed="rId1" cstate="print"/>
          <a:stretch>
            <a:fillRect/>
          </a:stretch>
        </p:blipFill>
        <p:spPr>
          <a:xfrm>
            <a:off x="1981200" y="2590800"/>
            <a:ext cx="4038600" cy="1219200"/>
          </a:xfrm>
          <a:prstGeom prst="rect">
            <a:avLst/>
          </a:prstGeom>
        </p:spPr>
      </p:pic>
      <p:sp>
        <p:nvSpPr>
          <p:cNvPr id="9" name="Text Box 8"/>
          <p:cNvSpPr txBox="1"/>
          <p:nvPr/>
        </p:nvSpPr>
        <p:spPr>
          <a:xfrm>
            <a:off x="506095" y="3810000"/>
            <a:ext cx="7810500" cy="934720"/>
          </a:xfrm>
          <a:prstGeom prst="rect">
            <a:avLst/>
          </a:prstGeom>
          <a:noFill/>
        </p:spPr>
        <p:txBody>
          <a:bodyPr wrap="square" rtlCol="0" anchor="t">
            <a:spAutoFit/>
          </a:bodyPr>
          <a:p>
            <a:pPr marL="355600" marR="5080" indent="-342900">
              <a:lnSpc>
                <a:spcPct val="100000"/>
              </a:lnSpc>
              <a:spcBef>
                <a:spcPts val="100"/>
              </a:spcBef>
              <a:buFont typeface="Wingdings" panose="05000000000000000000" charset="0"/>
              <a:buChar char="Ø"/>
              <a:tabLst>
                <a:tab pos="354965" algn="l"/>
                <a:tab pos="355600" algn="l"/>
              </a:tabLst>
            </a:pPr>
            <a:r>
              <a:rPr dirty="0">
                <a:latin typeface="Times New Roman" panose="02020603050405020304"/>
                <a:cs typeface="Times New Roman" panose="02020603050405020304"/>
                <a:sym typeface="+mn-ea"/>
              </a:rPr>
              <a:t>In</a:t>
            </a:r>
            <a:r>
              <a:rPr spc="5"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the</a:t>
            </a:r>
            <a:r>
              <a:rPr spc="5"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filename</a:t>
            </a:r>
            <a:r>
              <a:rPr spc="5"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field,</a:t>
            </a:r>
            <a:r>
              <a:rPr spc="10"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change</a:t>
            </a:r>
            <a:r>
              <a:rPr spc="5"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the</a:t>
            </a:r>
            <a:r>
              <a:rPr spc="5"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name</a:t>
            </a:r>
            <a:r>
              <a:rPr spc="5"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of</a:t>
            </a:r>
            <a:r>
              <a:rPr spc="10"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the</a:t>
            </a:r>
            <a:r>
              <a:rPr spc="5"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file</a:t>
            </a:r>
            <a:r>
              <a:rPr spc="5"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to</a:t>
            </a:r>
            <a:r>
              <a:rPr spc="5"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the</a:t>
            </a:r>
            <a:r>
              <a:rPr spc="10"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new</a:t>
            </a:r>
            <a:r>
              <a:rPr spc="5"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filename</a:t>
            </a:r>
            <a:r>
              <a:rPr spc="5"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you</a:t>
            </a:r>
            <a:r>
              <a:rPr spc="5"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want.</a:t>
            </a:r>
            <a:r>
              <a:rPr spc="-65" dirty="0">
                <a:latin typeface="Times New Roman" panose="02020603050405020304"/>
                <a:cs typeface="Times New Roman" panose="02020603050405020304"/>
                <a:sym typeface="+mn-ea"/>
              </a:rPr>
              <a:t> You</a:t>
            </a:r>
            <a:r>
              <a:rPr spc="10"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can</a:t>
            </a:r>
            <a:r>
              <a:rPr spc="5"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also</a:t>
            </a:r>
            <a:r>
              <a:rPr spc="5"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update</a:t>
            </a:r>
            <a:r>
              <a:rPr spc="5"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the</a:t>
            </a:r>
            <a:r>
              <a:rPr spc="10"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contents</a:t>
            </a:r>
            <a:r>
              <a:rPr dirty="0">
                <a:latin typeface="Times New Roman" panose="02020603050405020304"/>
                <a:cs typeface="Times New Roman" panose="02020603050405020304"/>
                <a:sym typeface="+mn-ea"/>
              </a:rPr>
              <a:t> of</a:t>
            </a:r>
            <a:r>
              <a:rPr spc="5"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your </a:t>
            </a:r>
            <a:r>
              <a:rPr spc="-434"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file </a:t>
            </a:r>
            <a:r>
              <a:rPr dirty="0">
                <a:latin typeface="Times New Roman" panose="02020603050405020304"/>
                <a:cs typeface="Times New Roman" panose="02020603050405020304"/>
                <a:sym typeface="+mn-ea"/>
              </a:rPr>
              <a:t>at</a:t>
            </a:r>
            <a:r>
              <a:rPr spc="-5" dirty="0">
                <a:latin typeface="Times New Roman" panose="02020603050405020304"/>
                <a:cs typeface="Times New Roman" panose="02020603050405020304"/>
                <a:sym typeface="+mn-ea"/>
              </a:rPr>
              <a:t> the</a:t>
            </a:r>
            <a:r>
              <a:rPr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same</a:t>
            </a:r>
            <a:r>
              <a:rPr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time.</a:t>
            </a:r>
            <a:endParaRPr spc="-5" dirty="0">
              <a:latin typeface="Times New Roman" panose="02020603050405020304"/>
              <a:cs typeface="Times New Roman" panose="02020603050405020304"/>
              <a:sym typeface="+mn-ea"/>
            </a:endParaRPr>
          </a:p>
          <a:p>
            <a:pPr marL="12700" marR="5080" indent="0">
              <a:lnSpc>
                <a:spcPct val="100000"/>
              </a:lnSpc>
              <a:spcBef>
                <a:spcPts val="100"/>
              </a:spcBef>
              <a:buFont typeface="Wingdings" panose="05000000000000000000" charset="0"/>
              <a:buNone/>
              <a:tabLst>
                <a:tab pos="354965" algn="l"/>
                <a:tab pos="355600" algn="l"/>
              </a:tabLst>
            </a:pPr>
            <a:endParaRPr lang="en-US"/>
          </a:p>
        </p:txBody>
      </p:sp>
      <p:pic>
        <p:nvPicPr>
          <p:cNvPr id="11" name="object 6"/>
          <p:cNvPicPr/>
          <p:nvPr/>
        </p:nvPicPr>
        <p:blipFill>
          <a:blip r:embed="rId2" cstate="print"/>
          <a:stretch>
            <a:fillRect/>
          </a:stretch>
        </p:blipFill>
        <p:spPr>
          <a:xfrm>
            <a:off x="2413635" y="4878070"/>
            <a:ext cx="3996055" cy="12852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IN" altLang="en-US">
                <a:latin typeface="Times New Roman" panose="02020603050405020304" pitchFamily="18" charset="0"/>
                <a:cs typeface="Times New Roman" panose="02020603050405020304" pitchFamily="18" charset="0"/>
              </a:rPr>
              <a:t>IMPEMENTATION</a:t>
            </a:r>
            <a:endParaRPr lang="en-IN" altLang="en-US">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sz="half" idx="1"/>
          </p:nvPr>
        </p:nvSpPr>
        <p:spPr>
          <a:xfrm>
            <a:off x="457200" y="1600200"/>
            <a:ext cx="8206740" cy="4526280"/>
          </a:xfrm>
        </p:spPr>
        <p:txBody>
          <a:bodyPr/>
          <a:p>
            <a:pPr>
              <a:buFont typeface="Wingdings" panose="05000000000000000000" charset="0"/>
              <a:buChar char="Ø"/>
            </a:pPr>
            <a:r>
              <a:rPr sz="1800" spc="15" dirty="0">
                <a:latin typeface="Times New Roman" panose="02020603050405020304"/>
                <a:cs typeface="Times New Roman" panose="02020603050405020304"/>
                <a:sym typeface="+mn-ea"/>
              </a:rPr>
              <a:t>At the </a:t>
            </a:r>
            <a:r>
              <a:rPr sz="1800" spc="20" dirty="0">
                <a:latin typeface="Times New Roman" panose="02020603050405020304"/>
                <a:cs typeface="Times New Roman" panose="02020603050405020304"/>
                <a:sym typeface="+mn-ea"/>
              </a:rPr>
              <a:t>bottom </a:t>
            </a:r>
            <a:r>
              <a:rPr sz="1800" spc="10" dirty="0">
                <a:latin typeface="Times New Roman" panose="02020603050405020304"/>
                <a:cs typeface="Times New Roman" panose="02020603050405020304"/>
                <a:sym typeface="+mn-ea"/>
              </a:rPr>
              <a:t>of </a:t>
            </a:r>
            <a:r>
              <a:rPr sz="1800" spc="15" dirty="0">
                <a:latin typeface="Times New Roman" panose="02020603050405020304"/>
                <a:cs typeface="Times New Roman" panose="02020603050405020304"/>
                <a:sym typeface="+mn-ea"/>
              </a:rPr>
              <a:t>the </a:t>
            </a:r>
            <a:r>
              <a:rPr sz="1800" spc="20" dirty="0">
                <a:latin typeface="Times New Roman" panose="02020603050405020304"/>
                <a:cs typeface="Times New Roman" panose="02020603050405020304"/>
                <a:sym typeface="+mn-ea"/>
              </a:rPr>
              <a:t>page, type </a:t>
            </a:r>
            <a:r>
              <a:rPr sz="1800" dirty="0">
                <a:latin typeface="Times New Roman" panose="02020603050405020304"/>
                <a:cs typeface="Times New Roman" panose="02020603050405020304"/>
                <a:sym typeface="+mn-ea"/>
              </a:rPr>
              <a:t>a </a:t>
            </a:r>
            <a:r>
              <a:rPr sz="1800" spc="20" dirty="0">
                <a:latin typeface="Times New Roman" panose="02020603050405020304"/>
                <a:cs typeface="Times New Roman" panose="02020603050405020304"/>
                <a:sym typeface="+mn-ea"/>
              </a:rPr>
              <a:t>short, </a:t>
            </a:r>
            <a:r>
              <a:rPr sz="1800" spc="25" dirty="0">
                <a:latin typeface="Times New Roman" panose="02020603050405020304"/>
                <a:cs typeface="Times New Roman" panose="02020603050405020304"/>
                <a:sym typeface="+mn-ea"/>
              </a:rPr>
              <a:t>meaningful </a:t>
            </a:r>
            <a:r>
              <a:rPr sz="1800" spc="20" dirty="0">
                <a:latin typeface="Times New Roman" panose="02020603050405020304"/>
                <a:cs typeface="Times New Roman" panose="02020603050405020304"/>
                <a:sym typeface="+mn-ea"/>
              </a:rPr>
              <a:t>commit </a:t>
            </a:r>
            <a:r>
              <a:rPr sz="1800" spc="25" dirty="0">
                <a:latin typeface="Times New Roman" panose="02020603050405020304"/>
                <a:cs typeface="Times New Roman" panose="02020603050405020304"/>
                <a:sym typeface="+mn-ea"/>
              </a:rPr>
              <a:t>message </a:t>
            </a:r>
            <a:r>
              <a:rPr sz="1800" spc="20" dirty="0">
                <a:latin typeface="Times New Roman" panose="02020603050405020304"/>
                <a:cs typeface="Times New Roman" panose="02020603050405020304"/>
                <a:sym typeface="+mn-ea"/>
              </a:rPr>
              <a:t>that </a:t>
            </a:r>
            <a:r>
              <a:rPr sz="1800" spc="25" dirty="0">
                <a:latin typeface="Times New Roman" panose="02020603050405020304"/>
                <a:cs typeface="Times New Roman" panose="02020603050405020304"/>
                <a:sym typeface="+mn-ea"/>
              </a:rPr>
              <a:t>describes </a:t>
            </a:r>
            <a:r>
              <a:rPr sz="1800" spc="20" dirty="0">
                <a:latin typeface="Times New Roman" panose="02020603050405020304"/>
                <a:cs typeface="Times New Roman" panose="02020603050405020304"/>
                <a:sym typeface="+mn-ea"/>
              </a:rPr>
              <a:t>the </a:t>
            </a:r>
            <a:r>
              <a:rPr sz="1800" spc="25" dirty="0">
                <a:latin typeface="Times New Roman" panose="02020603050405020304"/>
                <a:cs typeface="Times New Roman" panose="02020603050405020304"/>
                <a:sym typeface="+mn-ea"/>
              </a:rPr>
              <a:t>change </a:t>
            </a:r>
            <a:r>
              <a:rPr sz="1800" spc="30" dirty="0">
                <a:latin typeface="Times New Roman" panose="02020603050405020304"/>
                <a:cs typeface="Times New Roman" panose="02020603050405020304"/>
                <a:sym typeface="+mn-ea"/>
              </a:rPr>
              <a:t> </a:t>
            </a:r>
            <a:r>
              <a:rPr sz="1800" spc="45" dirty="0">
                <a:latin typeface="Times New Roman" panose="02020603050405020304"/>
                <a:cs typeface="Times New Roman" panose="02020603050405020304"/>
                <a:sym typeface="+mn-ea"/>
              </a:rPr>
              <a:t>you </a:t>
            </a:r>
            <a:r>
              <a:rPr sz="1800" spc="55" dirty="0">
                <a:latin typeface="Times New Roman" panose="02020603050405020304"/>
                <a:cs typeface="Times New Roman" panose="02020603050405020304"/>
                <a:sym typeface="+mn-ea"/>
              </a:rPr>
              <a:t>made </a:t>
            </a:r>
            <a:r>
              <a:rPr sz="1800" spc="35" dirty="0">
                <a:latin typeface="Times New Roman" panose="02020603050405020304"/>
                <a:cs typeface="Times New Roman" panose="02020603050405020304"/>
                <a:sym typeface="+mn-ea"/>
              </a:rPr>
              <a:t>to </a:t>
            </a:r>
            <a:r>
              <a:rPr sz="1800" spc="45" dirty="0">
                <a:latin typeface="Times New Roman" panose="02020603050405020304"/>
                <a:cs typeface="Times New Roman" panose="02020603050405020304"/>
                <a:sym typeface="+mn-ea"/>
              </a:rPr>
              <a:t>the </a:t>
            </a:r>
            <a:r>
              <a:rPr sz="1800" spc="55" dirty="0">
                <a:latin typeface="Times New Roman" panose="02020603050405020304"/>
                <a:cs typeface="Times New Roman" panose="02020603050405020304"/>
                <a:sym typeface="+mn-ea"/>
              </a:rPr>
              <a:t>file. </a:t>
            </a:r>
            <a:r>
              <a:rPr sz="1800" spc="-20" dirty="0">
                <a:latin typeface="Times New Roman" panose="02020603050405020304"/>
                <a:cs typeface="Times New Roman" panose="02020603050405020304"/>
                <a:sym typeface="+mn-ea"/>
              </a:rPr>
              <a:t>You </a:t>
            </a:r>
            <a:r>
              <a:rPr sz="1800" spc="55" dirty="0">
                <a:latin typeface="Times New Roman" panose="02020603050405020304"/>
                <a:cs typeface="Times New Roman" panose="02020603050405020304"/>
                <a:sym typeface="+mn-ea"/>
              </a:rPr>
              <a:t>can </a:t>
            </a:r>
            <a:r>
              <a:rPr sz="1800" spc="65" dirty="0">
                <a:latin typeface="Times New Roman" panose="02020603050405020304"/>
                <a:cs typeface="Times New Roman" panose="02020603050405020304"/>
                <a:sym typeface="+mn-ea"/>
              </a:rPr>
              <a:t>attribute </a:t>
            </a:r>
            <a:r>
              <a:rPr sz="1800" spc="50" dirty="0">
                <a:latin typeface="Times New Roman" panose="02020603050405020304"/>
                <a:cs typeface="Times New Roman" panose="02020603050405020304"/>
                <a:sym typeface="+mn-ea"/>
              </a:rPr>
              <a:t>the </a:t>
            </a:r>
            <a:r>
              <a:rPr sz="1800" spc="65" dirty="0">
                <a:latin typeface="Times New Roman" panose="02020603050405020304"/>
                <a:cs typeface="Times New Roman" panose="02020603050405020304"/>
                <a:sym typeface="+mn-ea"/>
              </a:rPr>
              <a:t>commit </a:t>
            </a:r>
            <a:r>
              <a:rPr sz="1800" spc="35" dirty="0">
                <a:latin typeface="Times New Roman" panose="02020603050405020304"/>
                <a:cs typeface="Times New Roman" panose="02020603050405020304"/>
                <a:sym typeface="+mn-ea"/>
              </a:rPr>
              <a:t>to </a:t>
            </a:r>
            <a:r>
              <a:rPr sz="1800" spc="55" dirty="0">
                <a:latin typeface="Times New Roman" panose="02020603050405020304"/>
                <a:cs typeface="Times New Roman" panose="02020603050405020304"/>
                <a:sym typeface="+mn-ea"/>
              </a:rPr>
              <a:t>more than </a:t>
            </a:r>
            <a:r>
              <a:rPr sz="1800" spc="50" dirty="0">
                <a:latin typeface="Times New Roman" panose="02020603050405020304"/>
                <a:cs typeface="Times New Roman" panose="02020603050405020304"/>
                <a:sym typeface="+mn-ea"/>
              </a:rPr>
              <a:t>one </a:t>
            </a:r>
            <a:r>
              <a:rPr sz="1800" spc="65" dirty="0">
                <a:latin typeface="Times New Roman" panose="02020603050405020304"/>
                <a:cs typeface="Times New Roman" panose="02020603050405020304"/>
                <a:sym typeface="+mn-ea"/>
              </a:rPr>
              <a:t>author </a:t>
            </a:r>
            <a:r>
              <a:rPr sz="1800" spc="35" dirty="0">
                <a:latin typeface="Times New Roman" panose="02020603050405020304"/>
                <a:cs typeface="Times New Roman" panose="02020603050405020304"/>
                <a:sym typeface="+mn-ea"/>
              </a:rPr>
              <a:t>in </a:t>
            </a:r>
            <a:r>
              <a:rPr sz="1800" spc="50" dirty="0">
                <a:latin typeface="Times New Roman" panose="02020603050405020304"/>
                <a:cs typeface="Times New Roman" panose="02020603050405020304"/>
                <a:sym typeface="+mn-ea"/>
              </a:rPr>
              <a:t>the </a:t>
            </a:r>
            <a:r>
              <a:rPr sz="1800" spc="65" dirty="0">
                <a:latin typeface="Times New Roman" panose="02020603050405020304"/>
                <a:cs typeface="Times New Roman" panose="02020603050405020304"/>
                <a:sym typeface="+mn-ea"/>
              </a:rPr>
              <a:t>commit </a:t>
            </a:r>
            <a:r>
              <a:rPr sz="1800" spc="70"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message. For</a:t>
            </a:r>
            <a:r>
              <a:rPr sz="1800"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more</a:t>
            </a:r>
            <a:r>
              <a:rPr sz="1800"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information,</a:t>
            </a:r>
            <a:r>
              <a:rPr sz="1800" dirty="0">
                <a:latin typeface="Times New Roman" panose="02020603050405020304"/>
                <a:cs typeface="Times New Roman" panose="02020603050405020304"/>
                <a:sym typeface="+mn-ea"/>
              </a:rPr>
              <a:t> see</a:t>
            </a:r>
            <a:r>
              <a:rPr sz="1800" spc="5"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"Creating </a:t>
            </a:r>
            <a:r>
              <a:rPr sz="1800" dirty="0">
                <a:latin typeface="Times New Roman" panose="02020603050405020304"/>
                <a:cs typeface="Times New Roman" panose="02020603050405020304"/>
                <a:sym typeface="+mn-ea"/>
              </a:rPr>
              <a:t>a</a:t>
            </a:r>
            <a:r>
              <a:rPr sz="1800" spc="5"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commit with</a:t>
            </a:r>
            <a:r>
              <a:rPr sz="1800"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multiple</a:t>
            </a:r>
            <a:r>
              <a:rPr sz="1800" spc="5"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authors."</a:t>
            </a:r>
            <a:endParaRPr sz="1800">
              <a:latin typeface="Times New Roman" panose="02020603050405020304"/>
              <a:cs typeface="Times New Roman" panose="02020603050405020304"/>
            </a:endParaRPr>
          </a:p>
          <a:p>
            <a:pPr marL="0" indent="0">
              <a:buNone/>
            </a:pPr>
            <a:endParaRPr lang="en-IN" altLang="en-US" sz="1800"/>
          </a:p>
        </p:txBody>
      </p:sp>
      <p:sp>
        <p:nvSpPr>
          <p:cNvPr id="5" name="Date Placeholder 4"/>
          <p:cNvSpPr>
            <a:spLocks noGrp="1"/>
          </p:cNvSpPr>
          <p:nvPr>
            <p:ph type="dt" sz="half" idx="10"/>
          </p:nvPr>
        </p:nvSpPr>
        <p:spPr/>
        <p:txBody>
          <a:bodyPr/>
          <a:p>
            <a:fld id="{478ABC20-0709-484B-87E3-B9D40742BB6B}" type="datetime3">
              <a:rPr lang="en-US" smtClean="0"/>
            </a:fld>
            <a:endParaRPr lang="en-US"/>
          </a:p>
        </p:txBody>
      </p:sp>
      <p:sp>
        <p:nvSpPr>
          <p:cNvPr id="6" name="Slide Number Placeholder 5"/>
          <p:cNvSpPr>
            <a:spLocks noGrp="1"/>
          </p:cNvSpPr>
          <p:nvPr>
            <p:ph type="sldNum" sz="quarter" idx="12"/>
          </p:nvPr>
        </p:nvSpPr>
        <p:spPr/>
        <p:txBody>
          <a:bodyPr/>
          <a:p>
            <a:fld id="{C85EE452-C53E-4A0E-AD8D-C3E0ECDBDE20}" type="slidenum">
              <a:rPr lang="en-US" smtClean="0"/>
            </a:fld>
            <a:endParaRPr lang="en-US"/>
          </a:p>
        </p:txBody>
      </p:sp>
      <p:pic>
        <p:nvPicPr>
          <p:cNvPr id="9" name="object 8"/>
          <p:cNvPicPr>
            <a:picLocks noChangeAspect="1"/>
          </p:cNvPicPr>
          <p:nvPr>
            <p:ph sz="half" idx="2"/>
          </p:nvPr>
        </p:nvPicPr>
        <p:blipFill>
          <a:blip r:embed="rId1" cstate="print"/>
          <a:stretch>
            <a:fillRect/>
          </a:stretch>
        </p:blipFill>
        <p:spPr>
          <a:xfrm>
            <a:off x="1981200" y="3124200"/>
            <a:ext cx="4038600" cy="18167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0601"/>
            <a:ext cx="8229600" cy="727599"/>
          </a:xfrm>
        </p:spPr>
        <p:txBody>
          <a:bodyPr>
            <a:normAutofit/>
          </a:bodyPr>
          <a:lstStyle/>
          <a:p>
            <a:r>
              <a:rPr lang="en-IN" sz="3600" b="1"/>
              <a:t>RESULTS AND DISCUSSIONS</a:t>
            </a:r>
            <a:endParaRPr lang="en-IN" sz="3600" b="1"/>
          </a:p>
        </p:txBody>
      </p:sp>
      <p:sp>
        <p:nvSpPr>
          <p:cNvPr id="3" name="Content Placeholder 2"/>
          <p:cNvSpPr>
            <a:spLocks noGrp="1"/>
          </p:cNvSpPr>
          <p:nvPr>
            <p:ph idx="1"/>
          </p:nvPr>
        </p:nvSpPr>
        <p:spPr>
          <a:xfrm>
            <a:off x="457200" y="838200"/>
            <a:ext cx="8229600" cy="5287963"/>
          </a:xfrm>
        </p:spPr>
        <p:txBody>
          <a:bodyPr/>
          <a:lstStyle/>
          <a:p>
            <a:pPr>
              <a:buFont typeface="Wingdings" panose="05000000000000000000" pitchFamily="2" charset="2"/>
              <a:buChar char="Ø"/>
            </a:pPr>
            <a:r>
              <a:rPr lang="en-IN" sz="3600" b="1">
                <a:effectLst/>
                <a:latin typeface="Times New Roman" panose="02020603050405020304" pitchFamily="18" charset="0"/>
                <a:cs typeface="Times New Roman" panose="02020603050405020304" pitchFamily="18" charset="0"/>
              </a:rPr>
              <a:t> </a:t>
            </a:r>
            <a:r>
              <a:rPr lang="en-IN" altLang="en-US" sz="2000" b="1">
                <a:latin typeface="Times New Roman" panose="02020603050405020304" pitchFamily="18" charset="0"/>
                <a:cs typeface="Times New Roman" panose="02020603050405020304" pitchFamily="18" charset="0"/>
                <a:sym typeface="+mn-ea"/>
              </a:rPr>
              <a:t>FORKING OF THE REPOSITORY</a:t>
            </a:r>
            <a:endParaRPr lang="en-IN" altLang="en-US" sz="2000" b="1">
              <a:latin typeface="Times New Roman" panose="02020603050405020304" pitchFamily="18" charset="0"/>
              <a:cs typeface="Times New Roman" panose="02020603050405020304" pitchFamily="18" charset="0"/>
              <a:sym typeface="+mn-ea"/>
            </a:endParaRPr>
          </a:p>
          <a:p>
            <a:pPr marL="0" indent="0">
              <a:buNone/>
            </a:pPr>
            <a:endParaRPr lang="en-IN" sz="2000"/>
          </a:p>
        </p:txBody>
      </p:sp>
      <p:sp>
        <p:nvSpPr>
          <p:cNvPr id="4" name="Date Placeholder 3"/>
          <p:cNvSpPr>
            <a:spLocks noGrp="1"/>
          </p:cNvSpPr>
          <p:nvPr>
            <p:ph type="dt" sz="half" idx="10"/>
          </p:nvPr>
        </p:nvSpPr>
        <p:spPr/>
        <p:txBody>
          <a:bodyPr/>
          <a:lstStyle/>
          <a:p>
            <a:fld id="{B1991E68-B84B-424D-BCFD-257DDAF89125}" type="datetime3">
              <a:rPr lang="en-US" smtClean="0"/>
            </a:fld>
            <a:endParaRPr lang="en-US"/>
          </a:p>
        </p:txBody>
      </p:sp>
      <p:sp>
        <p:nvSpPr>
          <p:cNvPr id="5" name="Slide Number Placeholder 4"/>
          <p:cNvSpPr>
            <a:spLocks noGrp="1"/>
          </p:cNvSpPr>
          <p:nvPr>
            <p:ph type="sldNum" sz="quarter" idx="12"/>
          </p:nvPr>
        </p:nvSpPr>
        <p:spPr/>
        <p:txBody>
          <a:bodyPr/>
          <a:lstStyle/>
          <a:p>
            <a:fld id="{C85EE452-C53E-4A0E-AD8D-C3E0ECDBDE20}" type="slidenum">
              <a:rPr lang="en-US" smtClean="0"/>
            </a:fld>
            <a:endParaRPr lang="en-US"/>
          </a:p>
        </p:txBody>
      </p:sp>
      <p:pic>
        <p:nvPicPr>
          <p:cNvPr id="7" name="Picture 6"/>
          <p:cNvPicPr>
            <a:picLocks noChangeAspect="1"/>
          </p:cNvPicPr>
          <p:nvPr/>
        </p:nvPicPr>
        <p:blipFill rotWithShape="1">
          <a:blip r:embed="rId1" cstate="print">
            <a:extLst>
              <a:ext uri="{28A0092B-C50C-407E-A947-70E740481C1C}">
                <a14:useLocalDpi xmlns:a14="http://schemas.microsoft.com/office/drawing/2010/main" val="0"/>
              </a:ext>
            </a:extLst>
          </a:blip>
          <a:srcRect r="829" b="5213"/>
          <a:stretch>
            <a:fillRect/>
          </a:stretch>
        </p:blipFill>
        <p:spPr>
          <a:xfrm>
            <a:off x="1028700" y="1577181"/>
            <a:ext cx="7086600" cy="3810000"/>
          </a:xfrm>
          <a:prstGeom prst="rect">
            <a:avLst/>
          </a:prstGeom>
        </p:spPr>
      </p:pic>
      <p:sp>
        <p:nvSpPr>
          <p:cNvPr id="8" name="TextBox 7"/>
          <p:cNvSpPr txBox="1"/>
          <p:nvPr/>
        </p:nvSpPr>
        <p:spPr>
          <a:xfrm>
            <a:off x="2819400" y="5617368"/>
            <a:ext cx="3886200" cy="646331"/>
          </a:xfrm>
          <a:prstGeom prst="rect">
            <a:avLst/>
          </a:prstGeom>
          <a:noFill/>
        </p:spPr>
        <p:txBody>
          <a:bodyPr wrap="square" rtlCol="0">
            <a:spAutoFit/>
          </a:bodyPr>
          <a:lstStyle/>
          <a:p>
            <a:r>
              <a:rPr lang="en-US" sz="1800">
                <a:latin typeface="Times New Roman" panose="02020603050405020304" pitchFamily="18" charset="0"/>
                <a:cs typeface="Times New Roman" panose="02020603050405020304" pitchFamily="18" charset="0"/>
              </a:rPr>
              <a:t>Snapshot 1 : Homepage of GitHub.</a:t>
            </a:r>
            <a:endParaRPr lang="en-IN" sz="1800">
              <a:latin typeface="Times New Roman" panose="02020603050405020304" pitchFamily="18" charset="0"/>
              <a:cs typeface="Times New Roman" panose="02020603050405020304" pitchFamily="18" charset="0"/>
            </a:endParaRPr>
          </a:p>
          <a:p>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8410" y="136525"/>
            <a:ext cx="8229600" cy="701675"/>
          </a:xfrm>
        </p:spPr>
        <p:txBody>
          <a:bodyPr>
            <a:normAutofit/>
          </a:bodyPr>
          <a:lstStyle/>
          <a:p>
            <a:r>
              <a:rPr lang="en-IN" sz="3600" b="1"/>
              <a:t>RESULTS AND DISCUSSIONS</a:t>
            </a:r>
            <a:endParaRPr lang="en-IN" sz="3600"/>
          </a:p>
        </p:txBody>
      </p:sp>
      <p:pic>
        <p:nvPicPr>
          <p:cNvPr id="7" name="Content Placeholder 6"/>
          <p:cNvPicPr>
            <a:picLocks noGrp="1" noChangeAspect="1"/>
          </p:cNvPicPr>
          <p:nvPr>
            <p:ph idx="1"/>
          </p:nvPr>
        </p:nvPicPr>
        <p:blipFill rotWithShape="1">
          <a:blip r:embed="rId1">
            <a:extLst>
              <a:ext uri="{28A0092B-C50C-407E-A947-70E740481C1C}">
                <a14:useLocalDpi xmlns:a14="http://schemas.microsoft.com/office/drawing/2010/main" val="0"/>
              </a:ext>
            </a:extLst>
          </a:blip>
          <a:srcRect b="5058"/>
          <a:stretch>
            <a:fillRect/>
          </a:stretch>
        </p:blipFill>
        <p:spPr>
          <a:xfrm>
            <a:off x="533400" y="1167606"/>
            <a:ext cx="8153400" cy="4394994"/>
          </a:xfrm>
        </p:spPr>
      </p:pic>
      <p:sp>
        <p:nvSpPr>
          <p:cNvPr id="4" name="Date Placeholder 3"/>
          <p:cNvSpPr>
            <a:spLocks noGrp="1"/>
          </p:cNvSpPr>
          <p:nvPr>
            <p:ph type="dt" sz="half" idx="10"/>
          </p:nvPr>
        </p:nvSpPr>
        <p:spPr/>
        <p:txBody>
          <a:bodyPr/>
          <a:lstStyle/>
          <a:p>
            <a:fld id="{B1991E68-B84B-424D-BCFD-257DDAF89125}" type="datetime3">
              <a:rPr lang="en-US" smtClean="0"/>
            </a:fld>
            <a:endParaRPr lang="en-US"/>
          </a:p>
        </p:txBody>
      </p:sp>
      <p:sp>
        <p:nvSpPr>
          <p:cNvPr id="5" name="Slide Number Placeholder 4"/>
          <p:cNvSpPr>
            <a:spLocks noGrp="1"/>
          </p:cNvSpPr>
          <p:nvPr>
            <p:ph type="sldNum" sz="quarter" idx="12"/>
          </p:nvPr>
        </p:nvSpPr>
        <p:spPr/>
        <p:txBody>
          <a:bodyPr/>
          <a:lstStyle/>
          <a:p>
            <a:fld id="{C85EE452-C53E-4A0E-AD8D-C3E0ECDBDE20}" type="slidenum">
              <a:rPr lang="en-US" smtClean="0"/>
            </a:fld>
            <a:endParaRPr lang="en-US"/>
          </a:p>
        </p:txBody>
      </p:sp>
      <p:sp>
        <p:nvSpPr>
          <p:cNvPr id="8" name="Arrow: Up 7"/>
          <p:cNvSpPr/>
          <p:nvPr/>
        </p:nvSpPr>
        <p:spPr>
          <a:xfrm>
            <a:off x="7239000" y="2362200"/>
            <a:ext cx="76200" cy="3048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TextBox 9"/>
          <p:cNvSpPr txBox="1"/>
          <p:nvPr/>
        </p:nvSpPr>
        <p:spPr>
          <a:xfrm>
            <a:off x="2667000" y="5774809"/>
            <a:ext cx="3886200" cy="369332"/>
          </a:xfrm>
          <a:prstGeom prst="rect">
            <a:avLst/>
          </a:prstGeom>
          <a:noFill/>
        </p:spPr>
        <p:txBody>
          <a:bodyPr wrap="square" rtlCol="0">
            <a:spAutoFit/>
          </a:bodyPr>
          <a:lstStyle/>
          <a:p>
            <a:r>
              <a:rPr lang="en-US" sz="1800">
                <a:latin typeface="Times New Roman" panose="02020603050405020304" pitchFamily="18" charset="0"/>
                <a:cs typeface="Times New Roman" panose="02020603050405020304" pitchFamily="18" charset="0"/>
              </a:rPr>
              <a:t>Snapshot 2 : Forking of the repository.</a:t>
            </a:r>
            <a:endParaRPr lang="en-IN"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270" y="120028"/>
            <a:ext cx="8229600" cy="718172"/>
          </a:xfrm>
        </p:spPr>
        <p:txBody>
          <a:bodyPr>
            <a:normAutofit/>
          </a:bodyPr>
          <a:lstStyle/>
          <a:p>
            <a:r>
              <a:rPr lang="en-IN" sz="3600" b="1"/>
              <a:t>RESULTS AND DISCUSSIONS</a:t>
            </a:r>
            <a:endParaRPr lang="en-IN" sz="3600"/>
          </a:p>
        </p:txBody>
      </p:sp>
      <p:pic>
        <p:nvPicPr>
          <p:cNvPr id="7" name="Content Placeholder 6"/>
          <p:cNvPicPr>
            <a:picLocks noGrp="1" noChangeAspect="1"/>
          </p:cNvPicPr>
          <p:nvPr>
            <p:ph idx="1"/>
          </p:nvPr>
        </p:nvPicPr>
        <p:blipFill rotWithShape="1">
          <a:blip r:embed="rId1">
            <a:extLst>
              <a:ext uri="{28A0092B-C50C-407E-A947-70E740481C1C}">
                <a14:useLocalDpi xmlns:a14="http://schemas.microsoft.com/office/drawing/2010/main" val="0"/>
              </a:ext>
            </a:extLst>
          </a:blip>
          <a:srcRect l="86" t="11814" r="24074" b="37158"/>
          <a:stretch>
            <a:fillRect/>
          </a:stretch>
        </p:blipFill>
        <p:spPr>
          <a:xfrm>
            <a:off x="464270" y="1295400"/>
            <a:ext cx="8229600" cy="3581400"/>
          </a:xfrm>
        </p:spPr>
      </p:pic>
      <p:sp>
        <p:nvSpPr>
          <p:cNvPr id="4" name="Date Placeholder 3"/>
          <p:cNvSpPr>
            <a:spLocks noGrp="1"/>
          </p:cNvSpPr>
          <p:nvPr>
            <p:ph type="dt" sz="half" idx="10"/>
          </p:nvPr>
        </p:nvSpPr>
        <p:spPr/>
        <p:txBody>
          <a:bodyPr/>
          <a:lstStyle/>
          <a:p>
            <a:fld id="{B1991E68-B84B-424D-BCFD-257DDAF89125}" type="datetime3">
              <a:rPr lang="en-US" smtClean="0"/>
            </a:fld>
            <a:endParaRPr lang="en-US"/>
          </a:p>
        </p:txBody>
      </p:sp>
      <p:sp>
        <p:nvSpPr>
          <p:cNvPr id="5" name="Slide Number Placeholder 4"/>
          <p:cNvSpPr>
            <a:spLocks noGrp="1"/>
          </p:cNvSpPr>
          <p:nvPr>
            <p:ph type="sldNum" sz="quarter" idx="12"/>
          </p:nvPr>
        </p:nvSpPr>
        <p:spPr/>
        <p:txBody>
          <a:bodyPr/>
          <a:lstStyle/>
          <a:p>
            <a:fld id="{C85EE452-C53E-4A0E-AD8D-C3E0ECDBDE20}" type="slidenum">
              <a:rPr lang="en-US" smtClean="0"/>
            </a:fld>
            <a:endParaRPr lang="en-US"/>
          </a:p>
        </p:txBody>
      </p:sp>
      <p:sp>
        <p:nvSpPr>
          <p:cNvPr id="9" name="TextBox 8"/>
          <p:cNvSpPr txBox="1"/>
          <p:nvPr/>
        </p:nvSpPr>
        <p:spPr>
          <a:xfrm>
            <a:off x="4191000" y="3962400"/>
            <a:ext cx="184731" cy="369332"/>
          </a:xfrm>
          <a:prstGeom prst="rect">
            <a:avLst/>
          </a:prstGeom>
          <a:noFill/>
        </p:spPr>
        <p:txBody>
          <a:bodyPr wrap="none" rtlCol="0">
            <a:spAutoFit/>
          </a:bodyPr>
          <a:lstStyle/>
          <a:p>
            <a:endParaRPr lang="en-IN"/>
          </a:p>
        </p:txBody>
      </p:sp>
      <p:sp>
        <p:nvSpPr>
          <p:cNvPr id="10" name="TextBox 9"/>
          <p:cNvSpPr txBox="1"/>
          <p:nvPr/>
        </p:nvSpPr>
        <p:spPr>
          <a:xfrm>
            <a:off x="2338633" y="5377934"/>
            <a:ext cx="5257800"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Snapshot 3 :Select an </a:t>
            </a:r>
            <a:r>
              <a:rPr lang="en-US" b="1">
                <a:latin typeface="Times New Roman" panose="02020603050405020304" pitchFamily="18" charset="0"/>
                <a:cs typeface="Times New Roman" panose="02020603050405020304" pitchFamily="18" charset="0"/>
              </a:rPr>
              <a:t>owner</a:t>
            </a:r>
            <a:r>
              <a:rPr lang="en-US">
                <a:latin typeface="Times New Roman" panose="02020603050405020304" pitchFamily="18" charset="0"/>
                <a:cs typeface="Times New Roman" panose="02020603050405020304" pitchFamily="18" charset="0"/>
              </a:rPr>
              <a:t> for the forked repository.</a:t>
            </a:r>
            <a:endParaRPr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0028"/>
            <a:ext cx="8229600" cy="718172"/>
          </a:xfrm>
        </p:spPr>
        <p:txBody>
          <a:bodyPr>
            <a:normAutofit/>
          </a:bodyPr>
          <a:lstStyle/>
          <a:p>
            <a:r>
              <a:rPr lang="en-IN" sz="3600" b="1"/>
              <a:t>RESULTS AND DISCUSSIONS</a:t>
            </a:r>
            <a:endParaRPr lang="en-IN" sz="3600"/>
          </a:p>
        </p:txBody>
      </p:sp>
      <p:pic>
        <p:nvPicPr>
          <p:cNvPr id="7" name="Content Placeholder 6"/>
          <p:cNvPicPr>
            <a:picLocks noGrp="1" noChangeAspect="1"/>
          </p:cNvPicPr>
          <p:nvPr>
            <p:ph idx="1"/>
          </p:nvPr>
        </p:nvPicPr>
        <p:blipFill rotWithShape="1">
          <a:blip r:embed="rId1">
            <a:extLst>
              <a:ext uri="{28A0092B-C50C-407E-A947-70E740481C1C}">
                <a14:useLocalDpi xmlns:a14="http://schemas.microsoft.com/office/drawing/2010/main" val="0"/>
              </a:ext>
            </a:extLst>
          </a:blip>
          <a:srcRect l="-1471" t="11765" r="22795" b="37254"/>
          <a:stretch>
            <a:fillRect/>
          </a:stretch>
        </p:blipFill>
        <p:spPr>
          <a:xfrm>
            <a:off x="457200" y="1143000"/>
            <a:ext cx="8229600" cy="3505200"/>
          </a:xfrm>
        </p:spPr>
      </p:pic>
      <p:sp>
        <p:nvSpPr>
          <p:cNvPr id="4" name="Date Placeholder 3"/>
          <p:cNvSpPr>
            <a:spLocks noGrp="1"/>
          </p:cNvSpPr>
          <p:nvPr>
            <p:ph type="dt" sz="half" idx="10"/>
          </p:nvPr>
        </p:nvSpPr>
        <p:spPr/>
        <p:txBody>
          <a:bodyPr/>
          <a:lstStyle/>
          <a:p>
            <a:fld id="{B1991E68-B84B-424D-BCFD-257DDAF89125}" type="datetime3">
              <a:rPr lang="en-US" smtClean="0"/>
            </a:fld>
            <a:endParaRPr lang="en-US"/>
          </a:p>
        </p:txBody>
      </p:sp>
      <p:sp>
        <p:nvSpPr>
          <p:cNvPr id="5" name="Slide Number Placeholder 4"/>
          <p:cNvSpPr>
            <a:spLocks noGrp="1"/>
          </p:cNvSpPr>
          <p:nvPr>
            <p:ph type="sldNum" sz="quarter" idx="12"/>
          </p:nvPr>
        </p:nvSpPr>
        <p:spPr/>
        <p:txBody>
          <a:bodyPr/>
          <a:lstStyle/>
          <a:p>
            <a:fld id="{C85EE452-C53E-4A0E-AD8D-C3E0ECDBDE20}" type="slidenum">
              <a:rPr lang="en-US" smtClean="0"/>
            </a:fld>
            <a:endParaRPr lang="en-US"/>
          </a:p>
        </p:txBody>
      </p:sp>
      <p:sp>
        <p:nvSpPr>
          <p:cNvPr id="8" name="Arrow: Left 7"/>
          <p:cNvSpPr/>
          <p:nvPr/>
        </p:nvSpPr>
        <p:spPr>
          <a:xfrm>
            <a:off x="6248400" y="4038600"/>
            <a:ext cx="609600" cy="45719"/>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TextBox 8"/>
          <p:cNvSpPr txBox="1"/>
          <p:nvPr/>
        </p:nvSpPr>
        <p:spPr>
          <a:xfrm>
            <a:off x="3124200" y="4948277"/>
            <a:ext cx="3810000"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Snapshot 4 : By default Repo name</a:t>
            </a: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a:t>CONTENTS</a:t>
            </a:r>
            <a:endParaRPr lang="en-IN" sz="3600" b="1"/>
          </a:p>
        </p:txBody>
      </p:sp>
      <p:sp>
        <p:nvSpPr>
          <p:cNvPr id="3" name="Content Placeholder 2"/>
          <p:cNvSpPr>
            <a:spLocks noGrp="1"/>
          </p:cNvSpPr>
          <p:nvPr>
            <p:ph idx="1"/>
          </p:nvPr>
        </p:nvSpPr>
        <p:spPr>
          <a:xfrm>
            <a:off x="457200" y="1295400"/>
            <a:ext cx="8229600" cy="4830763"/>
          </a:xfrm>
        </p:spPr>
        <p:txBody>
          <a:bodyPr>
            <a:normAutofit/>
          </a:bodyPr>
          <a:lstStyle/>
          <a:p>
            <a:pPr marL="457200" indent="-457200">
              <a:buFont typeface="+mj-lt"/>
              <a:buAutoNum type="arabicPeriod"/>
            </a:pPr>
            <a:r>
              <a:rPr lang="en-IN" sz="2000"/>
              <a:t>ABSTRACT                                                                                                    </a:t>
            </a:r>
            <a:endParaRPr lang="en-IN" sz="2000"/>
          </a:p>
          <a:p>
            <a:pPr marL="457200" indent="-457200">
              <a:buFont typeface="+mj-lt"/>
              <a:buAutoNum type="arabicPeriod"/>
            </a:pPr>
            <a:r>
              <a:rPr lang="en-IN" sz="2000"/>
              <a:t>INTRODUCTION</a:t>
            </a:r>
            <a:endParaRPr lang="en-IN" sz="2000"/>
          </a:p>
          <a:p>
            <a:pPr marL="457200" indent="-457200">
              <a:buFont typeface="+mj-lt"/>
              <a:buAutoNum type="arabicPeriod"/>
            </a:pPr>
            <a:r>
              <a:rPr lang="en-IN" sz="2000"/>
              <a:t>PROBLEM STATEMENT</a:t>
            </a:r>
            <a:endParaRPr lang="en-IN" sz="2000"/>
          </a:p>
          <a:p>
            <a:pPr marL="457200" indent="-457200">
              <a:buFont typeface="+mj-lt"/>
              <a:buAutoNum type="arabicPeriod"/>
            </a:pPr>
            <a:r>
              <a:rPr lang="en-IN" sz="2000"/>
              <a:t>OBJECTIVES</a:t>
            </a:r>
            <a:endParaRPr lang="en-IN" sz="2000"/>
          </a:p>
          <a:p>
            <a:pPr marL="457200" indent="-457200">
              <a:buFont typeface="+mj-lt"/>
              <a:buAutoNum type="arabicPeriod"/>
            </a:pPr>
            <a:r>
              <a:rPr lang="en-IN" sz="2000"/>
              <a:t>IMPLEMENTATION</a:t>
            </a:r>
            <a:endParaRPr lang="en-IN" sz="2000"/>
          </a:p>
          <a:p>
            <a:pPr marL="457200" indent="-457200">
              <a:buFont typeface="+mj-lt"/>
              <a:buAutoNum type="arabicPeriod"/>
            </a:pPr>
            <a:r>
              <a:rPr lang="en-IN" sz="2000"/>
              <a:t>RESULTS AND DISCUSSIONS</a:t>
            </a:r>
            <a:endParaRPr lang="en-IN" sz="2000"/>
          </a:p>
          <a:p>
            <a:pPr marL="457200" indent="-457200">
              <a:buFont typeface="+mj-lt"/>
              <a:buAutoNum type="arabicPeriod"/>
            </a:pPr>
            <a:r>
              <a:rPr lang="en-IN" sz="2000"/>
              <a:t>CONCLUSION AND FUTURE ENHANCEMENT</a:t>
            </a:r>
            <a:endParaRPr lang="en-IN" sz="2000"/>
          </a:p>
        </p:txBody>
      </p:sp>
      <p:sp>
        <p:nvSpPr>
          <p:cNvPr id="4" name="Date Placeholder 3"/>
          <p:cNvSpPr>
            <a:spLocks noGrp="1"/>
          </p:cNvSpPr>
          <p:nvPr>
            <p:ph type="dt" sz="half" idx="10"/>
          </p:nvPr>
        </p:nvSpPr>
        <p:spPr/>
        <p:txBody>
          <a:bodyPr/>
          <a:lstStyle/>
          <a:p>
            <a:fld id="{B1991E68-B84B-424D-BCFD-257DDAF89125}" type="datetime3">
              <a:rPr lang="en-US" smtClean="0"/>
            </a:fld>
            <a:endParaRPr lang="en-US"/>
          </a:p>
        </p:txBody>
      </p:sp>
      <p:sp>
        <p:nvSpPr>
          <p:cNvPr id="5" name="Slide Number Placeholder 4"/>
          <p:cNvSpPr>
            <a:spLocks noGrp="1"/>
          </p:cNvSpPr>
          <p:nvPr>
            <p:ph type="sldNum" sz="quarter" idx="12"/>
          </p:nvPr>
        </p:nvSpPr>
        <p:spPr/>
        <p:txBody>
          <a:bodyPr/>
          <a:lstStyle/>
          <a:p>
            <a:fld id="{C85EE452-C53E-4A0E-AD8D-C3E0ECDBDE20}"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266" y="120028"/>
            <a:ext cx="8229600" cy="794372"/>
          </a:xfrm>
        </p:spPr>
        <p:txBody>
          <a:bodyPr>
            <a:normAutofit/>
          </a:bodyPr>
          <a:lstStyle/>
          <a:p>
            <a:r>
              <a:rPr lang="en-IN" sz="3600" b="1"/>
              <a:t>RESULTS AND DISCUSSIONS</a:t>
            </a:r>
            <a:endParaRPr lang="en-IN" sz="3600"/>
          </a:p>
        </p:txBody>
      </p:sp>
      <p:sp>
        <p:nvSpPr>
          <p:cNvPr id="4" name="Date Placeholder 3"/>
          <p:cNvSpPr>
            <a:spLocks noGrp="1"/>
          </p:cNvSpPr>
          <p:nvPr>
            <p:ph type="dt" sz="half" idx="10"/>
          </p:nvPr>
        </p:nvSpPr>
        <p:spPr/>
        <p:txBody>
          <a:bodyPr/>
          <a:lstStyle/>
          <a:p>
            <a:fld id="{B1991E68-B84B-424D-BCFD-257DDAF89125}" type="datetime3">
              <a:rPr lang="en-US" smtClean="0"/>
            </a:fld>
            <a:endParaRPr lang="en-US"/>
          </a:p>
        </p:txBody>
      </p:sp>
      <p:sp>
        <p:nvSpPr>
          <p:cNvPr id="5" name="Slide Number Placeholder 4"/>
          <p:cNvSpPr>
            <a:spLocks noGrp="1"/>
          </p:cNvSpPr>
          <p:nvPr>
            <p:ph type="sldNum" sz="quarter" idx="12"/>
          </p:nvPr>
        </p:nvSpPr>
        <p:spPr/>
        <p:txBody>
          <a:bodyPr/>
          <a:lstStyle/>
          <a:p>
            <a:fld id="{C85EE452-C53E-4A0E-AD8D-C3E0ECDBDE20}" type="slidenum">
              <a:rPr lang="en-US" smtClean="0"/>
            </a:fld>
            <a:endParaRPr lang="en-US"/>
          </a:p>
        </p:txBody>
      </p:sp>
      <p:pic>
        <p:nvPicPr>
          <p:cNvPr id="11" name="Content Placeholder 10"/>
          <p:cNvPicPr>
            <a:picLocks noGrp="1" noChangeAspect="1"/>
          </p:cNvPicPr>
          <p:nvPr>
            <p:ph idx="1"/>
          </p:nvPr>
        </p:nvPicPr>
        <p:blipFill rotWithShape="1">
          <a:blip r:embed="rId1">
            <a:extLst>
              <a:ext uri="{28A0092B-C50C-407E-A947-70E740481C1C}">
                <a14:useLocalDpi xmlns:a14="http://schemas.microsoft.com/office/drawing/2010/main" val="0"/>
              </a:ext>
            </a:extLst>
          </a:blip>
          <a:srcRect l="19801" t="31990" r="19047" b="25920"/>
          <a:stretch>
            <a:fillRect/>
          </a:stretch>
        </p:blipFill>
        <p:spPr>
          <a:xfrm>
            <a:off x="228600" y="1219201"/>
            <a:ext cx="8487266" cy="1981199"/>
          </a:xfrm>
        </p:spPr>
      </p:pic>
      <p:sp>
        <p:nvSpPr>
          <p:cNvPr id="12" name="TextBox 11"/>
          <p:cNvSpPr txBox="1"/>
          <p:nvPr/>
        </p:nvSpPr>
        <p:spPr>
          <a:xfrm>
            <a:off x="2971800" y="3244334"/>
            <a:ext cx="3429000"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Snapshot 5 : Giving description.</a:t>
            </a:r>
            <a:endParaRPr lang="en-IN"/>
          </a:p>
        </p:txBody>
      </p:sp>
      <p:pic>
        <p:nvPicPr>
          <p:cNvPr id="14" name="Picture 13"/>
          <p:cNvPicPr>
            <a:picLocks noChangeAspect="1"/>
          </p:cNvPicPr>
          <p:nvPr/>
        </p:nvPicPr>
        <p:blipFill rotWithShape="1">
          <a:blip r:embed="rId1">
            <a:extLst>
              <a:ext uri="{28A0092B-C50C-407E-A947-70E740481C1C}">
                <a14:useLocalDpi xmlns:a14="http://schemas.microsoft.com/office/drawing/2010/main" val="0"/>
              </a:ext>
            </a:extLst>
          </a:blip>
          <a:srcRect l="23333" t="47659" r="25834" b="16596"/>
          <a:stretch>
            <a:fillRect/>
          </a:stretch>
        </p:blipFill>
        <p:spPr>
          <a:xfrm>
            <a:off x="457200" y="3657600"/>
            <a:ext cx="8001000" cy="1981198"/>
          </a:xfrm>
          <a:prstGeom prst="rect">
            <a:avLst/>
          </a:prstGeom>
        </p:spPr>
      </p:pic>
      <p:sp>
        <p:nvSpPr>
          <p:cNvPr id="15" name="TextBox 14"/>
          <p:cNvSpPr txBox="1"/>
          <p:nvPr/>
        </p:nvSpPr>
        <p:spPr>
          <a:xfrm>
            <a:off x="2224333" y="5821828"/>
            <a:ext cx="4495800"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Snapshot 5 : By default it selects main branch.</a:t>
            </a:r>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40" y="101174"/>
            <a:ext cx="8229600" cy="813226"/>
          </a:xfrm>
        </p:spPr>
        <p:txBody>
          <a:bodyPr>
            <a:normAutofit/>
          </a:bodyPr>
          <a:lstStyle/>
          <a:p>
            <a:r>
              <a:rPr lang="en-IN" sz="3600" b="1"/>
              <a:t>RESULTS AND DISCUSSIONS</a:t>
            </a:r>
            <a:endParaRPr lang="en-IN" sz="3600"/>
          </a:p>
        </p:txBody>
      </p:sp>
      <p:pic>
        <p:nvPicPr>
          <p:cNvPr id="7" name="Content Placeholder 6"/>
          <p:cNvPicPr>
            <a:picLocks noGrp="1" noChangeAspect="1"/>
          </p:cNvPicPr>
          <p:nvPr>
            <p:ph idx="1"/>
          </p:nvPr>
        </p:nvPicPr>
        <p:blipFill rotWithShape="1">
          <a:blip r:embed="rId1">
            <a:extLst>
              <a:ext uri="{28A0092B-C50C-407E-A947-70E740481C1C}">
                <a14:useLocalDpi xmlns:a14="http://schemas.microsoft.com/office/drawing/2010/main" val="0"/>
              </a:ext>
            </a:extLst>
          </a:blip>
          <a:srcRect l="25000" t="82432" r="50000" b="5882"/>
          <a:stretch>
            <a:fillRect/>
          </a:stretch>
        </p:blipFill>
        <p:spPr>
          <a:xfrm>
            <a:off x="990600" y="1295400"/>
            <a:ext cx="6477000" cy="1066800"/>
          </a:xfrm>
        </p:spPr>
      </p:pic>
      <p:sp>
        <p:nvSpPr>
          <p:cNvPr id="4" name="Date Placeholder 3"/>
          <p:cNvSpPr>
            <a:spLocks noGrp="1"/>
          </p:cNvSpPr>
          <p:nvPr>
            <p:ph type="dt" sz="half" idx="10"/>
          </p:nvPr>
        </p:nvSpPr>
        <p:spPr/>
        <p:txBody>
          <a:bodyPr/>
          <a:lstStyle/>
          <a:p>
            <a:fld id="{B1991E68-B84B-424D-BCFD-257DDAF89125}" type="datetime3">
              <a:rPr lang="en-US" smtClean="0"/>
            </a:fld>
            <a:endParaRPr lang="en-US"/>
          </a:p>
        </p:txBody>
      </p:sp>
      <p:sp>
        <p:nvSpPr>
          <p:cNvPr id="5" name="Slide Number Placeholder 4"/>
          <p:cNvSpPr>
            <a:spLocks noGrp="1"/>
          </p:cNvSpPr>
          <p:nvPr>
            <p:ph type="sldNum" sz="quarter" idx="12"/>
          </p:nvPr>
        </p:nvSpPr>
        <p:spPr/>
        <p:txBody>
          <a:bodyPr/>
          <a:lstStyle/>
          <a:p>
            <a:fld id="{C85EE452-C53E-4A0E-AD8D-C3E0ECDBDE20}" type="slidenum">
              <a:rPr lang="en-US" smtClean="0"/>
            </a:fld>
            <a:endParaRPr lang="en-US"/>
          </a:p>
        </p:txBody>
      </p:sp>
      <p:sp>
        <p:nvSpPr>
          <p:cNvPr id="8" name="TextBox 7"/>
          <p:cNvSpPr txBox="1"/>
          <p:nvPr/>
        </p:nvSpPr>
        <p:spPr>
          <a:xfrm>
            <a:off x="3048000" y="2542143"/>
            <a:ext cx="3048000" cy="369332"/>
          </a:xfrm>
          <a:prstGeom prst="rect">
            <a:avLst/>
          </a:prstGeom>
          <a:noFill/>
        </p:spPr>
        <p:txBody>
          <a:bodyPr wrap="square" rtlCol="0">
            <a:spAutoFit/>
          </a:bodyPr>
          <a:lstStyle/>
          <a:p>
            <a:r>
              <a:rPr lang="en-US" sz="1800">
                <a:latin typeface="Times New Roman" panose="02020603050405020304" pitchFamily="18" charset="0"/>
                <a:cs typeface="Times New Roman" panose="02020603050405020304" pitchFamily="18" charset="0"/>
              </a:rPr>
              <a:t>Snapshot 6 : creating the fork</a:t>
            </a:r>
            <a:endParaRPr lang="en-IN"/>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t="11481" b="64815"/>
          <a:stretch>
            <a:fillRect/>
          </a:stretch>
        </p:blipFill>
        <p:spPr>
          <a:xfrm>
            <a:off x="471340" y="3091418"/>
            <a:ext cx="8215460" cy="2166382"/>
          </a:xfrm>
          <a:prstGeom prst="rect">
            <a:avLst/>
          </a:prstGeom>
        </p:spPr>
      </p:pic>
      <p:sp>
        <p:nvSpPr>
          <p:cNvPr id="11" name="TextBox 10"/>
          <p:cNvSpPr txBox="1"/>
          <p:nvPr/>
        </p:nvSpPr>
        <p:spPr>
          <a:xfrm>
            <a:off x="1930924" y="5439314"/>
            <a:ext cx="5562600" cy="369332"/>
          </a:xfrm>
          <a:prstGeom prst="rect">
            <a:avLst/>
          </a:prstGeom>
          <a:noFill/>
        </p:spPr>
        <p:txBody>
          <a:bodyPr wrap="square" rtlCol="0">
            <a:spAutoFit/>
          </a:bodyPr>
          <a:lstStyle/>
          <a:p>
            <a:r>
              <a:rPr lang="en-US" sz="1800">
                <a:latin typeface="Times New Roman" panose="02020603050405020304" pitchFamily="18" charset="0"/>
                <a:cs typeface="Times New Roman" panose="02020603050405020304" pitchFamily="18" charset="0"/>
              </a:rPr>
              <a:t>Snapshot 7 : Fork represent forked from the repository.</a:t>
            </a:r>
            <a:endParaRPr lang="en-IN" sz="1800"/>
          </a:p>
        </p:txBody>
      </p:sp>
      <p:sp>
        <p:nvSpPr>
          <p:cNvPr id="12" name="Arrow: Up 11"/>
          <p:cNvSpPr/>
          <p:nvPr/>
        </p:nvSpPr>
        <p:spPr>
          <a:xfrm>
            <a:off x="7239000" y="4267200"/>
            <a:ext cx="45719" cy="6096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Arrow: Left 12"/>
          <p:cNvSpPr/>
          <p:nvPr/>
        </p:nvSpPr>
        <p:spPr>
          <a:xfrm>
            <a:off x="2286000" y="4085686"/>
            <a:ext cx="1219200" cy="105314"/>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10516"/>
            <a:ext cx="8229600" cy="780084"/>
          </a:xfrm>
        </p:spPr>
        <p:txBody>
          <a:bodyPr>
            <a:normAutofit/>
          </a:bodyPr>
          <a:lstStyle/>
          <a:p>
            <a:r>
              <a:rPr lang="en-IN" sz="3600" b="1"/>
              <a:t>RESULTS AND DISCUSSIONS</a:t>
            </a:r>
            <a:endParaRPr lang="en-IN" sz="3600"/>
          </a:p>
        </p:txBody>
      </p:sp>
      <p:pic>
        <p:nvPicPr>
          <p:cNvPr id="7" name="Content Placeholder 6"/>
          <p:cNvPicPr>
            <a:picLocks noGrp="1" noChangeAspect="1"/>
          </p:cNvPicPr>
          <p:nvPr>
            <p:ph idx="1"/>
          </p:nvPr>
        </p:nvPicPr>
        <p:blipFill rotWithShape="1">
          <a:blip r:embed="rId1">
            <a:extLst>
              <a:ext uri="{28A0092B-C50C-407E-A947-70E740481C1C}">
                <a14:useLocalDpi xmlns:a14="http://schemas.microsoft.com/office/drawing/2010/main" val="0"/>
              </a:ext>
            </a:extLst>
          </a:blip>
          <a:srcRect t="11797" b="28943"/>
          <a:stretch>
            <a:fillRect/>
          </a:stretch>
        </p:blipFill>
        <p:spPr>
          <a:xfrm>
            <a:off x="457200" y="1371600"/>
            <a:ext cx="8229600" cy="3733800"/>
          </a:xfrm>
        </p:spPr>
      </p:pic>
      <p:sp>
        <p:nvSpPr>
          <p:cNvPr id="4" name="Date Placeholder 3"/>
          <p:cNvSpPr>
            <a:spLocks noGrp="1"/>
          </p:cNvSpPr>
          <p:nvPr>
            <p:ph type="dt" sz="half" idx="10"/>
          </p:nvPr>
        </p:nvSpPr>
        <p:spPr/>
        <p:txBody>
          <a:bodyPr/>
          <a:lstStyle/>
          <a:p>
            <a:fld id="{B1991E68-B84B-424D-BCFD-257DDAF89125}" type="datetime3">
              <a:rPr lang="en-US" smtClean="0"/>
            </a:fld>
            <a:endParaRPr lang="en-US"/>
          </a:p>
        </p:txBody>
      </p:sp>
      <p:sp>
        <p:nvSpPr>
          <p:cNvPr id="5" name="Slide Number Placeholder 4"/>
          <p:cNvSpPr>
            <a:spLocks noGrp="1"/>
          </p:cNvSpPr>
          <p:nvPr>
            <p:ph type="sldNum" sz="quarter" idx="12"/>
          </p:nvPr>
        </p:nvSpPr>
        <p:spPr/>
        <p:txBody>
          <a:bodyPr/>
          <a:lstStyle/>
          <a:p>
            <a:fld id="{C85EE452-C53E-4A0E-AD8D-C3E0ECDBDE20}" type="slidenum">
              <a:rPr lang="en-US" smtClean="0"/>
            </a:fld>
            <a:endParaRPr lang="en-US"/>
          </a:p>
        </p:txBody>
      </p:sp>
      <p:sp>
        <p:nvSpPr>
          <p:cNvPr id="8" name="TextBox 7"/>
          <p:cNvSpPr txBox="1"/>
          <p:nvPr/>
        </p:nvSpPr>
        <p:spPr>
          <a:xfrm>
            <a:off x="1828800" y="5301734"/>
            <a:ext cx="5486400"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Snapshot 8 : The repository is copied to personal account</a:t>
            </a:r>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882"/>
            <a:ext cx="8229600" cy="699318"/>
          </a:xfrm>
        </p:spPr>
        <p:txBody>
          <a:bodyPr>
            <a:normAutofit/>
          </a:bodyPr>
          <a:lstStyle/>
          <a:p>
            <a:r>
              <a:rPr lang="en-IN" sz="3600" b="1"/>
              <a:t>RESULTS AND DISCUSSIONS</a:t>
            </a:r>
            <a:endParaRPr lang="en-IN" sz="3600"/>
          </a:p>
        </p:txBody>
      </p:sp>
      <p:sp>
        <p:nvSpPr>
          <p:cNvPr id="3" name="Content Placeholder 2"/>
          <p:cNvSpPr>
            <a:spLocks noGrp="1"/>
          </p:cNvSpPr>
          <p:nvPr>
            <p:ph idx="1"/>
          </p:nvPr>
        </p:nvSpPr>
        <p:spPr>
          <a:xfrm>
            <a:off x="457200" y="1066800"/>
            <a:ext cx="8229600" cy="5059363"/>
          </a:xfrm>
        </p:spPr>
        <p:txBody>
          <a:bodyPr>
            <a:normAutofit/>
          </a:bodyPr>
          <a:lstStyle/>
          <a:p>
            <a:r>
              <a:rPr lang="en-IN" sz="2000" b="1">
                <a:latin typeface="+mj-lt"/>
              </a:rPr>
              <a:t>CLONING OF THE REPOSITORY</a:t>
            </a:r>
            <a:endParaRPr lang="en-IN" sz="2000" b="1">
              <a:latin typeface="+mj-lt"/>
            </a:endParaRPr>
          </a:p>
          <a:p>
            <a:endParaRPr lang="en-IN" sz="2000" b="1">
              <a:latin typeface="+mj-lt"/>
            </a:endParaRPr>
          </a:p>
        </p:txBody>
      </p:sp>
      <p:sp>
        <p:nvSpPr>
          <p:cNvPr id="4" name="Date Placeholder 3"/>
          <p:cNvSpPr>
            <a:spLocks noGrp="1"/>
          </p:cNvSpPr>
          <p:nvPr>
            <p:ph type="dt" sz="half" idx="10"/>
          </p:nvPr>
        </p:nvSpPr>
        <p:spPr/>
        <p:txBody>
          <a:bodyPr/>
          <a:lstStyle/>
          <a:p>
            <a:fld id="{B1991E68-B84B-424D-BCFD-257DDAF89125}" type="datetime3">
              <a:rPr lang="en-US" smtClean="0"/>
            </a:fld>
            <a:endParaRPr lang="en-US"/>
          </a:p>
        </p:txBody>
      </p:sp>
      <p:sp>
        <p:nvSpPr>
          <p:cNvPr id="5" name="Slide Number Placeholder 4"/>
          <p:cNvSpPr>
            <a:spLocks noGrp="1"/>
          </p:cNvSpPr>
          <p:nvPr>
            <p:ph type="sldNum" sz="quarter" idx="12"/>
          </p:nvPr>
        </p:nvSpPr>
        <p:spPr/>
        <p:txBody>
          <a:bodyPr/>
          <a:lstStyle/>
          <a:p>
            <a:fld id="{C85EE452-C53E-4A0E-AD8D-C3E0ECDBDE20}" type="slidenum">
              <a:rPr lang="en-US" smtClean="0"/>
            </a:fld>
            <a:endParaRPr lang="en-US"/>
          </a:p>
        </p:txBody>
      </p:sp>
      <p:pic>
        <p:nvPicPr>
          <p:cNvPr id="11" name="Picture 10"/>
          <p:cNvPicPr>
            <a:picLocks noChangeAspect="1"/>
          </p:cNvPicPr>
          <p:nvPr/>
        </p:nvPicPr>
        <p:blipFill rotWithShape="1">
          <a:blip r:embed="rId1">
            <a:extLst>
              <a:ext uri="{28A0092B-C50C-407E-A947-70E740481C1C}">
                <a14:useLocalDpi xmlns:a14="http://schemas.microsoft.com/office/drawing/2010/main" val="0"/>
              </a:ext>
            </a:extLst>
          </a:blip>
          <a:srcRect b="10000"/>
          <a:stretch>
            <a:fillRect/>
          </a:stretch>
        </p:blipFill>
        <p:spPr>
          <a:xfrm>
            <a:off x="457200" y="1676400"/>
            <a:ext cx="8229600" cy="3505200"/>
          </a:xfrm>
          <a:prstGeom prst="rect">
            <a:avLst/>
          </a:prstGeom>
        </p:spPr>
      </p:pic>
      <p:sp>
        <p:nvSpPr>
          <p:cNvPr id="12" name="TextBox 11"/>
          <p:cNvSpPr txBox="1"/>
          <p:nvPr/>
        </p:nvSpPr>
        <p:spPr>
          <a:xfrm>
            <a:off x="2286000" y="5422654"/>
            <a:ext cx="4876800" cy="369332"/>
          </a:xfrm>
          <a:prstGeom prst="rect">
            <a:avLst/>
          </a:prstGeom>
          <a:noFill/>
        </p:spPr>
        <p:txBody>
          <a:bodyPr wrap="square" rtlCol="0">
            <a:spAutoFit/>
          </a:bodyPr>
          <a:lstStyle/>
          <a:p>
            <a:r>
              <a:rPr lang="en-US" sz="1800">
                <a:latin typeface="Times New Roman" panose="02020603050405020304" pitchFamily="18" charset="0"/>
                <a:cs typeface="Times New Roman" panose="02020603050405020304" pitchFamily="18" charset="0"/>
              </a:rPr>
              <a:t>Snapshot 9 : Git Initialization</a:t>
            </a:r>
            <a:endParaRPr lang="en-IN"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268" y="136525"/>
            <a:ext cx="8229600" cy="777875"/>
          </a:xfrm>
        </p:spPr>
        <p:txBody>
          <a:bodyPr>
            <a:normAutofit/>
          </a:bodyPr>
          <a:lstStyle/>
          <a:p>
            <a:r>
              <a:rPr lang="en-IN" sz="3600" b="1"/>
              <a:t>RESULTS AND DISCUSSIONS</a:t>
            </a:r>
            <a:endParaRPr lang="en-IN" sz="3600"/>
          </a:p>
        </p:txBody>
      </p:sp>
      <p:sp>
        <p:nvSpPr>
          <p:cNvPr id="4" name="Date Placeholder 3"/>
          <p:cNvSpPr>
            <a:spLocks noGrp="1"/>
          </p:cNvSpPr>
          <p:nvPr>
            <p:ph type="dt" sz="half" idx="10"/>
          </p:nvPr>
        </p:nvSpPr>
        <p:spPr/>
        <p:txBody>
          <a:bodyPr/>
          <a:lstStyle/>
          <a:p>
            <a:fld id="{B1991E68-B84B-424D-BCFD-257DDAF89125}" type="datetime3">
              <a:rPr lang="en-US" smtClean="0"/>
            </a:fld>
            <a:endParaRPr lang="en-US"/>
          </a:p>
        </p:txBody>
      </p:sp>
      <p:sp>
        <p:nvSpPr>
          <p:cNvPr id="5" name="Slide Number Placeholder 4"/>
          <p:cNvSpPr>
            <a:spLocks noGrp="1"/>
          </p:cNvSpPr>
          <p:nvPr>
            <p:ph type="sldNum" sz="quarter" idx="12"/>
          </p:nvPr>
        </p:nvSpPr>
        <p:spPr/>
        <p:txBody>
          <a:bodyPr/>
          <a:lstStyle/>
          <a:p>
            <a:fld id="{C85EE452-C53E-4A0E-AD8D-C3E0ECDBDE20}" type="slidenum">
              <a:rPr lang="en-US" smtClean="0"/>
            </a:fld>
            <a:endParaRPr lang="en-US"/>
          </a:p>
        </p:txBody>
      </p:sp>
      <p:pic>
        <p:nvPicPr>
          <p:cNvPr id="13" name="Content Placeholder 12"/>
          <p:cNvPicPr>
            <a:picLocks noGrp="1" noChangeAspect="1"/>
          </p:cNvPicPr>
          <p:nvPr>
            <p:ph idx="1"/>
          </p:nvPr>
        </p:nvPicPr>
        <p:blipFill rotWithShape="1">
          <a:blip r:embed="rId1">
            <a:extLst>
              <a:ext uri="{28A0092B-C50C-407E-A947-70E740481C1C}">
                <a14:useLocalDpi xmlns:a14="http://schemas.microsoft.com/office/drawing/2010/main" val="0"/>
              </a:ext>
            </a:extLst>
          </a:blip>
          <a:srcRect r="20859" b="68011"/>
          <a:stretch>
            <a:fillRect/>
          </a:stretch>
        </p:blipFill>
        <p:spPr>
          <a:xfrm>
            <a:off x="475269" y="1143000"/>
            <a:ext cx="8211532" cy="2057400"/>
          </a:xfrm>
        </p:spPr>
      </p:pic>
      <p:sp>
        <p:nvSpPr>
          <p:cNvPr id="14" name="TextBox 13"/>
          <p:cNvSpPr txBox="1"/>
          <p:nvPr/>
        </p:nvSpPr>
        <p:spPr>
          <a:xfrm>
            <a:off x="970568" y="3122506"/>
            <a:ext cx="7239000" cy="369332"/>
          </a:xfrm>
          <a:prstGeom prst="rect">
            <a:avLst/>
          </a:prstGeom>
          <a:noFill/>
        </p:spPr>
        <p:txBody>
          <a:bodyPr wrap="square" rtlCol="0">
            <a:spAutoFit/>
          </a:bodyPr>
          <a:lstStyle/>
          <a:p>
            <a:r>
              <a:rPr lang="en-US" sz="1800">
                <a:latin typeface="Times New Roman" panose="02020603050405020304" pitchFamily="18" charset="0"/>
                <a:cs typeface="Times New Roman" panose="02020603050405020304" pitchFamily="18" charset="0"/>
              </a:rPr>
              <a:t>Snapshot 10 : coping of the path of the folder created in local repository</a:t>
            </a:r>
            <a:endParaRPr lang="en-IN"/>
          </a:p>
        </p:txBody>
      </p:sp>
      <p:pic>
        <p:nvPicPr>
          <p:cNvPr id="16" name="Picture 15"/>
          <p:cNvPicPr>
            <a:picLocks noChangeAspect="1"/>
          </p:cNvPicPr>
          <p:nvPr/>
        </p:nvPicPr>
        <p:blipFill rotWithShape="1">
          <a:blip r:embed="rId2">
            <a:extLst>
              <a:ext uri="{28A0092B-C50C-407E-A947-70E740481C1C}">
                <a14:useLocalDpi xmlns:a14="http://schemas.microsoft.com/office/drawing/2010/main" val="0"/>
              </a:ext>
            </a:extLst>
          </a:blip>
          <a:srcRect l="-1" r="19167" b="60000"/>
          <a:stretch>
            <a:fillRect/>
          </a:stretch>
        </p:blipFill>
        <p:spPr>
          <a:xfrm>
            <a:off x="457200" y="3657600"/>
            <a:ext cx="8247668" cy="2057400"/>
          </a:xfrm>
          <a:prstGeom prst="rect">
            <a:avLst/>
          </a:prstGeom>
        </p:spPr>
      </p:pic>
      <p:sp>
        <p:nvSpPr>
          <p:cNvPr id="17" name="TextBox 16"/>
          <p:cNvSpPr txBox="1"/>
          <p:nvPr/>
        </p:nvSpPr>
        <p:spPr>
          <a:xfrm>
            <a:off x="2057400" y="5895051"/>
            <a:ext cx="5029200" cy="369332"/>
          </a:xfrm>
          <a:prstGeom prst="rect">
            <a:avLst/>
          </a:prstGeom>
          <a:noFill/>
        </p:spPr>
        <p:txBody>
          <a:bodyPr wrap="square" rtlCol="0">
            <a:spAutoFit/>
          </a:bodyPr>
          <a:lstStyle/>
          <a:p>
            <a:r>
              <a:rPr lang="en-US" sz="1800">
                <a:latin typeface="Times New Roman" panose="02020603050405020304" pitchFamily="18" charset="0"/>
                <a:cs typeface="Times New Roman" panose="02020603050405020304" pitchFamily="18" charset="0"/>
              </a:rPr>
              <a:t>Snapshot 11 : pasting the path of the folder created.</a:t>
            </a:r>
            <a:endParaRPr lang="en-IN"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174"/>
            <a:ext cx="8229600" cy="737026"/>
          </a:xfrm>
        </p:spPr>
        <p:txBody>
          <a:bodyPr>
            <a:normAutofit/>
          </a:bodyPr>
          <a:lstStyle/>
          <a:p>
            <a:r>
              <a:rPr lang="en-IN" sz="3600" b="1"/>
              <a:t>RESULTS AND DISCUSSIONS</a:t>
            </a:r>
            <a:endParaRPr lang="en-IN" sz="3600"/>
          </a:p>
        </p:txBody>
      </p:sp>
      <p:pic>
        <p:nvPicPr>
          <p:cNvPr id="7" name="Content Placeholder 6"/>
          <p:cNvPicPr>
            <a:picLocks noGrp="1" noChangeAspect="1"/>
          </p:cNvPicPr>
          <p:nvPr>
            <p:ph idx="1"/>
          </p:nvPr>
        </p:nvPicPr>
        <p:blipFill rotWithShape="1">
          <a:blip r:embed="rId1">
            <a:extLst>
              <a:ext uri="{28A0092B-C50C-407E-A947-70E740481C1C}">
                <a14:useLocalDpi xmlns:a14="http://schemas.microsoft.com/office/drawing/2010/main" val="0"/>
              </a:ext>
            </a:extLst>
          </a:blip>
          <a:srcRect t="11010" r="1855" b="6543"/>
          <a:stretch>
            <a:fillRect/>
          </a:stretch>
        </p:blipFill>
        <p:spPr>
          <a:xfrm>
            <a:off x="457200" y="1066800"/>
            <a:ext cx="8229600" cy="4495800"/>
          </a:xfrm>
        </p:spPr>
      </p:pic>
      <p:sp>
        <p:nvSpPr>
          <p:cNvPr id="4" name="Date Placeholder 3"/>
          <p:cNvSpPr>
            <a:spLocks noGrp="1"/>
          </p:cNvSpPr>
          <p:nvPr>
            <p:ph type="dt" sz="half" idx="10"/>
          </p:nvPr>
        </p:nvSpPr>
        <p:spPr/>
        <p:txBody>
          <a:bodyPr/>
          <a:lstStyle/>
          <a:p>
            <a:fld id="{B1991E68-B84B-424D-BCFD-257DDAF89125}" type="datetime3">
              <a:rPr lang="en-US" smtClean="0"/>
            </a:fld>
            <a:endParaRPr lang="en-US"/>
          </a:p>
        </p:txBody>
      </p:sp>
      <p:sp>
        <p:nvSpPr>
          <p:cNvPr id="5" name="Slide Number Placeholder 4"/>
          <p:cNvSpPr>
            <a:spLocks noGrp="1"/>
          </p:cNvSpPr>
          <p:nvPr>
            <p:ph type="sldNum" sz="quarter" idx="12"/>
          </p:nvPr>
        </p:nvSpPr>
        <p:spPr/>
        <p:txBody>
          <a:bodyPr/>
          <a:lstStyle/>
          <a:p>
            <a:fld id="{C85EE452-C53E-4A0E-AD8D-C3E0ECDBDE20}" type="slidenum">
              <a:rPr lang="en-US" smtClean="0"/>
            </a:fld>
            <a:endParaRPr lang="en-US"/>
          </a:p>
        </p:txBody>
      </p:sp>
      <p:sp>
        <p:nvSpPr>
          <p:cNvPr id="8" name="TextBox 7"/>
          <p:cNvSpPr txBox="1"/>
          <p:nvPr/>
        </p:nvSpPr>
        <p:spPr>
          <a:xfrm>
            <a:off x="3009900" y="5562600"/>
            <a:ext cx="3124200" cy="369332"/>
          </a:xfrm>
          <a:prstGeom prst="rect">
            <a:avLst/>
          </a:prstGeom>
          <a:noFill/>
        </p:spPr>
        <p:txBody>
          <a:bodyPr wrap="square" rtlCol="0">
            <a:spAutoFit/>
          </a:bodyPr>
          <a:lstStyle/>
          <a:p>
            <a:r>
              <a:rPr lang="en-US" sz="1800">
                <a:latin typeface="Times New Roman" panose="02020603050405020304" pitchFamily="18" charset="0"/>
                <a:cs typeface="Times New Roman" panose="02020603050405020304" pitchFamily="18" charset="0"/>
              </a:rPr>
              <a:t>Snapshot 12 : coping of the url.</a:t>
            </a:r>
            <a:endParaRPr lang="en-IN"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0601"/>
            <a:ext cx="8229600" cy="803799"/>
          </a:xfrm>
        </p:spPr>
        <p:txBody>
          <a:bodyPr>
            <a:normAutofit/>
          </a:bodyPr>
          <a:lstStyle/>
          <a:p>
            <a:r>
              <a:rPr lang="en-IN" sz="3600" b="1"/>
              <a:t>RESULTS AND DISCUSSIONS</a:t>
            </a:r>
            <a:endParaRPr lang="en-IN" sz="3600"/>
          </a:p>
        </p:txBody>
      </p:sp>
      <p:pic>
        <p:nvPicPr>
          <p:cNvPr id="7" name="Content Placeholder 6"/>
          <p:cNvPicPr>
            <a:picLocks noGrp="1" noChangeAspect="1"/>
          </p:cNvPicPr>
          <p:nvPr>
            <p:ph idx="1"/>
          </p:nvPr>
        </p:nvPicPr>
        <p:blipFill rotWithShape="1">
          <a:blip r:embed="rId1">
            <a:extLst>
              <a:ext uri="{28A0092B-C50C-407E-A947-70E740481C1C}">
                <a14:useLocalDpi xmlns:a14="http://schemas.microsoft.com/office/drawing/2010/main" val="0"/>
              </a:ext>
            </a:extLst>
          </a:blip>
          <a:srcRect r="1588" b="18682"/>
          <a:stretch>
            <a:fillRect/>
          </a:stretch>
        </p:blipFill>
        <p:spPr>
          <a:xfrm>
            <a:off x="457201" y="1165225"/>
            <a:ext cx="8229600" cy="4397375"/>
          </a:xfrm>
        </p:spPr>
      </p:pic>
      <p:sp>
        <p:nvSpPr>
          <p:cNvPr id="4" name="Date Placeholder 3"/>
          <p:cNvSpPr>
            <a:spLocks noGrp="1"/>
          </p:cNvSpPr>
          <p:nvPr>
            <p:ph type="dt" sz="half" idx="10"/>
          </p:nvPr>
        </p:nvSpPr>
        <p:spPr/>
        <p:txBody>
          <a:bodyPr/>
          <a:lstStyle/>
          <a:p>
            <a:fld id="{B1991E68-B84B-424D-BCFD-257DDAF89125}" type="datetime3">
              <a:rPr lang="en-US" smtClean="0"/>
            </a:fld>
            <a:endParaRPr lang="en-US"/>
          </a:p>
        </p:txBody>
      </p:sp>
      <p:sp>
        <p:nvSpPr>
          <p:cNvPr id="5" name="Slide Number Placeholder 4"/>
          <p:cNvSpPr>
            <a:spLocks noGrp="1"/>
          </p:cNvSpPr>
          <p:nvPr>
            <p:ph type="sldNum" sz="quarter" idx="12"/>
          </p:nvPr>
        </p:nvSpPr>
        <p:spPr/>
        <p:txBody>
          <a:bodyPr/>
          <a:lstStyle/>
          <a:p>
            <a:fld id="{C85EE452-C53E-4A0E-AD8D-C3E0ECDBDE20}" type="slidenum">
              <a:rPr lang="en-US" smtClean="0"/>
            </a:fld>
            <a:endParaRPr lang="en-US"/>
          </a:p>
        </p:txBody>
      </p:sp>
      <p:sp>
        <p:nvSpPr>
          <p:cNvPr id="8" name="TextBox 7"/>
          <p:cNvSpPr txBox="1"/>
          <p:nvPr/>
        </p:nvSpPr>
        <p:spPr>
          <a:xfrm>
            <a:off x="2095500" y="5774809"/>
            <a:ext cx="4953000" cy="369332"/>
          </a:xfrm>
          <a:prstGeom prst="rect">
            <a:avLst/>
          </a:prstGeom>
          <a:noFill/>
        </p:spPr>
        <p:txBody>
          <a:bodyPr wrap="square" rtlCol="0">
            <a:spAutoFit/>
          </a:bodyPr>
          <a:lstStyle/>
          <a:p>
            <a:r>
              <a:rPr lang="en-US" sz="1800">
                <a:latin typeface="Times New Roman" panose="02020603050405020304" pitchFamily="18" charset="0"/>
                <a:cs typeface="Times New Roman" panose="02020603050405020304" pitchFamily="18" charset="0"/>
              </a:rPr>
              <a:t>Snapshot 13 : Cloning of repository to local system.</a:t>
            </a:r>
            <a:endParaRPr lang="en-IN"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8521"/>
            <a:ext cx="8229600" cy="755879"/>
          </a:xfrm>
        </p:spPr>
        <p:txBody>
          <a:bodyPr>
            <a:normAutofit/>
          </a:bodyPr>
          <a:lstStyle/>
          <a:p>
            <a:r>
              <a:rPr lang="en-IN" sz="3600" b="1"/>
              <a:t>RESULTS AND DISCUSSIONS</a:t>
            </a:r>
            <a:endParaRPr lang="en-IN" sz="3600"/>
          </a:p>
        </p:txBody>
      </p:sp>
      <p:pic>
        <p:nvPicPr>
          <p:cNvPr id="7" name="Content Placeholder 6"/>
          <p:cNvPicPr>
            <a:picLocks noGrp="1" noChangeAspect="1"/>
          </p:cNvPicPr>
          <p:nvPr>
            <p:ph idx="1"/>
          </p:nvPr>
        </p:nvPicPr>
        <p:blipFill rotWithShape="1">
          <a:blip r:embed="rId1">
            <a:extLst>
              <a:ext uri="{28A0092B-C50C-407E-A947-70E740481C1C}">
                <a14:useLocalDpi xmlns:a14="http://schemas.microsoft.com/office/drawing/2010/main" val="0"/>
              </a:ext>
            </a:extLst>
          </a:blip>
          <a:srcRect r="17884" b="71022"/>
          <a:stretch>
            <a:fillRect/>
          </a:stretch>
        </p:blipFill>
        <p:spPr>
          <a:xfrm>
            <a:off x="457199" y="1143000"/>
            <a:ext cx="8229600" cy="1828799"/>
          </a:xfrm>
        </p:spPr>
      </p:pic>
      <p:sp>
        <p:nvSpPr>
          <p:cNvPr id="4" name="Date Placeholder 3"/>
          <p:cNvSpPr>
            <a:spLocks noGrp="1"/>
          </p:cNvSpPr>
          <p:nvPr>
            <p:ph type="dt" sz="half" idx="10"/>
          </p:nvPr>
        </p:nvSpPr>
        <p:spPr/>
        <p:txBody>
          <a:bodyPr/>
          <a:lstStyle/>
          <a:p>
            <a:fld id="{B1991E68-B84B-424D-BCFD-257DDAF89125}" type="datetime3">
              <a:rPr lang="en-US" smtClean="0"/>
            </a:fld>
            <a:endParaRPr lang="en-US"/>
          </a:p>
        </p:txBody>
      </p:sp>
      <p:sp>
        <p:nvSpPr>
          <p:cNvPr id="5" name="Slide Number Placeholder 4"/>
          <p:cNvSpPr>
            <a:spLocks noGrp="1"/>
          </p:cNvSpPr>
          <p:nvPr>
            <p:ph type="sldNum" sz="quarter" idx="12"/>
          </p:nvPr>
        </p:nvSpPr>
        <p:spPr/>
        <p:txBody>
          <a:bodyPr/>
          <a:lstStyle/>
          <a:p>
            <a:fld id="{C85EE452-C53E-4A0E-AD8D-C3E0ECDBDE20}" type="slidenum">
              <a:rPr lang="en-US" smtClean="0"/>
            </a:fld>
            <a:endParaRPr lang="en-US"/>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23" r="41538" b="64554"/>
          <a:stretch>
            <a:fillRect/>
          </a:stretch>
        </p:blipFill>
        <p:spPr>
          <a:xfrm>
            <a:off x="465840" y="2999490"/>
            <a:ext cx="7306560" cy="2563110"/>
          </a:xfrm>
          <a:prstGeom prst="rect">
            <a:avLst/>
          </a:prstGeom>
        </p:spPr>
      </p:pic>
      <p:sp>
        <p:nvSpPr>
          <p:cNvPr id="11" name="TextBox 10"/>
          <p:cNvSpPr txBox="1"/>
          <p:nvPr/>
        </p:nvSpPr>
        <p:spPr>
          <a:xfrm>
            <a:off x="1904999" y="5774809"/>
            <a:ext cx="5334000" cy="369332"/>
          </a:xfrm>
          <a:prstGeom prst="rect">
            <a:avLst/>
          </a:prstGeom>
          <a:noFill/>
        </p:spPr>
        <p:txBody>
          <a:bodyPr wrap="square" rtlCol="0">
            <a:spAutoFit/>
          </a:bodyPr>
          <a:lstStyle/>
          <a:p>
            <a:r>
              <a:rPr lang="en-US" sz="1800">
                <a:latin typeface="Times New Roman" panose="02020603050405020304" pitchFamily="18" charset="0"/>
                <a:cs typeface="Times New Roman" panose="02020603050405020304" pitchFamily="18" charset="0"/>
              </a:rPr>
              <a:t>Snapshot 14 : The contents are cloned to local system.</a:t>
            </a:r>
            <a:endParaRPr lang="en-IN"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6525"/>
            <a:ext cx="8991600" cy="914400"/>
          </a:xfrm>
        </p:spPr>
        <p:txBody>
          <a:bodyPr>
            <a:noAutofit/>
          </a:bodyPr>
          <a:lstStyle/>
          <a:p>
            <a:r>
              <a:rPr lang="en-IN" sz="3600" b="1"/>
              <a:t>CONCLUSION AND FUTURE ENHANCEMENTS</a:t>
            </a:r>
            <a:endParaRPr lang="en-IN" sz="3600" b="1"/>
          </a:p>
        </p:txBody>
      </p:sp>
      <p:sp>
        <p:nvSpPr>
          <p:cNvPr id="3" name="Content Placeholder 2"/>
          <p:cNvSpPr>
            <a:spLocks noGrp="1"/>
          </p:cNvSpPr>
          <p:nvPr>
            <p:ph idx="1"/>
          </p:nvPr>
        </p:nvSpPr>
        <p:spPr>
          <a:xfrm>
            <a:off x="465841" y="1050925"/>
            <a:ext cx="8229600" cy="5426075"/>
          </a:xfrm>
        </p:spPr>
        <p:txBody>
          <a:bodyPr>
            <a:normAutofit fontScale="25000" lnSpcReduction="20000"/>
          </a:bodyPr>
          <a:lstStyle/>
          <a:p>
            <a:r>
              <a:rPr lang="en-IN" sz="8000" b="1">
                <a:latin typeface="+mj-lt"/>
              </a:rPr>
              <a:t>CONCLUSION</a:t>
            </a:r>
            <a:endParaRPr lang="en-IN" sz="8000" b="1">
              <a:latin typeface="+mj-lt"/>
            </a:endParaRPr>
          </a:p>
          <a:p>
            <a:pPr algn="just">
              <a:lnSpc>
                <a:spcPct val="170000"/>
              </a:lnSpc>
              <a:buClr>
                <a:srgbClr val="000000"/>
              </a:buClr>
              <a:buFont typeface="Wingdings" panose="05000000000000000000" pitchFamily="2" charset="2"/>
              <a:buChar char="Ø"/>
            </a:pPr>
            <a:r>
              <a:rPr lang="en-US" sz="7200">
                <a:latin typeface="+mj-lt"/>
                <a:cs typeface="Times New Roman" panose="02020603050405020304" pitchFamily="18" charset="0"/>
                <a:sym typeface="+mn-ea"/>
              </a:rPr>
              <a:t>GitHub is a powerful platform for collaboration on software development projects.</a:t>
            </a:r>
            <a:endParaRPr lang="en-US" sz="7200">
              <a:latin typeface="+mj-lt"/>
              <a:cs typeface="Times New Roman" panose="02020603050405020304" pitchFamily="18" charset="0"/>
              <a:sym typeface="+mn-ea"/>
            </a:endParaRPr>
          </a:p>
          <a:p>
            <a:pPr algn="just">
              <a:lnSpc>
                <a:spcPct val="170000"/>
              </a:lnSpc>
              <a:buClr>
                <a:srgbClr val="000000"/>
              </a:buClr>
              <a:buFont typeface="Wingdings" panose="05000000000000000000" pitchFamily="2" charset="2"/>
              <a:buChar char="Ø"/>
            </a:pPr>
            <a:r>
              <a:rPr lang="en-US" sz="7200">
                <a:latin typeface="+mj-lt"/>
                <a:cs typeface="Times New Roman" panose="02020603050405020304" pitchFamily="18" charset="0"/>
                <a:sym typeface="+mn-ea"/>
              </a:rPr>
              <a:t>It allows developers to easily track changes to their code and work together in seamless manner.</a:t>
            </a:r>
            <a:endParaRPr lang="en-US" sz="7200">
              <a:latin typeface="+mj-lt"/>
              <a:cs typeface="Times New Roman" panose="02020603050405020304" pitchFamily="18" charset="0"/>
              <a:sym typeface="+mn-ea"/>
            </a:endParaRPr>
          </a:p>
          <a:p>
            <a:pPr algn="just">
              <a:lnSpc>
                <a:spcPct val="170000"/>
              </a:lnSpc>
              <a:buClr>
                <a:srgbClr val="000000"/>
              </a:buClr>
              <a:buFont typeface="Wingdings" panose="05000000000000000000" pitchFamily="2" charset="2"/>
              <a:buChar char="Ø"/>
            </a:pPr>
            <a:r>
              <a:rPr lang="en-US" sz="7200">
                <a:latin typeface="+mj-lt"/>
                <a:cs typeface="Times New Roman" panose="02020603050405020304" pitchFamily="18" charset="0"/>
                <a:sym typeface="+mn-ea"/>
              </a:rPr>
              <a:t>Forking helps in changing the contents of the others repository without affecting the original repository.</a:t>
            </a:r>
            <a:endParaRPr lang="en-US" sz="7200">
              <a:latin typeface="+mj-lt"/>
              <a:cs typeface="Times New Roman" panose="02020603050405020304" pitchFamily="18" charset="0"/>
              <a:sym typeface="+mn-ea"/>
            </a:endParaRPr>
          </a:p>
          <a:p>
            <a:pPr algn="just">
              <a:lnSpc>
                <a:spcPct val="170000"/>
              </a:lnSpc>
              <a:buClr>
                <a:srgbClr val="000000"/>
              </a:buClr>
              <a:buFont typeface="Wingdings" panose="05000000000000000000" pitchFamily="2" charset="2"/>
              <a:buChar char="Ø"/>
            </a:pPr>
            <a:r>
              <a:rPr lang="en-US" sz="7200">
                <a:latin typeface="+mj-lt"/>
                <a:cs typeface="Times New Roman" panose="02020603050405020304" pitchFamily="18" charset="0"/>
                <a:sym typeface="+mn-ea"/>
              </a:rPr>
              <a:t>Cloning a GitHub repository allows the process of local copy of a remote repository.</a:t>
            </a:r>
            <a:endParaRPr lang="en-US" sz="7200">
              <a:latin typeface="+mj-lt"/>
              <a:cs typeface="Times New Roman" panose="02020603050405020304" pitchFamily="18" charset="0"/>
              <a:sym typeface="+mn-ea"/>
            </a:endParaRPr>
          </a:p>
          <a:p>
            <a:pPr algn="just">
              <a:lnSpc>
                <a:spcPct val="170000"/>
              </a:lnSpc>
              <a:buClr>
                <a:srgbClr val="000000"/>
              </a:buClr>
              <a:buFont typeface="Wingdings" panose="05000000000000000000" pitchFamily="2" charset="2"/>
              <a:buChar char="Ø"/>
            </a:pPr>
            <a:r>
              <a:rPr lang="en-US" sz="7200">
                <a:latin typeface="+mj-lt"/>
                <a:cs typeface="Times New Roman" panose="02020603050405020304" pitchFamily="18" charset="0"/>
                <a:sym typeface="+mn-ea"/>
              </a:rPr>
              <a:t>GitHub and cloning provide essential tools for software development and collaboration.</a:t>
            </a:r>
            <a:endParaRPr lang="en-US" sz="7200">
              <a:latin typeface="+mj-lt"/>
              <a:cs typeface="Times New Roman" panose="02020603050405020304" pitchFamily="18" charset="0"/>
              <a:sym typeface="+mn-ea"/>
            </a:endParaRPr>
          </a:p>
          <a:p>
            <a:pPr algn="just">
              <a:lnSpc>
                <a:spcPct val="170000"/>
              </a:lnSpc>
              <a:buClr>
                <a:srgbClr val="000000"/>
              </a:buClr>
              <a:buFont typeface="Wingdings" panose="05000000000000000000" pitchFamily="2" charset="2"/>
              <a:buChar char="Ø"/>
            </a:pPr>
            <a:r>
              <a:rPr lang="en-US" sz="7200">
                <a:latin typeface="+mj-lt"/>
                <a:cs typeface="Times New Roman" panose="02020603050405020304" pitchFamily="18" charset="0"/>
                <a:sym typeface="+mn-ea"/>
              </a:rPr>
              <a:t>Making easier for teams to work together and create high quality software products.</a:t>
            </a:r>
            <a:endParaRPr lang="en-US" sz="7200">
              <a:latin typeface="+mj-lt"/>
              <a:cs typeface="Times New Roman" panose="02020603050405020304" pitchFamily="18" charset="0"/>
              <a:sym typeface="+mn-ea"/>
            </a:endParaRPr>
          </a:p>
          <a:p>
            <a:endParaRPr lang="en-IN"/>
          </a:p>
        </p:txBody>
      </p:sp>
      <p:sp>
        <p:nvSpPr>
          <p:cNvPr id="4" name="Date Placeholder 3"/>
          <p:cNvSpPr>
            <a:spLocks noGrp="1"/>
          </p:cNvSpPr>
          <p:nvPr>
            <p:ph type="dt" sz="half" idx="10"/>
          </p:nvPr>
        </p:nvSpPr>
        <p:spPr/>
        <p:txBody>
          <a:bodyPr/>
          <a:lstStyle/>
          <a:p>
            <a:fld id="{B1991E68-B84B-424D-BCFD-257DDAF89125}" type="datetime3">
              <a:rPr lang="en-US" smtClean="0"/>
            </a:fld>
            <a:endParaRPr lang="en-US"/>
          </a:p>
        </p:txBody>
      </p:sp>
      <p:sp>
        <p:nvSpPr>
          <p:cNvPr id="5" name="Slide Number Placeholder 4"/>
          <p:cNvSpPr>
            <a:spLocks noGrp="1"/>
          </p:cNvSpPr>
          <p:nvPr>
            <p:ph type="sldNum" sz="quarter" idx="12"/>
          </p:nvPr>
        </p:nvSpPr>
        <p:spPr/>
        <p:txBody>
          <a:bodyPr/>
          <a:lstStyle/>
          <a:p>
            <a:fld id="{C85EE452-C53E-4A0E-AD8D-C3E0ECDBDE20}" type="slidenum">
              <a:rPr lang="en-US" smtClean="0"/>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808038"/>
          </a:xfrm>
        </p:spPr>
        <p:txBody>
          <a:bodyPr>
            <a:normAutofit/>
          </a:bodyPr>
          <a:lstStyle/>
          <a:p>
            <a:r>
              <a:rPr lang="en-IN" sz="3600" b="1"/>
              <a:t>CONCLUSION AND FUTURE ENHANCEMENTS</a:t>
            </a:r>
            <a:endParaRPr lang="en-IN" sz="3600" b="1"/>
          </a:p>
        </p:txBody>
      </p:sp>
      <p:sp>
        <p:nvSpPr>
          <p:cNvPr id="3" name="Content Placeholder 2"/>
          <p:cNvSpPr>
            <a:spLocks noGrp="1"/>
          </p:cNvSpPr>
          <p:nvPr>
            <p:ph idx="1"/>
          </p:nvPr>
        </p:nvSpPr>
        <p:spPr>
          <a:xfrm>
            <a:off x="457200" y="1036638"/>
            <a:ext cx="8229600" cy="5135562"/>
          </a:xfrm>
        </p:spPr>
        <p:txBody>
          <a:bodyPr>
            <a:normAutofit fontScale="85000" lnSpcReduction="20000"/>
          </a:bodyPr>
          <a:lstStyle/>
          <a:p>
            <a:pPr>
              <a:lnSpc>
                <a:spcPct val="150000"/>
              </a:lnSpc>
              <a:buClr>
                <a:srgbClr val="000000"/>
              </a:buClr>
            </a:pPr>
            <a:r>
              <a:rPr lang="en-US" sz="2100" b="1">
                <a:effectLst/>
                <a:ea typeface="Times New Roman" panose="02020603050405020304" pitchFamily="18" charset="0"/>
              </a:rPr>
              <a:t>FUTURE ENHANCEMENTS</a:t>
            </a:r>
            <a:endParaRPr lang="en-US" sz="2100" b="1">
              <a:effectLst/>
              <a:ea typeface="Times New Roman" panose="02020603050405020304" pitchFamily="18" charset="0"/>
            </a:endParaRPr>
          </a:p>
          <a:p>
            <a:pPr algn="just">
              <a:lnSpc>
                <a:spcPct val="150000"/>
              </a:lnSpc>
              <a:buClr>
                <a:srgbClr val="000000"/>
              </a:buClr>
              <a:buFont typeface="Wingdings" panose="05000000000000000000" pitchFamily="2" charset="2"/>
              <a:buChar char="Ø"/>
            </a:pPr>
            <a:r>
              <a:rPr lang="en-US" sz="2100">
                <a:cs typeface="Times New Roman" panose="02020603050405020304" pitchFamily="18" charset="0"/>
              </a:rPr>
              <a:t>GitHub already offers great collaboration tools, there is always room for improvement.</a:t>
            </a:r>
            <a:endParaRPr lang="en-US" sz="2100">
              <a:cs typeface="Times New Roman" panose="02020603050405020304" pitchFamily="18" charset="0"/>
            </a:endParaRPr>
          </a:p>
          <a:p>
            <a:pPr algn="just">
              <a:lnSpc>
                <a:spcPct val="150000"/>
              </a:lnSpc>
              <a:buClr>
                <a:srgbClr val="000000"/>
              </a:buClr>
              <a:buFont typeface="Wingdings" panose="05000000000000000000" pitchFamily="2" charset="2"/>
              <a:buChar char="Ø"/>
            </a:pPr>
            <a:r>
              <a:rPr lang="en-US" sz="2100">
                <a:cs typeface="Times New Roman" panose="02020603050405020304" pitchFamily="18" charset="0"/>
              </a:rPr>
              <a:t>It could focus on improving authentication and authorization processes, ensuring data privacy    and preventing data breaches.</a:t>
            </a:r>
            <a:endParaRPr lang="en-US" sz="2100">
              <a:cs typeface="Times New Roman" panose="02020603050405020304" pitchFamily="18" charset="0"/>
            </a:endParaRPr>
          </a:p>
          <a:p>
            <a:pPr algn="just">
              <a:lnSpc>
                <a:spcPct val="150000"/>
              </a:lnSpc>
              <a:buClr>
                <a:srgbClr val="000000"/>
              </a:buClr>
              <a:buFont typeface="Wingdings" panose="05000000000000000000" pitchFamily="2" charset="2"/>
              <a:buChar char="Ø"/>
            </a:pPr>
            <a:r>
              <a:rPr lang="en-US" sz="2100">
                <a:cs typeface="Times New Roman" panose="02020603050405020304" pitchFamily="18" charset="0"/>
              </a:rPr>
              <a:t>Cloning a repository is already a straightforward process, but there is still potential to simplify it even further. Enhancements could focus on creating more intuitive interfaces, automating common tasks, and reducing the learning curve for new users.</a:t>
            </a:r>
            <a:endParaRPr lang="en-US" sz="2100">
              <a:cs typeface="Times New Roman" panose="02020603050405020304" pitchFamily="18" charset="0"/>
            </a:endParaRPr>
          </a:p>
          <a:p>
            <a:pPr algn="just">
              <a:lnSpc>
                <a:spcPct val="150000"/>
              </a:lnSpc>
              <a:buClr>
                <a:srgbClr val="000000"/>
              </a:buClr>
              <a:buFont typeface="Wingdings" panose="05000000000000000000" pitchFamily="2" charset="2"/>
              <a:buChar char="Ø"/>
            </a:pPr>
            <a:r>
              <a:rPr lang="en-US" sz="2100">
                <a:cs typeface="Times New Roman" panose="02020603050405020304" pitchFamily="18" charset="0"/>
              </a:rPr>
              <a:t>GitHub and cloning have already revolutionized the software development process, but there is always room for improvement. By focusing on enhancing collaboration, security, workflows, and code analysis, GitHub and cloning can continue to be valuable tools for developers well into the future.</a:t>
            </a:r>
            <a:endParaRPr lang="en-US" sz="2100">
              <a:cs typeface="Times New Roman" panose="02020603050405020304" pitchFamily="18" charset="0"/>
            </a:endParaRPr>
          </a:p>
          <a:p>
            <a:pPr>
              <a:spcAft>
                <a:spcPts val="600"/>
              </a:spcAft>
            </a:pPr>
            <a:endParaRPr lang="en-IN" sz="2100">
              <a:effectLst/>
              <a:ea typeface="Times New Roman" panose="02020603050405020304" pitchFamily="18" charset="0"/>
              <a:cs typeface="Times New Roman" panose="02020603050405020304" pitchFamily="18" charset="0"/>
            </a:endParaRPr>
          </a:p>
          <a:p>
            <a:endParaRPr lang="en-IN"/>
          </a:p>
        </p:txBody>
      </p:sp>
      <p:sp>
        <p:nvSpPr>
          <p:cNvPr id="4" name="Date Placeholder 3"/>
          <p:cNvSpPr>
            <a:spLocks noGrp="1"/>
          </p:cNvSpPr>
          <p:nvPr>
            <p:ph type="dt" sz="half" idx="10"/>
          </p:nvPr>
        </p:nvSpPr>
        <p:spPr/>
        <p:txBody>
          <a:bodyPr/>
          <a:lstStyle/>
          <a:p>
            <a:fld id="{23F93311-AD33-4B4A-A4BB-D24C1525D1DC}" type="datetime3">
              <a:rPr lang="en-US" smtClean="0"/>
            </a:fld>
            <a:endParaRPr lang="en-US"/>
          </a:p>
        </p:txBody>
      </p:sp>
      <p:sp>
        <p:nvSpPr>
          <p:cNvPr id="5" name="Slide Number Placeholder 4"/>
          <p:cNvSpPr>
            <a:spLocks noGrp="1"/>
          </p:cNvSpPr>
          <p:nvPr>
            <p:ph type="sldNum" sz="quarter" idx="12"/>
          </p:nvPr>
        </p:nvSpPr>
        <p:spPr/>
        <p:txBody>
          <a:bodyPr/>
          <a:lstStyle/>
          <a:p>
            <a:fld id="{C85EE452-C53E-4A0E-AD8D-C3E0ECDBDE20}"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IN" sz="3600" b="1"/>
              <a:t>ABSTRACT</a:t>
            </a:r>
            <a:endParaRPr lang="en-IN" sz="3600" b="1"/>
          </a:p>
        </p:txBody>
      </p:sp>
      <p:sp>
        <p:nvSpPr>
          <p:cNvPr id="3" name="Content Placeholder 2"/>
          <p:cNvSpPr>
            <a:spLocks noGrp="1"/>
          </p:cNvSpPr>
          <p:nvPr>
            <p:ph idx="1"/>
          </p:nvPr>
        </p:nvSpPr>
        <p:spPr>
          <a:xfrm>
            <a:off x="457200" y="1299328"/>
            <a:ext cx="8229600" cy="4953000"/>
          </a:xfrm>
        </p:spPr>
        <p:txBody>
          <a:bodyPr>
            <a:normAutofit/>
          </a:bodyPr>
          <a:lstStyle/>
          <a:p>
            <a:pPr algn="just">
              <a:buFont typeface="Wingdings" panose="05000000000000000000" pitchFamily="2" charset="2"/>
              <a:buChar char="Ø"/>
            </a:pPr>
            <a:r>
              <a:rPr lang="en-IN" sz="1800" spc="-5">
                <a:solidFill>
                  <a:schemeClr val="tx1"/>
                </a:solidFill>
                <a:cs typeface="Times New Roman" panose="02020603050405020304" pitchFamily="18" charset="0"/>
              </a:rPr>
              <a:t>The collection and mining of GitHub data , aiming to understand GitHub user behaviour.</a:t>
            </a:r>
            <a:endParaRPr lang="en-IN" sz="1800" spc="-5">
              <a:solidFill>
                <a:schemeClr val="tx1"/>
              </a:solidFill>
              <a:cs typeface="Times New Roman" panose="02020603050405020304" pitchFamily="18" charset="0"/>
            </a:endParaRPr>
          </a:p>
          <a:p>
            <a:pPr marL="0" indent="0" algn="just">
              <a:buNone/>
            </a:pPr>
            <a:endParaRPr lang="en-IN" sz="1800" spc="-5">
              <a:solidFill>
                <a:schemeClr val="tx1"/>
              </a:solidFill>
              <a:cs typeface="Times New Roman" panose="02020603050405020304" pitchFamily="18" charset="0"/>
            </a:endParaRPr>
          </a:p>
          <a:p>
            <a:pPr algn="just">
              <a:buFont typeface="Wingdings" panose="05000000000000000000" pitchFamily="2" charset="2"/>
              <a:buChar char="Ø"/>
            </a:pPr>
            <a:r>
              <a:rPr lang="en-IN" sz="1800" spc="-5">
                <a:solidFill>
                  <a:schemeClr val="tx1"/>
                </a:solidFill>
                <a:cs typeface="Times New Roman" panose="02020603050405020304" pitchFamily="18" charset="0"/>
              </a:rPr>
              <a:t>Creation of repositories with respect to various dimensions. Only one person from authors is contributing to the repositories.</a:t>
            </a:r>
            <a:endParaRPr lang="en-IN" sz="1800" spc="-5">
              <a:solidFill>
                <a:schemeClr val="tx1"/>
              </a:solidFill>
              <a:cs typeface="Times New Roman" panose="02020603050405020304" pitchFamily="18" charset="0"/>
            </a:endParaRPr>
          </a:p>
          <a:p>
            <a:pPr algn="just">
              <a:buFont typeface="Wingdings" panose="05000000000000000000" pitchFamily="2" charset="2"/>
              <a:buChar char="Ø"/>
            </a:pPr>
            <a:endParaRPr lang="en-IN" sz="1800" spc="-5">
              <a:solidFill>
                <a:schemeClr val="tx1"/>
              </a:solidFill>
              <a:cs typeface="Times New Roman" panose="02020603050405020304" pitchFamily="18" charset="0"/>
            </a:endParaRPr>
          </a:p>
          <a:p>
            <a:pPr algn="just">
              <a:buFont typeface="Wingdings" panose="05000000000000000000" pitchFamily="2" charset="2"/>
              <a:buChar char="Ø"/>
            </a:pPr>
            <a:r>
              <a:rPr lang="en-IN" sz="1800" spc="-5">
                <a:solidFill>
                  <a:schemeClr val="tx1"/>
                </a:solidFill>
                <a:cs typeface="Times New Roman" panose="02020603050405020304" pitchFamily="18" charset="0"/>
              </a:rPr>
              <a:t>GitHub is a code hosting platform for version control and collaboration. It will let the users to work togeather on projects from anywhere.</a:t>
            </a:r>
            <a:endParaRPr lang="en-IN" sz="1800" spc="-5">
              <a:solidFill>
                <a:schemeClr val="tx1"/>
              </a:solidFill>
              <a:cs typeface="Times New Roman" panose="02020603050405020304" pitchFamily="18" charset="0"/>
            </a:endParaRPr>
          </a:p>
          <a:p>
            <a:pPr marL="0" indent="0" algn="just">
              <a:buNone/>
            </a:pPr>
            <a:endParaRPr lang="en-IN" sz="1800" spc="-5">
              <a:solidFill>
                <a:schemeClr val="tx1"/>
              </a:solidFill>
              <a:cs typeface="Times New Roman" panose="02020603050405020304" pitchFamily="18" charset="0"/>
            </a:endParaRPr>
          </a:p>
          <a:p>
            <a:pPr algn="just">
              <a:buFont typeface="Wingdings" panose="05000000000000000000" pitchFamily="2" charset="2"/>
              <a:buChar char="Ø"/>
            </a:pPr>
            <a:r>
              <a:rPr lang="en-IN" sz="1800" spc="-5">
                <a:solidFill>
                  <a:schemeClr val="tx1"/>
                </a:solidFill>
                <a:cs typeface="Times New Roman" panose="02020603050405020304" pitchFamily="18" charset="0"/>
              </a:rPr>
              <a:t>GitHub makes it easy for developers to share code files and collaborate with fello developers on open-source projects.</a:t>
            </a:r>
            <a:endParaRPr lang="en-IN" sz="1800" spc="-5">
              <a:solidFill>
                <a:schemeClr val="tx1"/>
              </a:solidFill>
              <a:cs typeface="Times New Roman" panose="02020603050405020304" pitchFamily="18" charset="0"/>
            </a:endParaRPr>
          </a:p>
          <a:p>
            <a:pPr algn="just">
              <a:buFont typeface="Wingdings" panose="05000000000000000000" pitchFamily="2" charset="2"/>
              <a:buChar char="Ø"/>
            </a:pPr>
            <a:endParaRPr lang="en-IN" sz="1800" spc="-5">
              <a:solidFill>
                <a:schemeClr val="tx1"/>
              </a:solidFill>
              <a:cs typeface="Times New Roman" panose="02020603050405020304" pitchFamily="18" charset="0"/>
            </a:endParaRPr>
          </a:p>
          <a:p>
            <a:pPr algn="just">
              <a:buFont typeface="Wingdings" panose="05000000000000000000" pitchFamily="2" charset="2"/>
              <a:buChar char="Ø"/>
            </a:pPr>
            <a:r>
              <a:rPr lang="en-IN" sz="1800" spc="-5">
                <a:solidFill>
                  <a:schemeClr val="tx1"/>
                </a:solidFill>
                <a:cs typeface="Times New Roman" panose="02020603050405020304" pitchFamily="18" charset="0"/>
              </a:rPr>
              <a:t>GitHub serves as a social networking site where developers can openly network, collaborate, and pitch their work. </a:t>
            </a:r>
            <a:endParaRPr lang="en-IN" sz="1800" spc="-5">
              <a:solidFill>
                <a:schemeClr val="tx1"/>
              </a:solidFill>
              <a:cs typeface="Times New Roman" panose="02020603050405020304" pitchFamily="18" charset="0"/>
            </a:endParaRPr>
          </a:p>
          <a:p>
            <a:pPr marL="0" indent="0">
              <a:buNone/>
            </a:pPr>
            <a:endParaRPr lang="en-IN"/>
          </a:p>
        </p:txBody>
      </p:sp>
      <p:sp>
        <p:nvSpPr>
          <p:cNvPr id="4" name="Date Placeholder 3"/>
          <p:cNvSpPr>
            <a:spLocks noGrp="1"/>
          </p:cNvSpPr>
          <p:nvPr>
            <p:ph type="dt" sz="half" idx="10"/>
          </p:nvPr>
        </p:nvSpPr>
        <p:spPr/>
        <p:txBody>
          <a:bodyPr/>
          <a:lstStyle/>
          <a:p>
            <a:fld id="{B1991E68-B84B-424D-BCFD-257DDAF89125}" type="datetime3">
              <a:rPr lang="en-US" smtClean="0"/>
            </a:fld>
            <a:endParaRPr lang="en-US"/>
          </a:p>
        </p:txBody>
      </p:sp>
      <p:sp>
        <p:nvSpPr>
          <p:cNvPr id="5" name="Slide Number Placeholder 4"/>
          <p:cNvSpPr>
            <a:spLocks noGrp="1"/>
          </p:cNvSpPr>
          <p:nvPr>
            <p:ph type="sldNum" sz="quarter" idx="12"/>
          </p:nvPr>
        </p:nvSpPr>
        <p:spPr/>
        <p:txBody>
          <a:bodyPr/>
          <a:lstStyle/>
          <a:p>
            <a:fld id="{C85EE452-C53E-4A0E-AD8D-C3E0ECDBDE20}" type="slidenum">
              <a:rPr lang="en-US" smtClean="0"/>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8142" y="0"/>
            <a:ext cx="6347713" cy="685800"/>
          </a:xfrm>
        </p:spPr>
        <p:txBody>
          <a:bodyPr>
            <a:normAutofit/>
          </a:bodyPr>
          <a:lstStyle/>
          <a:p>
            <a:r>
              <a:rPr lang="en-US" sz="3600" b="1">
                <a:solidFill>
                  <a:schemeClr val="tx1"/>
                </a:solidFill>
                <a:cs typeface="Times New Roman" panose="02020603050405020304" pitchFamily="18" charset="0"/>
              </a:rPr>
              <a:t>REFERENCES</a:t>
            </a:r>
            <a:endParaRPr lang="en-IN" sz="3600" b="1">
              <a:solidFill>
                <a:schemeClr val="tx1"/>
              </a:solidFill>
              <a:cs typeface="Times New Roman" panose="02020603050405020304" pitchFamily="18" charset="0"/>
            </a:endParaRPr>
          </a:p>
        </p:txBody>
      </p:sp>
      <p:sp>
        <p:nvSpPr>
          <p:cNvPr id="3" name="Content Placeholder 2"/>
          <p:cNvSpPr>
            <a:spLocks noGrp="1"/>
          </p:cNvSpPr>
          <p:nvPr>
            <p:ph idx="1"/>
          </p:nvPr>
        </p:nvSpPr>
        <p:spPr>
          <a:xfrm>
            <a:off x="533400" y="681872"/>
            <a:ext cx="8153400" cy="5715000"/>
          </a:xfrm>
        </p:spPr>
        <p:txBody>
          <a:bodyPr>
            <a:noAutofit/>
          </a:bodyPr>
          <a:lstStyle/>
          <a:p>
            <a:pPr>
              <a:lnSpc>
                <a:spcPct val="150000"/>
              </a:lnSpc>
              <a:buClrTx/>
              <a:buFont typeface="Wingdings" panose="05000000000000000000" pitchFamily="2" charset="2"/>
              <a:buChar char="Ø"/>
            </a:pPr>
            <a:r>
              <a:rPr lang="en-IN" sz="1800">
                <a:cs typeface="Times New Roman" panose="02020603050405020304" pitchFamily="18" charset="0"/>
              </a:rPr>
              <a:t>Creating a repository" documentation from GitHub: </a:t>
            </a:r>
            <a:r>
              <a:rPr lang="en-IN" sz="1800">
                <a:solidFill>
                  <a:schemeClr val="accent1">
                    <a:lumMod val="50000"/>
                  </a:schemeClr>
                </a:solidFill>
                <a:cs typeface="Times New Roman" panose="02020603050405020304" pitchFamily="18" charset="0"/>
                <a:hlinkClick r:id="rId1"/>
              </a:rPr>
              <a:t>https://docs.github.com/en/get-started/quickstart/create-a-repo</a:t>
            </a:r>
            <a:endParaRPr lang="en-IN" sz="1800">
              <a:solidFill>
                <a:schemeClr val="accent1">
                  <a:lumMod val="50000"/>
                </a:schemeClr>
              </a:solidFill>
              <a:cs typeface="Times New Roman" panose="02020603050405020304" pitchFamily="18" charset="0"/>
            </a:endParaRPr>
          </a:p>
          <a:p>
            <a:pPr>
              <a:lnSpc>
                <a:spcPct val="150000"/>
              </a:lnSpc>
              <a:buClrTx/>
              <a:buFont typeface="Wingdings" panose="05000000000000000000" pitchFamily="2" charset="2"/>
              <a:buChar char="Ø"/>
            </a:pPr>
            <a:r>
              <a:rPr lang="en-IN" sz="1800">
                <a:cs typeface="Times New Roman" panose="02020603050405020304" pitchFamily="18" charset="0"/>
              </a:rPr>
              <a:t>"Cloning a repository" documentation from GitHub</a:t>
            </a:r>
            <a:r>
              <a:rPr lang="en-IN" sz="1800">
                <a:solidFill>
                  <a:schemeClr val="accent1">
                    <a:lumMod val="50000"/>
                  </a:schemeClr>
                </a:solidFill>
                <a:cs typeface="Times New Roman" panose="02020603050405020304" pitchFamily="18" charset="0"/>
              </a:rPr>
              <a:t>: </a:t>
            </a:r>
            <a:r>
              <a:rPr lang="en-IN" sz="1800">
                <a:solidFill>
                  <a:schemeClr val="accent1">
                    <a:lumMod val="50000"/>
                  </a:schemeClr>
                </a:solidFill>
                <a:cs typeface="Times New Roman" panose="02020603050405020304" pitchFamily="18" charset="0"/>
                <a:hlinkClick r:id="rId2"/>
              </a:rPr>
              <a:t>https://docs.github.com/en/repositories/creating-and-managing-repositories/cloning-a-repository</a:t>
            </a:r>
            <a:endParaRPr lang="en-IN" sz="1800">
              <a:solidFill>
                <a:schemeClr val="accent1">
                  <a:lumMod val="50000"/>
                </a:schemeClr>
              </a:solidFill>
              <a:cs typeface="Times New Roman" panose="02020603050405020304" pitchFamily="18" charset="0"/>
            </a:endParaRPr>
          </a:p>
          <a:p>
            <a:pPr>
              <a:lnSpc>
                <a:spcPct val="150000"/>
              </a:lnSpc>
              <a:buClrTx/>
              <a:buFont typeface="Wingdings" panose="05000000000000000000" pitchFamily="2" charset="2"/>
              <a:buChar char="Ø"/>
            </a:pPr>
            <a:r>
              <a:rPr lang="en-IN" sz="1800">
                <a:cs typeface="Times New Roman" panose="02020603050405020304" pitchFamily="18" charset="0"/>
              </a:rPr>
              <a:t>"Getting started with GitHub Desktop" tutorial from GitHub: </a:t>
            </a:r>
            <a:r>
              <a:rPr lang="en-IN" sz="1800">
                <a:solidFill>
                  <a:schemeClr val="accent1">
                    <a:lumMod val="50000"/>
                  </a:schemeClr>
                </a:solidFill>
                <a:cs typeface="Times New Roman" panose="02020603050405020304" pitchFamily="18" charset="0"/>
                <a:hlinkClick r:id="rId3"/>
              </a:rPr>
              <a:t>https://docs.github.com/en/desktop/installing-and-configuring-github-desktop/getting-started-with-github-desktop</a:t>
            </a:r>
            <a:endParaRPr lang="en-IN" sz="1800">
              <a:solidFill>
                <a:schemeClr val="accent1">
                  <a:lumMod val="50000"/>
                </a:schemeClr>
              </a:solidFill>
              <a:cs typeface="Times New Roman" panose="02020603050405020304" pitchFamily="18" charset="0"/>
            </a:endParaRPr>
          </a:p>
          <a:p>
            <a:pPr>
              <a:lnSpc>
                <a:spcPct val="150000"/>
              </a:lnSpc>
              <a:buClrTx/>
              <a:buFont typeface="Wingdings" panose="05000000000000000000" pitchFamily="2" charset="2"/>
              <a:buChar char="Ø"/>
            </a:pPr>
            <a:r>
              <a:rPr lang="en-IN" sz="1800">
                <a:cs typeface="Times New Roman" panose="02020603050405020304" pitchFamily="18" charset="0"/>
              </a:rPr>
              <a:t>"How to Clone a Git Repository" tutorial from Atlassian: </a:t>
            </a:r>
            <a:r>
              <a:rPr lang="en-IN" sz="1800">
                <a:solidFill>
                  <a:schemeClr val="accent1">
                    <a:lumMod val="50000"/>
                  </a:schemeClr>
                </a:solidFill>
                <a:cs typeface="Times New Roman" panose="02020603050405020304" pitchFamily="18" charset="0"/>
                <a:hlinkClick r:id="rId4"/>
              </a:rPr>
              <a:t>https://www.atlassian.com/git/tutorials/setting-up-a-repository/git-clone</a:t>
            </a:r>
            <a:endParaRPr lang="en-IN" sz="1800">
              <a:solidFill>
                <a:schemeClr val="accent1">
                  <a:lumMod val="50000"/>
                </a:schemeClr>
              </a:solidFill>
              <a:cs typeface="Times New Roman" panose="02020603050405020304" pitchFamily="18" charset="0"/>
            </a:endParaRPr>
          </a:p>
          <a:p>
            <a:pPr>
              <a:lnSpc>
                <a:spcPct val="150000"/>
              </a:lnSpc>
              <a:buClrTx/>
              <a:buFont typeface="Wingdings" panose="05000000000000000000" pitchFamily="2" charset="2"/>
              <a:buChar char="Ø"/>
            </a:pPr>
            <a:r>
              <a:rPr lang="en-IN" sz="1800">
                <a:cs typeface="Times New Roman" panose="02020603050405020304" pitchFamily="18" charset="0"/>
              </a:rPr>
              <a:t>"Git clone command" documentation from Git:  </a:t>
            </a:r>
            <a:r>
              <a:rPr lang="en-IN" sz="1800" u="sng">
                <a:solidFill>
                  <a:schemeClr val="accent1">
                    <a:lumMod val="50000"/>
                  </a:schemeClr>
                </a:solidFill>
                <a:cs typeface="Times New Roman" panose="02020603050405020304" pitchFamily="18" charset="0"/>
              </a:rPr>
              <a:t>https://git-scm.com/docs/git-clone</a:t>
            </a:r>
            <a:endParaRPr lang="en-IN" sz="1800" u="sng">
              <a:solidFill>
                <a:schemeClr val="accent1">
                  <a:lumMod val="50000"/>
                </a:schemeClr>
              </a:solidFill>
              <a:cs typeface="Times New Roman" panose="02020603050405020304" pitchFamily="18" charset="0"/>
            </a:endParaRPr>
          </a:p>
        </p:txBody>
      </p:sp>
      <p:sp>
        <p:nvSpPr>
          <p:cNvPr id="8" name="Date Placeholder 7"/>
          <p:cNvSpPr>
            <a:spLocks noGrp="1"/>
          </p:cNvSpPr>
          <p:nvPr>
            <p:ph type="dt" sz="half" idx="10"/>
          </p:nvPr>
        </p:nvSpPr>
        <p:spPr/>
        <p:txBody>
          <a:bodyPr/>
          <a:lstStyle/>
          <a:p>
            <a:fld id="{86B83DE3-4BD3-44D2-8966-B7EA1AE4CA7F}" type="datetime3">
              <a:rPr lang="en-US" smtClean="0"/>
            </a:fld>
            <a:endParaRPr lang="en-US"/>
          </a:p>
        </p:txBody>
      </p:sp>
      <p:sp>
        <p:nvSpPr>
          <p:cNvPr id="9" name="Slide Number Placeholder 8"/>
          <p:cNvSpPr>
            <a:spLocks noGrp="1"/>
          </p:cNvSpPr>
          <p:nvPr>
            <p:ph type="sldNum" sz="quarter" idx="12"/>
          </p:nvPr>
        </p:nvSpPr>
        <p:spPr/>
        <p:txBody>
          <a:bodyPr/>
          <a:lstStyle/>
          <a:p>
            <a:fld id="{C85EE452-C53E-4A0E-AD8D-C3E0ECDBDE20}"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299" y="228600"/>
            <a:ext cx="5029200" cy="914400"/>
          </a:xfrm>
        </p:spPr>
        <p:txBody>
          <a:bodyPr>
            <a:normAutofit/>
          </a:bodyPr>
          <a:lstStyle/>
          <a:p>
            <a:r>
              <a:rPr lang="en-US" sz="3600" b="1">
                <a:solidFill>
                  <a:schemeClr val="tx1"/>
                </a:solidFill>
                <a:cs typeface="Times New Roman" panose="02020603050405020304" pitchFamily="18" charset="0"/>
              </a:rPr>
              <a:t>INTRODUCTION</a:t>
            </a:r>
            <a:endParaRPr lang="en-US" sz="3600" b="1">
              <a:solidFill>
                <a:schemeClr val="tx1"/>
              </a:solidFill>
              <a:cs typeface="Times New Roman" panose="02020603050405020304" pitchFamily="18" charset="0"/>
            </a:endParaRPr>
          </a:p>
        </p:txBody>
      </p:sp>
      <p:sp>
        <p:nvSpPr>
          <p:cNvPr id="3" name="Content Placeholder 2"/>
          <p:cNvSpPr>
            <a:spLocks noGrp="1"/>
          </p:cNvSpPr>
          <p:nvPr>
            <p:ph idx="1"/>
          </p:nvPr>
        </p:nvSpPr>
        <p:spPr>
          <a:xfrm>
            <a:off x="647699" y="1143000"/>
            <a:ext cx="7848601" cy="5213350"/>
          </a:xfrm>
        </p:spPr>
        <p:txBody>
          <a:bodyPr>
            <a:normAutofit/>
          </a:bodyPr>
          <a:lstStyle/>
          <a:p>
            <a:pPr algn="just">
              <a:lnSpc>
                <a:spcPct val="150000"/>
              </a:lnSpc>
              <a:buClr>
                <a:srgbClr val="000000"/>
              </a:buClr>
              <a:buFont typeface="Wingdings" panose="05000000000000000000" pitchFamily="2" charset="2"/>
              <a:buChar char="Ø"/>
            </a:pPr>
            <a:r>
              <a:rPr lang="en-IN" altLang="en-US" sz="1800">
                <a:cs typeface="Times New Roman" panose="02020603050405020304" pitchFamily="18" charset="0"/>
              </a:rPr>
              <a:t>GitHub is a platform for the creation of account to upload files and create repositories. But the real work of GitHub happens when users begin to collaborate.</a:t>
            </a:r>
            <a:endParaRPr lang="en-IN" altLang="en-US" sz="1800">
              <a:cs typeface="Times New Roman" panose="02020603050405020304" pitchFamily="18" charset="0"/>
            </a:endParaRPr>
          </a:p>
          <a:p>
            <a:pPr algn="just">
              <a:lnSpc>
                <a:spcPct val="150000"/>
              </a:lnSpc>
              <a:buClr>
                <a:srgbClr val="000000"/>
              </a:buClr>
              <a:buFont typeface="Wingdings" panose="05000000000000000000" pitchFamily="2" charset="2"/>
              <a:buChar char="Ø"/>
            </a:pPr>
            <a:r>
              <a:rPr lang="en-IN" altLang="en-US" sz="1800">
                <a:cs typeface="Times New Roman" panose="02020603050405020304" pitchFamily="18" charset="0"/>
              </a:rPr>
              <a:t>In GitHub anyone can code independently, teams of people build most development projects. Sometimes these teams are all in one place at time, but more often they work asynchronusly.</a:t>
            </a:r>
            <a:endParaRPr lang="en-IN" altLang="en-US" sz="1800">
              <a:cs typeface="Times New Roman" panose="02020603050405020304" pitchFamily="18" charset="0"/>
            </a:endParaRPr>
          </a:p>
          <a:p>
            <a:pPr algn="just">
              <a:lnSpc>
                <a:spcPct val="150000"/>
              </a:lnSpc>
              <a:buClrTx/>
              <a:buFont typeface="Wingdings" panose="05000000000000000000" pitchFamily="2" charset="2"/>
              <a:buChar char="Ø"/>
            </a:pPr>
            <a:r>
              <a:rPr lang="en-IN" sz="1800">
                <a:cs typeface="Times New Roman" panose="02020603050405020304" pitchFamily="18" charset="0"/>
              </a:rPr>
              <a:t>Forking creates copy of the others repository into personal account.</a:t>
            </a:r>
            <a:endParaRPr lang="en-IN" sz="1800">
              <a:cs typeface="Times New Roman" panose="02020603050405020304" pitchFamily="18" charset="0"/>
            </a:endParaRPr>
          </a:p>
          <a:p>
            <a:pPr algn="just">
              <a:lnSpc>
                <a:spcPct val="150000"/>
              </a:lnSpc>
              <a:buClrTx/>
              <a:buFont typeface="Wingdings" panose="05000000000000000000" pitchFamily="2" charset="2"/>
              <a:buChar char="Ø"/>
            </a:pPr>
            <a:r>
              <a:rPr lang="en-IN" sz="1800">
                <a:cs typeface="Times New Roman" panose="02020603050405020304" pitchFamily="18" charset="0"/>
              </a:rPr>
              <a:t>Cloning makes a local copy of repository. </a:t>
            </a:r>
            <a:endParaRPr lang="en-IN" sz="1800">
              <a:cs typeface="Times New Roman" panose="02020603050405020304" pitchFamily="18" charset="0"/>
            </a:endParaRPr>
          </a:p>
          <a:p>
            <a:pPr algn="just">
              <a:buFont typeface="Wingdings" panose="05000000000000000000" pitchFamily="2" charset="2"/>
              <a:buChar char="Ø"/>
            </a:pPr>
            <a:endParaRPr lang="en-US" sz="2000">
              <a:solidFill>
                <a:schemeClr val="tx1"/>
              </a:solidFill>
              <a:cs typeface="Times New Roman" panose="02020603050405020304" pitchFamily="18" charset="0"/>
            </a:endParaRPr>
          </a:p>
          <a:p>
            <a:pPr marL="0" indent="0">
              <a:buNone/>
            </a:pPr>
            <a:endParaRPr lang="en-US"/>
          </a:p>
        </p:txBody>
      </p:sp>
      <p:sp>
        <p:nvSpPr>
          <p:cNvPr id="8" name="Date Placeholder 7"/>
          <p:cNvSpPr>
            <a:spLocks noGrp="1"/>
          </p:cNvSpPr>
          <p:nvPr>
            <p:ph type="dt" sz="half" idx="10"/>
          </p:nvPr>
        </p:nvSpPr>
        <p:spPr/>
        <p:txBody>
          <a:bodyPr/>
          <a:lstStyle/>
          <a:p>
            <a:fld id="{512DEE42-6E1A-42A1-A42A-35D0B0751911}" type="datetime3">
              <a:rPr lang="en-US" smtClean="0"/>
            </a:fld>
            <a:endParaRPr lang="en-US"/>
          </a:p>
        </p:txBody>
      </p:sp>
      <p:sp>
        <p:nvSpPr>
          <p:cNvPr id="9" name="Slide Number Placeholder 8"/>
          <p:cNvSpPr>
            <a:spLocks noGrp="1"/>
          </p:cNvSpPr>
          <p:nvPr>
            <p:ph type="sldNum" sz="quarter" idx="12"/>
          </p:nvPr>
        </p:nvSpPr>
        <p:spPr/>
        <p:txBody>
          <a:bodyPr/>
          <a:lstStyle/>
          <a:p>
            <a:fld id="{C85EE452-C53E-4A0E-AD8D-C3E0ECDBDE20}"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1"/>
            <a:ext cx="6400800" cy="1066800"/>
          </a:xfrm>
        </p:spPr>
        <p:txBody>
          <a:bodyPr>
            <a:normAutofit/>
          </a:bodyPr>
          <a:lstStyle/>
          <a:p>
            <a:r>
              <a:rPr lang="en-US" sz="3600" b="1">
                <a:solidFill>
                  <a:schemeClr val="tx1"/>
                </a:solidFill>
                <a:cs typeface="Times New Roman" panose="02020603050405020304" pitchFamily="18" charset="0"/>
              </a:rPr>
              <a:t>PROBLEM STATEMENT</a:t>
            </a:r>
            <a:endParaRPr lang="en-US" sz="3600" b="1">
              <a:solidFill>
                <a:schemeClr val="tx1"/>
              </a:solidFill>
              <a:cs typeface="Times New Roman" panose="02020603050405020304" pitchFamily="18" charset="0"/>
            </a:endParaRPr>
          </a:p>
        </p:txBody>
      </p:sp>
      <p:sp>
        <p:nvSpPr>
          <p:cNvPr id="3" name="Content Placeholder 2"/>
          <p:cNvSpPr>
            <a:spLocks noGrp="1"/>
          </p:cNvSpPr>
          <p:nvPr>
            <p:ph idx="1"/>
          </p:nvPr>
        </p:nvSpPr>
        <p:spPr>
          <a:xfrm>
            <a:off x="609599" y="1219200"/>
            <a:ext cx="7924802" cy="5060949"/>
          </a:xfrm>
        </p:spPr>
        <p:txBody>
          <a:bodyPr>
            <a:normAutofit fontScale="25000"/>
          </a:bodyPr>
          <a:lstStyle/>
          <a:p>
            <a:pPr marL="0" marR="5080" indent="0" algn="just">
              <a:lnSpc>
                <a:spcPct val="100000"/>
              </a:lnSpc>
              <a:spcBef>
                <a:spcPts val="105"/>
              </a:spcBef>
              <a:buNone/>
            </a:pPr>
            <a:r>
              <a:rPr sz="7200" spc="60" dirty="0">
                <a:latin typeface="Times New Roman" panose="02020603050405020304"/>
                <a:cs typeface="Times New Roman" panose="02020603050405020304"/>
                <a:sym typeface="+mn-ea"/>
              </a:rPr>
              <a:t>The </a:t>
            </a:r>
            <a:r>
              <a:rPr sz="7200" spc="70" dirty="0">
                <a:latin typeface="Times New Roman" panose="02020603050405020304"/>
                <a:cs typeface="Times New Roman" panose="02020603050405020304"/>
                <a:sym typeface="+mn-ea"/>
              </a:rPr>
              <a:t>main </a:t>
            </a:r>
            <a:r>
              <a:rPr sz="7200" spc="65" dirty="0">
                <a:latin typeface="Times New Roman" panose="02020603050405020304"/>
                <a:cs typeface="Times New Roman" panose="02020603050405020304"/>
                <a:sym typeface="+mn-ea"/>
              </a:rPr>
              <a:t>aim </a:t>
            </a:r>
            <a:r>
              <a:rPr sz="7200" spc="45" dirty="0">
                <a:latin typeface="Times New Roman" panose="02020603050405020304"/>
                <a:cs typeface="Times New Roman" panose="02020603050405020304"/>
                <a:sym typeface="+mn-ea"/>
              </a:rPr>
              <a:t>of </a:t>
            </a:r>
            <a:r>
              <a:rPr sz="7200" spc="60" dirty="0">
                <a:latin typeface="Times New Roman" panose="02020603050405020304"/>
                <a:cs typeface="Times New Roman" panose="02020603050405020304"/>
                <a:sym typeface="+mn-ea"/>
              </a:rPr>
              <a:t>the </a:t>
            </a:r>
            <a:r>
              <a:rPr sz="7200" spc="75" dirty="0">
                <a:latin typeface="Times New Roman" panose="02020603050405020304"/>
                <a:cs typeface="Times New Roman" panose="02020603050405020304"/>
                <a:sym typeface="+mn-ea"/>
              </a:rPr>
              <a:t>project </a:t>
            </a:r>
            <a:r>
              <a:rPr sz="7200" spc="45" dirty="0">
                <a:latin typeface="Times New Roman" panose="02020603050405020304"/>
                <a:cs typeface="Times New Roman" panose="02020603050405020304"/>
                <a:sym typeface="+mn-ea"/>
              </a:rPr>
              <a:t>is to </a:t>
            </a:r>
            <a:r>
              <a:rPr sz="7200" spc="80" dirty="0">
                <a:latin typeface="Times New Roman" panose="02020603050405020304"/>
                <a:cs typeface="Times New Roman" panose="02020603050405020304"/>
                <a:sym typeface="+mn-ea"/>
              </a:rPr>
              <a:t>create public </a:t>
            </a:r>
            <a:r>
              <a:rPr sz="7200" spc="65" dirty="0">
                <a:latin typeface="Times New Roman" panose="02020603050405020304"/>
                <a:cs typeface="Times New Roman" panose="02020603050405020304"/>
                <a:sym typeface="+mn-ea"/>
              </a:rPr>
              <a:t>and </a:t>
            </a:r>
            <a:r>
              <a:rPr sz="7200" spc="85" dirty="0">
                <a:latin typeface="Times New Roman" panose="02020603050405020304"/>
                <a:cs typeface="Times New Roman" panose="02020603050405020304"/>
                <a:sym typeface="+mn-ea"/>
              </a:rPr>
              <a:t>private </a:t>
            </a:r>
            <a:r>
              <a:rPr sz="7200" spc="80" dirty="0">
                <a:latin typeface="Times New Roman" panose="02020603050405020304"/>
                <a:cs typeface="Times New Roman" panose="02020603050405020304"/>
                <a:sym typeface="+mn-ea"/>
              </a:rPr>
              <a:t>files </a:t>
            </a:r>
            <a:r>
              <a:rPr sz="7200" spc="50" dirty="0">
                <a:latin typeface="Times New Roman" panose="02020603050405020304"/>
                <a:cs typeface="Times New Roman" panose="02020603050405020304"/>
                <a:sym typeface="+mn-ea"/>
              </a:rPr>
              <a:t>or to </a:t>
            </a:r>
            <a:r>
              <a:rPr sz="7200" spc="80" dirty="0">
                <a:latin typeface="Times New Roman" panose="02020603050405020304"/>
                <a:cs typeface="Times New Roman" panose="02020603050405020304"/>
                <a:sym typeface="+mn-ea"/>
              </a:rPr>
              <a:t>upload </a:t>
            </a:r>
            <a:r>
              <a:rPr sz="7200" spc="75" dirty="0">
                <a:latin typeface="Times New Roman" panose="02020603050405020304"/>
                <a:cs typeface="Times New Roman" panose="02020603050405020304"/>
                <a:sym typeface="+mn-ea"/>
              </a:rPr>
              <a:t>file </a:t>
            </a:r>
            <a:r>
              <a:rPr sz="7200" spc="50" dirty="0">
                <a:latin typeface="Times New Roman" panose="02020603050405020304"/>
                <a:cs typeface="Times New Roman" panose="02020603050405020304"/>
                <a:sym typeface="+mn-ea"/>
              </a:rPr>
              <a:t>in </a:t>
            </a:r>
            <a:r>
              <a:rPr sz="7200" spc="55" dirty="0">
                <a:latin typeface="Times New Roman" panose="02020603050405020304"/>
                <a:cs typeface="Times New Roman" panose="02020603050405020304"/>
                <a:sym typeface="+mn-ea"/>
              </a:rPr>
              <a:t> </a:t>
            </a:r>
            <a:r>
              <a:rPr sz="7200" spc="30" dirty="0">
                <a:latin typeface="Times New Roman" panose="02020603050405020304"/>
                <a:cs typeface="Times New Roman" panose="02020603050405020304"/>
                <a:sym typeface="+mn-ea"/>
              </a:rPr>
              <a:t>repository </a:t>
            </a:r>
            <a:r>
              <a:rPr sz="7200" spc="20" dirty="0">
                <a:latin typeface="Times New Roman" panose="02020603050405020304"/>
                <a:cs typeface="Times New Roman" panose="02020603050405020304"/>
                <a:sym typeface="+mn-ea"/>
              </a:rPr>
              <a:t>of </a:t>
            </a:r>
            <a:r>
              <a:rPr sz="7200" spc="35" dirty="0">
                <a:latin typeface="Times New Roman" panose="02020603050405020304"/>
                <a:cs typeface="Times New Roman" panose="02020603050405020304"/>
                <a:sym typeface="+mn-ea"/>
              </a:rPr>
              <a:t>GitHub </a:t>
            </a:r>
            <a:r>
              <a:rPr sz="7200" spc="30" dirty="0">
                <a:latin typeface="Times New Roman" panose="02020603050405020304"/>
                <a:cs typeface="Times New Roman" panose="02020603050405020304"/>
                <a:sym typeface="+mn-ea"/>
              </a:rPr>
              <a:t>also edit </a:t>
            </a:r>
            <a:r>
              <a:rPr sz="7200" spc="25" dirty="0">
                <a:latin typeface="Times New Roman" panose="02020603050405020304"/>
                <a:cs typeface="Times New Roman" panose="02020603050405020304"/>
                <a:sym typeface="+mn-ea"/>
              </a:rPr>
              <a:t>the </a:t>
            </a:r>
            <a:r>
              <a:rPr sz="7200" spc="35" dirty="0">
                <a:latin typeface="Times New Roman" panose="02020603050405020304"/>
                <a:cs typeface="Times New Roman" panose="02020603050405020304"/>
                <a:sym typeface="+mn-ea"/>
              </a:rPr>
              <a:t>content </a:t>
            </a:r>
            <a:r>
              <a:rPr sz="7200" spc="20" dirty="0">
                <a:latin typeface="Times New Roman" panose="02020603050405020304"/>
                <a:cs typeface="Times New Roman" panose="02020603050405020304"/>
                <a:sym typeface="+mn-ea"/>
              </a:rPr>
              <a:t>of </a:t>
            </a:r>
            <a:r>
              <a:rPr sz="7200" spc="25" dirty="0">
                <a:latin typeface="Times New Roman" panose="02020603050405020304"/>
                <a:cs typeface="Times New Roman" panose="02020603050405020304"/>
                <a:sym typeface="+mn-ea"/>
              </a:rPr>
              <a:t>the </a:t>
            </a:r>
            <a:r>
              <a:rPr sz="7200" spc="35" dirty="0">
                <a:latin typeface="Times New Roman" panose="02020603050405020304"/>
                <a:cs typeface="Times New Roman" panose="02020603050405020304"/>
                <a:sym typeface="+mn-ea"/>
              </a:rPr>
              <a:t>files, Renaming </a:t>
            </a:r>
            <a:r>
              <a:rPr sz="7200" spc="25" dirty="0">
                <a:latin typeface="Times New Roman" panose="02020603050405020304"/>
                <a:cs typeface="Times New Roman" panose="02020603050405020304"/>
                <a:sym typeface="+mn-ea"/>
              </a:rPr>
              <a:t>the </a:t>
            </a:r>
            <a:r>
              <a:rPr sz="7200" spc="30" dirty="0">
                <a:latin typeface="Times New Roman" panose="02020603050405020304"/>
                <a:cs typeface="Times New Roman" panose="02020603050405020304"/>
                <a:sym typeface="+mn-ea"/>
              </a:rPr>
              <a:t>files </a:t>
            </a:r>
            <a:r>
              <a:rPr sz="7200" spc="25" dirty="0">
                <a:latin typeface="Times New Roman" panose="02020603050405020304"/>
                <a:cs typeface="Times New Roman" panose="02020603050405020304"/>
                <a:sym typeface="+mn-ea"/>
              </a:rPr>
              <a:t>and </a:t>
            </a:r>
            <a:r>
              <a:rPr sz="7200" spc="20" dirty="0">
                <a:latin typeface="Times New Roman" panose="02020603050405020304"/>
                <a:cs typeface="Times New Roman" panose="02020603050405020304"/>
                <a:sym typeface="+mn-ea"/>
              </a:rPr>
              <a:t>to </a:t>
            </a:r>
            <a:r>
              <a:rPr sz="7200" spc="30" dirty="0">
                <a:latin typeface="Times New Roman" panose="02020603050405020304"/>
                <a:cs typeface="Times New Roman" panose="02020603050405020304"/>
                <a:sym typeface="+mn-ea"/>
              </a:rPr>
              <a:t>provide </a:t>
            </a:r>
            <a:r>
              <a:rPr sz="7200" spc="35" dirty="0">
                <a:latin typeface="Times New Roman" panose="02020603050405020304"/>
                <a:cs typeface="Times New Roman" panose="02020603050405020304"/>
                <a:sym typeface="+mn-ea"/>
              </a:rPr>
              <a:t> </a:t>
            </a:r>
            <a:r>
              <a:rPr sz="7200" spc="-5" dirty="0">
                <a:latin typeface="Times New Roman" panose="02020603050405020304"/>
                <a:cs typeface="Times New Roman" panose="02020603050405020304"/>
                <a:sym typeface="+mn-ea"/>
              </a:rPr>
              <a:t>multiple-user</a:t>
            </a:r>
            <a:r>
              <a:rPr sz="7200" spc="-40" dirty="0">
                <a:latin typeface="Times New Roman" panose="02020603050405020304"/>
                <a:cs typeface="Times New Roman" panose="02020603050405020304"/>
                <a:sym typeface="+mn-ea"/>
              </a:rPr>
              <a:t> </a:t>
            </a:r>
            <a:r>
              <a:rPr sz="7200" dirty="0">
                <a:latin typeface="Times New Roman" panose="02020603050405020304"/>
                <a:cs typeface="Times New Roman" panose="02020603050405020304"/>
                <a:sym typeface="+mn-ea"/>
              </a:rPr>
              <a:t>access</a:t>
            </a:r>
            <a:r>
              <a:rPr sz="7200" spc="-5" dirty="0">
                <a:latin typeface="Times New Roman" panose="02020603050405020304"/>
                <a:cs typeface="Times New Roman" panose="02020603050405020304"/>
                <a:sym typeface="+mn-ea"/>
              </a:rPr>
              <a:t> of the</a:t>
            </a:r>
            <a:r>
              <a:rPr sz="7200" dirty="0">
                <a:latin typeface="Times New Roman" panose="02020603050405020304"/>
                <a:cs typeface="Times New Roman" panose="02020603050405020304"/>
                <a:sym typeface="+mn-ea"/>
              </a:rPr>
              <a:t> </a:t>
            </a:r>
            <a:r>
              <a:rPr sz="7200" spc="-5" dirty="0">
                <a:latin typeface="Times New Roman" panose="02020603050405020304"/>
                <a:cs typeface="Times New Roman" panose="02020603050405020304"/>
                <a:sym typeface="+mn-ea"/>
              </a:rPr>
              <a:t>files </a:t>
            </a:r>
            <a:r>
              <a:rPr sz="7200" dirty="0">
                <a:latin typeface="Times New Roman" panose="02020603050405020304"/>
                <a:cs typeface="Times New Roman" panose="02020603050405020304"/>
                <a:sym typeface="+mn-ea"/>
              </a:rPr>
              <a:t>on</a:t>
            </a:r>
            <a:r>
              <a:rPr sz="7200" spc="-10" dirty="0">
                <a:latin typeface="Times New Roman" panose="02020603050405020304"/>
                <a:cs typeface="Times New Roman" panose="02020603050405020304"/>
                <a:sym typeface="+mn-ea"/>
              </a:rPr>
              <a:t> </a:t>
            </a:r>
            <a:r>
              <a:rPr sz="7200" spc="-5" dirty="0">
                <a:latin typeface="Times New Roman" panose="02020603050405020304"/>
                <a:cs typeface="Times New Roman" panose="02020603050405020304"/>
                <a:sym typeface="+mn-ea"/>
              </a:rPr>
              <a:t>the</a:t>
            </a:r>
            <a:r>
              <a:rPr sz="7200" dirty="0">
                <a:latin typeface="Times New Roman" panose="02020603050405020304"/>
                <a:cs typeface="Times New Roman" panose="02020603050405020304"/>
                <a:sym typeface="+mn-ea"/>
              </a:rPr>
              <a:t> </a:t>
            </a:r>
            <a:r>
              <a:rPr sz="7200" spc="-5" dirty="0">
                <a:latin typeface="Times New Roman" panose="02020603050405020304"/>
                <a:cs typeface="Times New Roman" panose="02020603050405020304"/>
                <a:sym typeface="+mn-ea"/>
              </a:rPr>
              <a:t>same</a:t>
            </a:r>
            <a:r>
              <a:rPr sz="7200" dirty="0">
                <a:latin typeface="Times New Roman" panose="02020603050405020304"/>
                <a:cs typeface="Times New Roman" panose="02020603050405020304"/>
                <a:sym typeface="+mn-ea"/>
              </a:rPr>
              <a:t> </a:t>
            </a:r>
            <a:r>
              <a:rPr sz="7200" spc="-10" dirty="0">
                <a:latin typeface="Times New Roman" panose="02020603050405020304"/>
                <a:cs typeface="Times New Roman" panose="02020603050405020304"/>
                <a:sym typeface="+mn-ea"/>
              </a:rPr>
              <a:t>project.</a:t>
            </a:r>
            <a:endParaRPr sz="7200">
              <a:latin typeface="Times New Roman" panose="02020603050405020304"/>
              <a:cs typeface="Times New Roman" panose="02020603050405020304"/>
            </a:endParaRPr>
          </a:p>
          <a:p>
            <a:pPr marL="355600" indent="-342900" algn="just">
              <a:lnSpc>
                <a:spcPct val="100000"/>
              </a:lnSpc>
              <a:spcBef>
                <a:spcPts val="1000"/>
              </a:spcBef>
              <a:buSzPct val="80000"/>
              <a:buFont typeface="Wingdings" panose="05000000000000000000" charset="0"/>
              <a:buChar char="Ø"/>
              <a:tabLst>
                <a:tab pos="355600" algn="l"/>
              </a:tabLst>
            </a:pPr>
            <a:r>
              <a:rPr sz="7200" spc="-5" dirty="0">
                <a:latin typeface="Times New Roman" panose="02020603050405020304"/>
                <a:cs typeface="Times New Roman" panose="02020603050405020304"/>
                <a:sym typeface="+mn-ea"/>
              </a:rPr>
              <a:t>Input: The</a:t>
            </a:r>
            <a:r>
              <a:rPr sz="7200" spc="5" dirty="0">
                <a:latin typeface="Times New Roman" panose="02020603050405020304"/>
                <a:cs typeface="Times New Roman" panose="02020603050405020304"/>
                <a:sym typeface="+mn-ea"/>
              </a:rPr>
              <a:t> </a:t>
            </a:r>
            <a:r>
              <a:rPr sz="7200" spc="-5" dirty="0">
                <a:latin typeface="Times New Roman" panose="02020603050405020304"/>
                <a:cs typeface="Times New Roman" panose="02020603050405020304"/>
                <a:sym typeface="+mn-ea"/>
              </a:rPr>
              <a:t>files,</a:t>
            </a:r>
            <a:r>
              <a:rPr sz="7200" dirty="0">
                <a:latin typeface="Times New Roman" panose="02020603050405020304"/>
                <a:cs typeface="Times New Roman" panose="02020603050405020304"/>
                <a:sym typeface="+mn-ea"/>
              </a:rPr>
              <a:t> </a:t>
            </a:r>
            <a:r>
              <a:rPr sz="7200" spc="-5" dirty="0">
                <a:latin typeface="Times New Roman" panose="02020603050405020304"/>
                <a:cs typeface="Times New Roman" panose="02020603050405020304"/>
                <a:sym typeface="+mn-ea"/>
              </a:rPr>
              <a:t>documents</a:t>
            </a:r>
            <a:r>
              <a:rPr sz="7200" dirty="0">
                <a:latin typeface="Times New Roman" panose="02020603050405020304"/>
                <a:cs typeface="Times New Roman" panose="02020603050405020304"/>
                <a:sym typeface="+mn-ea"/>
              </a:rPr>
              <a:t> and </a:t>
            </a:r>
            <a:r>
              <a:rPr sz="7200" spc="-5" dirty="0">
                <a:latin typeface="Times New Roman" panose="02020603050405020304"/>
                <a:cs typeface="Times New Roman" panose="02020603050405020304"/>
                <a:sym typeface="+mn-ea"/>
              </a:rPr>
              <a:t>branch</a:t>
            </a:r>
            <a:r>
              <a:rPr sz="7200" dirty="0">
                <a:latin typeface="Times New Roman" panose="02020603050405020304"/>
                <a:cs typeface="Times New Roman" panose="02020603050405020304"/>
                <a:sym typeface="+mn-ea"/>
              </a:rPr>
              <a:t> </a:t>
            </a:r>
            <a:r>
              <a:rPr sz="7200" spc="-5" dirty="0">
                <a:latin typeface="Times New Roman" panose="02020603050405020304"/>
                <a:cs typeface="Times New Roman" panose="02020603050405020304"/>
                <a:sym typeface="+mn-ea"/>
              </a:rPr>
              <a:t>given</a:t>
            </a:r>
            <a:r>
              <a:rPr sz="7200" dirty="0">
                <a:latin typeface="Times New Roman" panose="02020603050405020304"/>
                <a:cs typeface="Times New Roman" panose="02020603050405020304"/>
                <a:sym typeface="+mn-ea"/>
              </a:rPr>
              <a:t> as an </a:t>
            </a:r>
            <a:r>
              <a:rPr sz="7200" spc="-5" dirty="0">
                <a:latin typeface="Times New Roman" panose="02020603050405020304"/>
                <a:cs typeface="Times New Roman" panose="02020603050405020304"/>
                <a:sym typeface="+mn-ea"/>
              </a:rPr>
              <a:t>input</a:t>
            </a:r>
            <a:r>
              <a:rPr sz="7200" dirty="0">
                <a:latin typeface="Times New Roman" panose="02020603050405020304"/>
                <a:cs typeface="Times New Roman" panose="02020603050405020304"/>
                <a:sym typeface="+mn-ea"/>
              </a:rPr>
              <a:t> by </a:t>
            </a:r>
            <a:r>
              <a:rPr sz="7200" spc="-5" dirty="0">
                <a:latin typeface="Times New Roman" panose="02020603050405020304"/>
                <a:cs typeface="Times New Roman" panose="02020603050405020304"/>
                <a:sym typeface="+mn-ea"/>
              </a:rPr>
              <a:t>the</a:t>
            </a:r>
            <a:r>
              <a:rPr sz="7200" spc="5" dirty="0">
                <a:latin typeface="Times New Roman" panose="02020603050405020304"/>
                <a:cs typeface="Times New Roman" panose="02020603050405020304"/>
                <a:sym typeface="+mn-ea"/>
              </a:rPr>
              <a:t> </a:t>
            </a:r>
            <a:r>
              <a:rPr sz="7200" spc="-25" dirty="0">
                <a:latin typeface="Times New Roman" panose="02020603050405020304"/>
                <a:cs typeface="Times New Roman" panose="02020603050405020304"/>
                <a:sym typeface="+mn-ea"/>
              </a:rPr>
              <a:t>user.</a:t>
            </a:r>
            <a:endParaRPr sz="7200">
              <a:latin typeface="Times New Roman" panose="02020603050405020304"/>
              <a:cs typeface="Times New Roman" panose="02020603050405020304"/>
            </a:endParaRPr>
          </a:p>
          <a:p>
            <a:pPr marL="355600" marR="5080" indent="-342900" algn="just">
              <a:lnSpc>
                <a:spcPct val="100000"/>
              </a:lnSpc>
              <a:spcBef>
                <a:spcPts val="1870"/>
              </a:spcBef>
              <a:buSzPct val="80000"/>
              <a:buFont typeface="Wingdings" panose="05000000000000000000" charset="0"/>
              <a:buChar char="Ø"/>
              <a:tabLst>
                <a:tab pos="355600" algn="l"/>
              </a:tabLst>
            </a:pPr>
            <a:r>
              <a:rPr sz="7200" spc="10" dirty="0">
                <a:latin typeface="Times New Roman" panose="02020603050405020304"/>
                <a:cs typeface="Times New Roman" panose="02020603050405020304"/>
                <a:sym typeface="+mn-ea"/>
              </a:rPr>
              <a:t>Processing: </a:t>
            </a:r>
            <a:r>
              <a:rPr sz="7200" spc="5" dirty="0">
                <a:latin typeface="Times New Roman" panose="02020603050405020304"/>
                <a:cs typeface="Times New Roman" panose="02020603050405020304"/>
                <a:sym typeface="+mn-ea"/>
              </a:rPr>
              <a:t>It </a:t>
            </a:r>
            <a:r>
              <a:rPr sz="7200" spc="15" dirty="0">
                <a:latin typeface="Times New Roman" panose="02020603050405020304"/>
                <a:cs typeface="Times New Roman" panose="02020603050405020304"/>
                <a:sym typeface="+mn-ea"/>
              </a:rPr>
              <a:t>focuses </a:t>
            </a:r>
            <a:r>
              <a:rPr sz="7200" spc="10" dirty="0">
                <a:latin typeface="Times New Roman" panose="02020603050405020304"/>
                <a:cs typeface="Times New Roman" panose="02020603050405020304"/>
                <a:sym typeface="+mn-ea"/>
              </a:rPr>
              <a:t>on </a:t>
            </a:r>
            <a:r>
              <a:rPr sz="7200" spc="20" dirty="0">
                <a:latin typeface="Times New Roman" panose="02020603050405020304"/>
                <a:cs typeface="Times New Roman" panose="02020603050405020304"/>
                <a:sym typeface="+mn-ea"/>
              </a:rPr>
              <a:t>branching </a:t>
            </a:r>
            <a:r>
              <a:rPr sz="7200" spc="15" dirty="0">
                <a:latin typeface="Times New Roman" panose="02020603050405020304"/>
                <a:cs typeface="Times New Roman" panose="02020603050405020304"/>
                <a:sym typeface="+mn-ea"/>
              </a:rPr>
              <a:t>and </a:t>
            </a:r>
            <a:r>
              <a:rPr sz="7200" spc="20" dirty="0">
                <a:latin typeface="Times New Roman" panose="02020603050405020304"/>
                <a:cs typeface="Times New Roman" panose="02020603050405020304"/>
                <a:sym typeface="+mn-ea"/>
              </a:rPr>
              <a:t>makes </a:t>
            </a:r>
            <a:r>
              <a:rPr sz="7200" spc="10" dirty="0">
                <a:latin typeface="Times New Roman" panose="02020603050405020304"/>
                <a:cs typeface="Times New Roman" panose="02020603050405020304"/>
                <a:sym typeface="+mn-ea"/>
              </a:rPr>
              <a:t>it </a:t>
            </a:r>
            <a:r>
              <a:rPr sz="7200" spc="15" dirty="0">
                <a:latin typeface="Times New Roman" panose="02020603050405020304"/>
                <a:cs typeface="Times New Roman" panose="02020603050405020304"/>
                <a:sym typeface="+mn-ea"/>
              </a:rPr>
              <a:t>possible for </a:t>
            </a:r>
            <a:r>
              <a:rPr sz="7200" spc="20" dirty="0">
                <a:latin typeface="Times New Roman" panose="02020603050405020304"/>
                <a:cs typeface="Times New Roman" panose="02020603050405020304"/>
                <a:sym typeface="+mn-ea"/>
              </a:rPr>
              <a:t>teams</a:t>
            </a:r>
            <a:r>
              <a:rPr sz="7200" spc="25" dirty="0">
                <a:latin typeface="Times New Roman" panose="02020603050405020304"/>
                <a:cs typeface="Times New Roman" panose="02020603050405020304"/>
                <a:sym typeface="+mn-ea"/>
              </a:rPr>
              <a:t> </a:t>
            </a:r>
            <a:r>
              <a:rPr sz="7200" spc="20" dirty="0">
                <a:latin typeface="Times New Roman" panose="02020603050405020304"/>
                <a:cs typeface="Times New Roman" panose="02020603050405020304"/>
                <a:sym typeface="+mn-ea"/>
              </a:rPr>
              <a:t>experiment </a:t>
            </a:r>
            <a:r>
              <a:rPr sz="7200" dirty="0">
                <a:latin typeface="Times New Roman" panose="02020603050405020304"/>
                <a:cs typeface="Times New Roman" panose="02020603050405020304"/>
                <a:sym typeface="+mn-ea"/>
              </a:rPr>
              <a:t>freely. </a:t>
            </a:r>
            <a:r>
              <a:rPr sz="7200" spc="15" dirty="0">
                <a:latin typeface="Times New Roman" panose="02020603050405020304"/>
                <a:cs typeface="Times New Roman" panose="02020603050405020304"/>
                <a:sym typeface="+mn-ea"/>
              </a:rPr>
              <a:t>The </a:t>
            </a:r>
            <a:r>
              <a:rPr sz="7200" spc="20" dirty="0">
                <a:latin typeface="Times New Roman" panose="02020603050405020304"/>
                <a:cs typeface="Times New Roman" panose="02020603050405020304"/>
                <a:sym typeface="+mn-ea"/>
              </a:rPr>
              <a:t> </a:t>
            </a:r>
            <a:r>
              <a:rPr sz="7200" spc="50" dirty="0">
                <a:latin typeface="Times New Roman" panose="02020603050405020304"/>
                <a:cs typeface="Times New Roman" panose="02020603050405020304"/>
                <a:sym typeface="+mn-ea"/>
              </a:rPr>
              <a:t>public </a:t>
            </a:r>
            <a:r>
              <a:rPr sz="7200" spc="40" dirty="0">
                <a:latin typeface="Times New Roman" panose="02020603050405020304"/>
                <a:cs typeface="Times New Roman" panose="02020603050405020304"/>
                <a:sym typeface="+mn-ea"/>
              </a:rPr>
              <a:t>and </a:t>
            </a:r>
            <a:r>
              <a:rPr sz="7200" spc="50" dirty="0">
                <a:latin typeface="Times New Roman" panose="02020603050405020304"/>
                <a:cs typeface="Times New Roman" panose="02020603050405020304"/>
                <a:sym typeface="+mn-ea"/>
              </a:rPr>
              <a:t>private files </a:t>
            </a:r>
            <a:r>
              <a:rPr sz="7200" spc="45" dirty="0">
                <a:latin typeface="Times New Roman" panose="02020603050405020304"/>
                <a:cs typeface="Times New Roman" panose="02020603050405020304"/>
                <a:sym typeface="+mn-ea"/>
              </a:rPr>
              <a:t>will </a:t>
            </a:r>
            <a:r>
              <a:rPr sz="7200" spc="30" dirty="0">
                <a:latin typeface="Times New Roman" panose="02020603050405020304"/>
                <a:cs typeface="Times New Roman" panose="02020603050405020304"/>
                <a:sym typeface="+mn-ea"/>
              </a:rPr>
              <a:t>be </a:t>
            </a:r>
            <a:r>
              <a:rPr sz="7200" spc="55" dirty="0">
                <a:latin typeface="Times New Roman" panose="02020603050405020304"/>
                <a:cs typeface="Times New Roman" panose="02020603050405020304"/>
                <a:sym typeface="+mn-ea"/>
              </a:rPr>
              <a:t>created </a:t>
            </a:r>
            <a:r>
              <a:rPr sz="7200" spc="30" dirty="0">
                <a:latin typeface="Times New Roman" panose="02020603050405020304"/>
                <a:cs typeface="Times New Roman" panose="02020603050405020304"/>
                <a:sym typeface="+mn-ea"/>
              </a:rPr>
              <a:t>or </a:t>
            </a:r>
            <a:r>
              <a:rPr sz="7200" spc="55" dirty="0">
                <a:latin typeface="Times New Roman" panose="02020603050405020304"/>
                <a:cs typeface="Times New Roman" panose="02020603050405020304"/>
                <a:sym typeface="+mn-ea"/>
              </a:rPr>
              <a:t>existing </a:t>
            </a:r>
            <a:r>
              <a:rPr sz="7200" spc="60" dirty="0">
                <a:latin typeface="Times New Roman" panose="02020603050405020304"/>
                <a:cs typeface="Times New Roman" panose="02020603050405020304"/>
                <a:sym typeface="+mn-ea"/>
              </a:rPr>
              <a:t>projects </a:t>
            </a:r>
            <a:r>
              <a:rPr sz="7200" spc="45" dirty="0">
                <a:latin typeface="Times New Roman" panose="02020603050405020304"/>
                <a:cs typeface="Times New Roman" panose="02020603050405020304"/>
                <a:sym typeface="+mn-ea"/>
              </a:rPr>
              <a:t>and </a:t>
            </a:r>
            <a:r>
              <a:rPr sz="7200" spc="50" dirty="0">
                <a:latin typeface="Times New Roman" panose="02020603050405020304"/>
                <a:cs typeface="Times New Roman" panose="02020603050405020304"/>
                <a:sym typeface="+mn-ea"/>
              </a:rPr>
              <a:t>files will </a:t>
            </a:r>
            <a:r>
              <a:rPr sz="7200" spc="30" dirty="0">
                <a:latin typeface="Times New Roman" panose="02020603050405020304"/>
                <a:cs typeface="Times New Roman" panose="02020603050405020304"/>
                <a:sym typeface="+mn-ea"/>
              </a:rPr>
              <a:t>be </a:t>
            </a:r>
            <a:r>
              <a:rPr sz="7200" spc="60" dirty="0">
                <a:latin typeface="Times New Roman" panose="02020603050405020304"/>
                <a:cs typeface="Times New Roman" panose="02020603050405020304"/>
                <a:sym typeface="+mn-ea"/>
              </a:rPr>
              <a:t>uploaded </a:t>
            </a:r>
            <a:r>
              <a:rPr sz="7200" spc="30" dirty="0">
                <a:latin typeface="Times New Roman" panose="02020603050405020304"/>
                <a:cs typeface="Times New Roman" panose="02020603050405020304"/>
                <a:sym typeface="+mn-ea"/>
              </a:rPr>
              <a:t>to </a:t>
            </a:r>
            <a:r>
              <a:rPr sz="7200" spc="35" dirty="0">
                <a:latin typeface="Times New Roman" panose="02020603050405020304"/>
                <a:cs typeface="Times New Roman" panose="02020603050405020304"/>
                <a:sym typeface="+mn-ea"/>
              </a:rPr>
              <a:t> </a:t>
            </a:r>
            <a:r>
              <a:rPr sz="7200" spc="-5" dirty="0">
                <a:latin typeface="Times New Roman" panose="02020603050405020304"/>
                <a:cs typeface="Times New Roman" panose="02020603050405020304"/>
                <a:sym typeface="+mn-ea"/>
              </a:rPr>
              <a:t>repository</a:t>
            </a:r>
            <a:r>
              <a:rPr sz="7200" spc="-10" dirty="0">
                <a:latin typeface="Times New Roman" panose="02020603050405020304"/>
                <a:cs typeface="Times New Roman" panose="02020603050405020304"/>
                <a:sym typeface="+mn-ea"/>
              </a:rPr>
              <a:t> </a:t>
            </a:r>
            <a:r>
              <a:rPr sz="7200" dirty="0">
                <a:latin typeface="Times New Roman" panose="02020603050405020304"/>
                <a:cs typeface="Times New Roman" panose="02020603050405020304"/>
                <a:sym typeface="+mn-ea"/>
              </a:rPr>
              <a:t>and</a:t>
            </a:r>
            <a:r>
              <a:rPr sz="7200" spc="-5" dirty="0">
                <a:latin typeface="Times New Roman" panose="02020603050405020304"/>
                <a:cs typeface="Times New Roman" panose="02020603050405020304"/>
                <a:sym typeface="+mn-ea"/>
              </a:rPr>
              <a:t> commit.</a:t>
            </a:r>
            <a:endParaRPr sz="7200">
              <a:latin typeface="Times New Roman" panose="02020603050405020304"/>
              <a:cs typeface="Times New Roman" panose="02020603050405020304"/>
            </a:endParaRPr>
          </a:p>
          <a:p>
            <a:pPr marL="355600" indent="-342900" algn="just">
              <a:lnSpc>
                <a:spcPct val="100000"/>
              </a:lnSpc>
              <a:spcBef>
                <a:spcPts val="1870"/>
              </a:spcBef>
              <a:buSzPct val="80000"/>
              <a:buFont typeface="Wingdings" panose="05000000000000000000" charset="0"/>
              <a:buChar char="Ø"/>
              <a:tabLst>
                <a:tab pos="355600" algn="l"/>
              </a:tabLst>
            </a:pPr>
            <a:r>
              <a:rPr sz="7200" spc="-5" dirty="0">
                <a:latin typeface="Times New Roman" panose="02020603050405020304"/>
                <a:cs typeface="Times New Roman" panose="02020603050405020304"/>
                <a:sym typeface="+mn-ea"/>
              </a:rPr>
              <a:t>Output:</a:t>
            </a:r>
            <a:r>
              <a:rPr sz="7200" dirty="0">
                <a:latin typeface="Times New Roman" panose="02020603050405020304"/>
                <a:cs typeface="Times New Roman" panose="02020603050405020304"/>
                <a:sym typeface="+mn-ea"/>
              </a:rPr>
              <a:t> Created</a:t>
            </a:r>
            <a:r>
              <a:rPr sz="7200" spc="5" dirty="0">
                <a:latin typeface="Times New Roman" panose="02020603050405020304"/>
                <a:cs typeface="Times New Roman" panose="02020603050405020304"/>
                <a:sym typeface="+mn-ea"/>
              </a:rPr>
              <a:t> </a:t>
            </a:r>
            <a:r>
              <a:rPr sz="7200" spc="-5" dirty="0">
                <a:latin typeface="Times New Roman" panose="02020603050405020304"/>
                <a:cs typeface="Times New Roman" panose="02020603050405020304"/>
                <a:sym typeface="+mn-ea"/>
              </a:rPr>
              <a:t>or</a:t>
            </a:r>
            <a:r>
              <a:rPr sz="7200" spc="5" dirty="0">
                <a:latin typeface="Times New Roman" panose="02020603050405020304"/>
                <a:cs typeface="Times New Roman" panose="02020603050405020304"/>
                <a:sym typeface="+mn-ea"/>
              </a:rPr>
              <a:t> </a:t>
            </a:r>
            <a:r>
              <a:rPr sz="7200" spc="-5" dirty="0">
                <a:latin typeface="Times New Roman" panose="02020603050405020304"/>
                <a:cs typeface="Times New Roman" panose="02020603050405020304"/>
                <a:sym typeface="+mn-ea"/>
              </a:rPr>
              <a:t>the</a:t>
            </a:r>
            <a:r>
              <a:rPr sz="7200" spc="10" dirty="0">
                <a:latin typeface="Times New Roman" panose="02020603050405020304"/>
                <a:cs typeface="Times New Roman" panose="02020603050405020304"/>
                <a:sym typeface="+mn-ea"/>
              </a:rPr>
              <a:t> </a:t>
            </a:r>
            <a:r>
              <a:rPr sz="7200" spc="-5" dirty="0">
                <a:latin typeface="Times New Roman" panose="02020603050405020304"/>
                <a:cs typeface="Times New Roman" panose="02020603050405020304"/>
                <a:sym typeface="+mn-ea"/>
              </a:rPr>
              <a:t>uploaded</a:t>
            </a:r>
            <a:r>
              <a:rPr sz="7200" spc="5" dirty="0">
                <a:latin typeface="Times New Roman" panose="02020603050405020304"/>
                <a:cs typeface="Times New Roman" panose="02020603050405020304"/>
                <a:sym typeface="+mn-ea"/>
              </a:rPr>
              <a:t> </a:t>
            </a:r>
            <a:r>
              <a:rPr sz="7200" spc="-5" dirty="0">
                <a:latin typeface="Times New Roman" panose="02020603050405020304"/>
                <a:cs typeface="Times New Roman" panose="02020603050405020304"/>
                <a:sym typeface="+mn-ea"/>
              </a:rPr>
              <a:t>files</a:t>
            </a:r>
            <a:r>
              <a:rPr sz="7200" spc="5" dirty="0">
                <a:latin typeface="Times New Roman" panose="02020603050405020304"/>
                <a:cs typeface="Times New Roman" panose="02020603050405020304"/>
                <a:sym typeface="+mn-ea"/>
              </a:rPr>
              <a:t> </a:t>
            </a:r>
            <a:r>
              <a:rPr sz="7200" spc="-5" dirty="0">
                <a:latin typeface="Times New Roman" panose="02020603050405020304"/>
                <a:cs typeface="Times New Roman" panose="02020603050405020304"/>
                <a:sym typeface="+mn-ea"/>
              </a:rPr>
              <a:t>will</a:t>
            </a:r>
            <a:r>
              <a:rPr sz="7200" spc="5" dirty="0">
                <a:latin typeface="Times New Roman" panose="02020603050405020304"/>
                <a:cs typeface="Times New Roman" panose="02020603050405020304"/>
                <a:sym typeface="+mn-ea"/>
              </a:rPr>
              <a:t> </a:t>
            </a:r>
            <a:r>
              <a:rPr sz="7200" spc="-5" dirty="0">
                <a:latin typeface="Times New Roman" panose="02020603050405020304"/>
                <a:cs typeface="Times New Roman" panose="02020603050405020304"/>
                <a:sym typeface="+mn-ea"/>
              </a:rPr>
              <a:t>be</a:t>
            </a:r>
            <a:r>
              <a:rPr sz="7200" spc="10" dirty="0">
                <a:latin typeface="Times New Roman" panose="02020603050405020304"/>
                <a:cs typeface="Times New Roman" panose="02020603050405020304"/>
                <a:sym typeface="+mn-ea"/>
              </a:rPr>
              <a:t> </a:t>
            </a:r>
            <a:r>
              <a:rPr sz="7200" spc="-5" dirty="0">
                <a:latin typeface="Times New Roman" panose="02020603050405020304"/>
                <a:cs typeface="Times New Roman" panose="02020603050405020304"/>
                <a:sym typeface="+mn-ea"/>
              </a:rPr>
              <a:t>documented</a:t>
            </a:r>
            <a:r>
              <a:rPr sz="7200" spc="5" dirty="0">
                <a:latin typeface="Times New Roman" panose="02020603050405020304"/>
                <a:cs typeface="Times New Roman" panose="02020603050405020304"/>
                <a:sym typeface="+mn-ea"/>
              </a:rPr>
              <a:t> </a:t>
            </a:r>
            <a:r>
              <a:rPr sz="7200" spc="-5" dirty="0">
                <a:latin typeface="Times New Roman" panose="02020603050405020304"/>
                <a:cs typeface="Times New Roman" panose="02020603050405020304"/>
                <a:sym typeface="+mn-ea"/>
              </a:rPr>
              <a:t>in</a:t>
            </a:r>
            <a:r>
              <a:rPr sz="7200" dirty="0">
                <a:latin typeface="Times New Roman" panose="02020603050405020304"/>
                <a:cs typeface="Times New Roman" panose="02020603050405020304"/>
                <a:sym typeface="+mn-ea"/>
              </a:rPr>
              <a:t> </a:t>
            </a:r>
            <a:r>
              <a:rPr sz="7200" spc="-5" dirty="0">
                <a:latin typeface="Times New Roman" panose="02020603050405020304"/>
                <a:cs typeface="Times New Roman" panose="02020603050405020304"/>
                <a:sym typeface="+mn-ea"/>
              </a:rPr>
              <a:t>the</a:t>
            </a:r>
            <a:r>
              <a:rPr sz="7200" spc="10" dirty="0">
                <a:latin typeface="Times New Roman" panose="02020603050405020304"/>
                <a:cs typeface="Times New Roman" panose="02020603050405020304"/>
                <a:sym typeface="+mn-ea"/>
              </a:rPr>
              <a:t> </a:t>
            </a:r>
            <a:r>
              <a:rPr sz="7200" spc="-5" dirty="0">
                <a:latin typeface="Times New Roman" panose="02020603050405020304"/>
                <a:cs typeface="Times New Roman" panose="02020603050405020304"/>
                <a:sym typeface="+mn-ea"/>
              </a:rPr>
              <a:t>repositories</a:t>
            </a:r>
            <a:r>
              <a:rPr sz="7200" spc="5" dirty="0">
                <a:latin typeface="Times New Roman" panose="02020603050405020304"/>
                <a:cs typeface="Times New Roman" panose="02020603050405020304"/>
                <a:sym typeface="+mn-ea"/>
              </a:rPr>
              <a:t> </a:t>
            </a:r>
            <a:r>
              <a:rPr sz="7200" spc="-5" dirty="0">
                <a:latin typeface="Times New Roman" panose="02020603050405020304"/>
                <a:cs typeface="Times New Roman" panose="02020603050405020304"/>
                <a:sym typeface="+mn-ea"/>
              </a:rPr>
              <a:t>of</a:t>
            </a:r>
            <a:r>
              <a:rPr sz="7200" spc="5" dirty="0">
                <a:latin typeface="Times New Roman" panose="02020603050405020304"/>
                <a:cs typeface="Times New Roman" panose="02020603050405020304"/>
                <a:sym typeface="+mn-ea"/>
              </a:rPr>
              <a:t> </a:t>
            </a:r>
            <a:r>
              <a:rPr sz="7200" spc="-5" dirty="0">
                <a:latin typeface="Times New Roman" panose="02020603050405020304"/>
                <a:cs typeface="Times New Roman" panose="02020603050405020304"/>
                <a:sym typeface="+mn-ea"/>
              </a:rPr>
              <a:t>GitHub.</a:t>
            </a:r>
            <a:endParaRPr sz="7200">
              <a:latin typeface="Times New Roman" panose="02020603050405020304"/>
              <a:cs typeface="Times New Roman" panose="02020603050405020304"/>
            </a:endParaRPr>
          </a:p>
          <a:p>
            <a:pPr marL="0" indent="0" algn="just">
              <a:lnSpc>
                <a:spcPct val="120000"/>
              </a:lnSpc>
              <a:buNone/>
            </a:pPr>
            <a:endParaRPr lang="en-US" sz="8000">
              <a:latin typeface="Times New Roman" panose="02020603050405020304" pitchFamily="18" charset="0"/>
              <a:cs typeface="Times New Roman" panose="02020603050405020304" pitchFamily="18" charset="0"/>
            </a:endParaRPr>
          </a:p>
          <a:p>
            <a:pPr>
              <a:lnSpc>
                <a:spcPct val="200000"/>
              </a:lnSpc>
            </a:pPr>
            <a:endParaRPr lang="en-US" sz="1800"/>
          </a:p>
        </p:txBody>
      </p:sp>
      <p:sp>
        <p:nvSpPr>
          <p:cNvPr id="8" name="Date Placeholder 7"/>
          <p:cNvSpPr>
            <a:spLocks noGrp="1"/>
          </p:cNvSpPr>
          <p:nvPr>
            <p:ph type="dt" sz="half" idx="10"/>
          </p:nvPr>
        </p:nvSpPr>
        <p:spPr/>
        <p:txBody>
          <a:bodyPr/>
          <a:lstStyle/>
          <a:p>
            <a:fld id="{2211D7FA-B0E4-4B3B-A6E9-137D5A3E76B5}" type="datetime3">
              <a:rPr lang="en-US" smtClean="0"/>
            </a:fld>
            <a:endParaRPr lang="en-US"/>
          </a:p>
        </p:txBody>
      </p:sp>
      <p:sp>
        <p:nvSpPr>
          <p:cNvPr id="9" name="Slide Number Placeholder 8"/>
          <p:cNvSpPr>
            <a:spLocks noGrp="1"/>
          </p:cNvSpPr>
          <p:nvPr>
            <p:ph type="sldNum" sz="quarter" idx="12"/>
          </p:nvPr>
        </p:nvSpPr>
        <p:spPr/>
        <p:txBody>
          <a:bodyPr/>
          <a:lstStyle/>
          <a:p>
            <a:fld id="{C85EE452-C53E-4A0E-AD8D-C3E0ECDBDE20}"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563" y="136525"/>
            <a:ext cx="8229600" cy="1143000"/>
          </a:xfrm>
        </p:spPr>
        <p:txBody>
          <a:bodyPr>
            <a:normAutofit/>
          </a:bodyPr>
          <a:lstStyle/>
          <a:p>
            <a:r>
              <a:rPr lang="en-IN" sz="3600" b="1"/>
              <a:t>OBJECTIVES</a:t>
            </a:r>
            <a:endParaRPr lang="en-IN" sz="3600" b="1"/>
          </a:p>
        </p:txBody>
      </p:sp>
      <p:sp>
        <p:nvSpPr>
          <p:cNvPr id="3" name="Content Placeholder 2"/>
          <p:cNvSpPr>
            <a:spLocks noGrp="1"/>
          </p:cNvSpPr>
          <p:nvPr>
            <p:ph idx="1"/>
          </p:nvPr>
        </p:nvSpPr>
        <p:spPr>
          <a:xfrm>
            <a:off x="457200" y="1066800"/>
            <a:ext cx="8229600" cy="5257800"/>
          </a:xfrm>
        </p:spPr>
        <p:txBody>
          <a:bodyPr>
            <a:normAutofit/>
          </a:bodyPr>
          <a:lstStyle/>
          <a:p>
            <a:pPr marL="355600" marR="5080">
              <a:lnSpc>
                <a:spcPct val="150000"/>
              </a:lnSpc>
              <a:spcBef>
                <a:spcPts val="100"/>
              </a:spcBef>
              <a:buClr>
                <a:srgbClr val="000000"/>
              </a:buClr>
              <a:buSzPct val="80000"/>
              <a:buFont typeface="Wingdings" panose="05000000000000000000" charset="0"/>
              <a:buChar char="Ø"/>
              <a:tabLst>
                <a:tab pos="354965" algn="l"/>
                <a:tab pos="355600" algn="l"/>
              </a:tabLst>
            </a:pPr>
            <a:r>
              <a:rPr sz="2250" spc="-65" dirty="0">
                <a:solidFill>
                  <a:srgbClr val="404040"/>
                </a:solidFill>
                <a:latin typeface="Times New Roman" panose="02020603050405020304"/>
                <a:cs typeface="Times New Roman" panose="02020603050405020304"/>
                <a:sym typeface="+mn-ea"/>
              </a:rPr>
              <a:t>To</a:t>
            </a:r>
            <a:r>
              <a:rPr sz="2250" spc="15" dirty="0">
                <a:solidFill>
                  <a:srgbClr val="404040"/>
                </a:solidFill>
                <a:latin typeface="Times New Roman" panose="02020603050405020304"/>
                <a:cs typeface="Times New Roman" panose="02020603050405020304"/>
                <a:sym typeface="+mn-ea"/>
              </a:rPr>
              <a:t> </a:t>
            </a:r>
            <a:r>
              <a:rPr sz="2250" spc="5" dirty="0">
                <a:solidFill>
                  <a:srgbClr val="404040"/>
                </a:solidFill>
                <a:latin typeface="Times New Roman" panose="02020603050405020304"/>
                <a:cs typeface="Times New Roman" panose="02020603050405020304"/>
                <a:sym typeface="+mn-ea"/>
              </a:rPr>
              <a:t>provide</a:t>
            </a:r>
            <a:r>
              <a:rPr sz="2250" spc="25" dirty="0">
                <a:solidFill>
                  <a:srgbClr val="404040"/>
                </a:solidFill>
                <a:latin typeface="Times New Roman" panose="02020603050405020304"/>
                <a:cs typeface="Times New Roman" panose="02020603050405020304"/>
                <a:sym typeface="+mn-ea"/>
              </a:rPr>
              <a:t> </a:t>
            </a:r>
            <a:r>
              <a:rPr sz="2250" spc="5" dirty="0">
                <a:solidFill>
                  <a:srgbClr val="404040"/>
                </a:solidFill>
                <a:latin typeface="Times New Roman" panose="02020603050405020304"/>
                <a:cs typeface="Times New Roman" panose="02020603050405020304"/>
                <a:sym typeface="+mn-ea"/>
              </a:rPr>
              <a:t>robust</a:t>
            </a:r>
            <a:r>
              <a:rPr sz="2250" spc="20" dirty="0">
                <a:solidFill>
                  <a:srgbClr val="404040"/>
                </a:solidFill>
                <a:latin typeface="Times New Roman" panose="02020603050405020304"/>
                <a:cs typeface="Times New Roman" panose="02020603050405020304"/>
                <a:sym typeface="+mn-ea"/>
              </a:rPr>
              <a:t> </a:t>
            </a:r>
            <a:r>
              <a:rPr sz="2250" spc="5" dirty="0">
                <a:solidFill>
                  <a:srgbClr val="404040"/>
                </a:solidFill>
                <a:latin typeface="Times New Roman" panose="02020603050405020304"/>
                <a:cs typeface="Times New Roman" panose="02020603050405020304"/>
                <a:sym typeface="+mn-ea"/>
              </a:rPr>
              <a:t>version</a:t>
            </a:r>
            <a:r>
              <a:rPr sz="2250" spc="30" dirty="0">
                <a:solidFill>
                  <a:srgbClr val="404040"/>
                </a:solidFill>
                <a:latin typeface="Times New Roman" panose="02020603050405020304"/>
                <a:cs typeface="Times New Roman" panose="02020603050405020304"/>
                <a:sym typeface="+mn-ea"/>
              </a:rPr>
              <a:t> </a:t>
            </a:r>
            <a:r>
              <a:rPr sz="2250" spc="10" dirty="0">
                <a:solidFill>
                  <a:srgbClr val="404040"/>
                </a:solidFill>
                <a:latin typeface="Times New Roman" panose="02020603050405020304"/>
                <a:cs typeface="Times New Roman" panose="02020603050405020304"/>
                <a:sym typeface="+mn-ea"/>
              </a:rPr>
              <a:t>control</a:t>
            </a:r>
            <a:r>
              <a:rPr sz="2250" spc="25" dirty="0">
                <a:solidFill>
                  <a:srgbClr val="404040"/>
                </a:solidFill>
                <a:latin typeface="Times New Roman" panose="02020603050405020304"/>
                <a:cs typeface="Times New Roman" panose="02020603050405020304"/>
                <a:sym typeface="+mn-ea"/>
              </a:rPr>
              <a:t> </a:t>
            </a:r>
            <a:r>
              <a:rPr sz="2250" spc="10" dirty="0">
                <a:solidFill>
                  <a:srgbClr val="404040"/>
                </a:solidFill>
                <a:latin typeface="Times New Roman" panose="02020603050405020304"/>
                <a:cs typeface="Times New Roman" panose="02020603050405020304"/>
                <a:sym typeface="+mn-ea"/>
              </a:rPr>
              <a:t>features</a:t>
            </a:r>
            <a:r>
              <a:rPr sz="2250" spc="30" dirty="0">
                <a:solidFill>
                  <a:srgbClr val="404040"/>
                </a:solidFill>
                <a:latin typeface="Times New Roman" panose="02020603050405020304"/>
                <a:cs typeface="Times New Roman" panose="02020603050405020304"/>
                <a:sym typeface="+mn-ea"/>
              </a:rPr>
              <a:t> </a:t>
            </a:r>
            <a:r>
              <a:rPr sz="2250" spc="10" dirty="0">
                <a:solidFill>
                  <a:srgbClr val="404040"/>
                </a:solidFill>
                <a:latin typeface="Times New Roman" panose="02020603050405020304"/>
                <a:cs typeface="Times New Roman" panose="02020603050405020304"/>
                <a:sym typeface="+mn-ea"/>
              </a:rPr>
              <a:t>that</a:t>
            </a:r>
            <a:r>
              <a:rPr sz="2250" spc="30" dirty="0">
                <a:solidFill>
                  <a:srgbClr val="404040"/>
                </a:solidFill>
                <a:latin typeface="Times New Roman" panose="02020603050405020304"/>
                <a:cs typeface="Times New Roman" panose="02020603050405020304"/>
                <a:sym typeface="+mn-ea"/>
              </a:rPr>
              <a:t> </a:t>
            </a:r>
            <a:r>
              <a:rPr sz="2250" spc="10" dirty="0">
                <a:solidFill>
                  <a:srgbClr val="404040"/>
                </a:solidFill>
                <a:latin typeface="Times New Roman" panose="02020603050405020304"/>
                <a:cs typeface="Times New Roman" panose="02020603050405020304"/>
                <a:sym typeface="+mn-ea"/>
              </a:rPr>
              <a:t>allows</a:t>
            </a:r>
            <a:r>
              <a:rPr sz="2250" spc="30" dirty="0">
                <a:solidFill>
                  <a:srgbClr val="404040"/>
                </a:solidFill>
                <a:latin typeface="Times New Roman" panose="02020603050405020304"/>
                <a:cs typeface="Times New Roman" panose="02020603050405020304"/>
                <a:sym typeface="+mn-ea"/>
              </a:rPr>
              <a:t> </a:t>
            </a:r>
            <a:r>
              <a:rPr sz="2250" spc="5" dirty="0">
                <a:solidFill>
                  <a:srgbClr val="404040"/>
                </a:solidFill>
                <a:latin typeface="Times New Roman" panose="02020603050405020304"/>
                <a:cs typeface="Times New Roman" panose="02020603050405020304"/>
                <a:sym typeface="+mn-ea"/>
              </a:rPr>
              <a:t>the</a:t>
            </a:r>
            <a:r>
              <a:rPr sz="2250" spc="35" dirty="0">
                <a:solidFill>
                  <a:srgbClr val="404040"/>
                </a:solidFill>
                <a:latin typeface="Times New Roman" panose="02020603050405020304"/>
                <a:cs typeface="Times New Roman" panose="02020603050405020304"/>
                <a:sym typeface="+mn-ea"/>
              </a:rPr>
              <a:t> </a:t>
            </a:r>
            <a:r>
              <a:rPr sz="2250" spc="10" dirty="0">
                <a:solidFill>
                  <a:srgbClr val="404040"/>
                </a:solidFill>
                <a:latin typeface="Times New Roman" panose="02020603050405020304"/>
                <a:cs typeface="Times New Roman" panose="02020603050405020304"/>
                <a:sym typeface="+mn-ea"/>
              </a:rPr>
              <a:t>developers</a:t>
            </a:r>
            <a:r>
              <a:rPr sz="2250" spc="25" dirty="0">
                <a:solidFill>
                  <a:srgbClr val="404040"/>
                </a:solidFill>
                <a:latin typeface="Times New Roman" panose="02020603050405020304"/>
                <a:cs typeface="Times New Roman" panose="02020603050405020304"/>
                <a:sym typeface="+mn-ea"/>
              </a:rPr>
              <a:t> </a:t>
            </a:r>
            <a:r>
              <a:rPr sz="2250" spc="5" dirty="0">
                <a:solidFill>
                  <a:srgbClr val="404040"/>
                </a:solidFill>
                <a:latin typeface="Times New Roman" panose="02020603050405020304"/>
                <a:cs typeface="Times New Roman" panose="02020603050405020304"/>
                <a:sym typeface="+mn-ea"/>
              </a:rPr>
              <a:t>to</a:t>
            </a:r>
            <a:r>
              <a:rPr sz="2250" spc="30" dirty="0">
                <a:solidFill>
                  <a:srgbClr val="404040"/>
                </a:solidFill>
                <a:latin typeface="Times New Roman" panose="02020603050405020304"/>
                <a:cs typeface="Times New Roman" panose="02020603050405020304"/>
                <a:sym typeface="+mn-ea"/>
              </a:rPr>
              <a:t> </a:t>
            </a:r>
            <a:r>
              <a:rPr sz="2250" spc="10" dirty="0">
                <a:solidFill>
                  <a:srgbClr val="404040"/>
                </a:solidFill>
                <a:latin typeface="Times New Roman" panose="02020603050405020304"/>
                <a:cs typeface="Times New Roman" panose="02020603050405020304"/>
                <a:sym typeface="+mn-ea"/>
              </a:rPr>
              <a:t>track</a:t>
            </a:r>
            <a:r>
              <a:rPr sz="2250" spc="30" dirty="0">
                <a:solidFill>
                  <a:srgbClr val="404040"/>
                </a:solidFill>
                <a:latin typeface="Times New Roman" panose="02020603050405020304"/>
                <a:cs typeface="Times New Roman" panose="02020603050405020304"/>
                <a:sym typeface="+mn-ea"/>
              </a:rPr>
              <a:t> </a:t>
            </a:r>
            <a:r>
              <a:rPr sz="2250" spc="10" dirty="0">
                <a:solidFill>
                  <a:srgbClr val="404040"/>
                </a:solidFill>
                <a:latin typeface="Times New Roman" panose="02020603050405020304"/>
                <a:cs typeface="Times New Roman" panose="02020603050405020304"/>
                <a:sym typeface="+mn-ea"/>
              </a:rPr>
              <a:t>changes</a:t>
            </a:r>
            <a:r>
              <a:rPr sz="2250" spc="30" dirty="0">
                <a:solidFill>
                  <a:srgbClr val="404040"/>
                </a:solidFill>
                <a:latin typeface="Times New Roman" panose="02020603050405020304"/>
                <a:cs typeface="Times New Roman" panose="02020603050405020304"/>
                <a:sym typeface="+mn-ea"/>
              </a:rPr>
              <a:t> </a:t>
            </a:r>
            <a:r>
              <a:rPr sz="2250" spc="10" dirty="0">
                <a:solidFill>
                  <a:srgbClr val="404040"/>
                </a:solidFill>
                <a:latin typeface="Times New Roman" panose="02020603050405020304"/>
                <a:cs typeface="Times New Roman" panose="02020603050405020304"/>
                <a:sym typeface="+mn-ea"/>
              </a:rPr>
              <a:t>made </a:t>
            </a:r>
            <a:r>
              <a:rPr sz="2250" spc="-484" dirty="0">
                <a:solidFill>
                  <a:srgbClr val="404040"/>
                </a:solidFill>
                <a:latin typeface="Times New Roman" panose="02020603050405020304"/>
                <a:cs typeface="Times New Roman" panose="02020603050405020304"/>
                <a:sym typeface="+mn-ea"/>
              </a:rPr>
              <a:t> </a:t>
            </a:r>
            <a:r>
              <a:rPr sz="2250" spc="-5" dirty="0">
                <a:solidFill>
                  <a:srgbClr val="404040"/>
                </a:solidFill>
                <a:latin typeface="Times New Roman" panose="02020603050405020304"/>
                <a:cs typeface="Times New Roman" panose="02020603050405020304"/>
                <a:sym typeface="+mn-ea"/>
              </a:rPr>
              <a:t>in</a:t>
            </a:r>
            <a:r>
              <a:rPr sz="2250" spc="-10" dirty="0">
                <a:solidFill>
                  <a:srgbClr val="404040"/>
                </a:solidFill>
                <a:latin typeface="Times New Roman" panose="02020603050405020304"/>
                <a:cs typeface="Times New Roman" panose="02020603050405020304"/>
                <a:sym typeface="+mn-ea"/>
              </a:rPr>
              <a:t> </a:t>
            </a:r>
            <a:r>
              <a:rPr sz="2250" spc="-5" dirty="0">
                <a:solidFill>
                  <a:srgbClr val="404040"/>
                </a:solidFill>
                <a:latin typeface="Times New Roman" panose="02020603050405020304"/>
                <a:cs typeface="Times New Roman" panose="02020603050405020304"/>
                <a:sym typeface="+mn-ea"/>
              </a:rPr>
              <a:t>their over time.</a:t>
            </a:r>
            <a:endParaRPr sz="2250">
              <a:latin typeface="Times New Roman" panose="02020603050405020304"/>
              <a:cs typeface="Times New Roman" panose="02020603050405020304"/>
            </a:endParaRPr>
          </a:p>
          <a:p>
            <a:pPr marL="355600" marR="5080">
              <a:lnSpc>
                <a:spcPct val="150000"/>
              </a:lnSpc>
              <a:spcBef>
                <a:spcPts val="1000"/>
              </a:spcBef>
              <a:buClr>
                <a:srgbClr val="000000"/>
              </a:buClr>
              <a:buSzPct val="80000"/>
              <a:buFont typeface="Wingdings" panose="05000000000000000000" charset="0"/>
              <a:buChar char="Ø"/>
              <a:tabLst>
                <a:tab pos="354965" algn="l"/>
                <a:tab pos="355600" algn="l"/>
              </a:tabLst>
            </a:pPr>
            <a:r>
              <a:rPr sz="2250" spc="-55" dirty="0">
                <a:solidFill>
                  <a:srgbClr val="404040"/>
                </a:solidFill>
                <a:latin typeface="Times New Roman" panose="02020603050405020304"/>
                <a:cs typeface="Times New Roman" panose="02020603050405020304"/>
                <a:sym typeface="+mn-ea"/>
              </a:rPr>
              <a:t>To</a:t>
            </a:r>
            <a:r>
              <a:rPr sz="2250" spc="65" dirty="0">
                <a:solidFill>
                  <a:srgbClr val="404040"/>
                </a:solidFill>
                <a:latin typeface="Times New Roman" panose="02020603050405020304"/>
                <a:cs typeface="Times New Roman" panose="02020603050405020304"/>
                <a:sym typeface="+mn-ea"/>
              </a:rPr>
              <a:t> </a:t>
            </a:r>
            <a:r>
              <a:rPr sz="2250" spc="25" dirty="0">
                <a:solidFill>
                  <a:srgbClr val="404040"/>
                </a:solidFill>
                <a:latin typeface="Times New Roman" panose="02020603050405020304"/>
                <a:cs typeface="Times New Roman" panose="02020603050405020304"/>
                <a:sym typeface="+mn-ea"/>
              </a:rPr>
              <a:t>allow</a:t>
            </a:r>
            <a:r>
              <a:rPr sz="2250" spc="65" dirty="0">
                <a:solidFill>
                  <a:srgbClr val="404040"/>
                </a:solidFill>
                <a:latin typeface="Times New Roman" panose="02020603050405020304"/>
                <a:cs typeface="Times New Roman" panose="02020603050405020304"/>
                <a:sym typeface="+mn-ea"/>
              </a:rPr>
              <a:t> </a:t>
            </a:r>
            <a:r>
              <a:rPr sz="2250" spc="20" dirty="0">
                <a:solidFill>
                  <a:srgbClr val="404040"/>
                </a:solidFill>
                <a:latin typeface="Times New Roman" panose="02020603050405020304"/>
                <a:cs typeface="Times New Roman" panose="02020603050405020304"/>
                <a:sym typeface="+mn-ea"/>
              </a:rPr>
              <a:t>the</a:t>
            </a:r>
            <a:r>
              <a:rPr sz="2250" spc="75" dirty="0">
                <a:solidFill>
                  <a:srgbClr val="404040"/>
                </a:solidFill>
                <a:latin typeface="Times New Roman" panose="02020603050405020304"/>
                <a:cs typeface="Times New Roman" panose="02020603050405020304"/>
                <a:sym typeface="+mn-ea"/>
              </a:rPr>
              <a:t> </a:t>
            </a:r>
            <a:r>
              <a:rPr sz="2250" spc="30" dirty="0">
                <a:solidFill>
                  <a:srgbClr val="404040"/>
                </a:solidFill>
                <a:latin typeface="Times New Roman" panose="02020603050405020304"/>
                <a:cs typeface="Times New Roman" panose="02020603050405020304"/>
                <a:sym typeface="+mn-ea"/>
              </a:rPr>
              <a:t>developers</a:t>
            </a:r>
            <a:r>
              <a:rPr sz="2250" spc="65" dirty="0">
                <a:solidFill>
                  <a:srgbClr val="404040"/>
                </a:solidFill>
                <a:latin typeface="Times New Roman" panose="02020603050405020304"/>
                <a:cs typeface="Times New Roman" panose="02020603050405020304"/>
                <a:sym typeface="+mn-ea"/>
              </a:rPr>
              <a:t> </a:t>
            </a:r>
            <a:r>
              <a:rPr sz="2250" spc="15" dirty="0">
                <a:solidFill>
                  <a:srgbClr val="404040"/>
                </a:solidFill>
                <a:latin typeface="Times New Roman" panose="02020603050405020304"/>
                <a:cs typeface="Times New Roman" panose="02020603050405020304"/>
                <a:sym typeface="+mn-ea"/>
              </a:rPr>
              <a:t>to</a:t>
            </a:r>
            <a:r>
              <a:rPr sz="2250" spc="65" dirty="0">
                <a:solidFill>
                  <a:srgbClr val="404040"/>
                </a:solidFill>
                <a:latin typeface="Times New Roman" panose="02020603050405020304"/>
                <a:cs typeface="Times New Roman" panose="02020603050405020304"/>
                <a:sym typeface="+mn-ea"/>
              </a:rPr>
              <a:t> </a:t>
            </a:r>
            <a:r>
              <a:rPr sz="2250" spc="25" dirty="0">
                <a:solidFill>
                  <a:srgbClr val="404040"/>
                </a:solidFill>
                <a:latin typeface="Times New Roman" panose="02020603050405020304"/>
                <a:cs typeface="Times New Roman" panose="02020603050405020304"/>
                <a:sym typeface="+mn-ea"/>
              </a:rPr>
              <a:t>work</a:t>
            </a:r>
            <a:r>
              <a:rPr sz="2250" spc="70" dirty="0">
                <a:solidFill>
                  <a:srgbClr val="404040"/>
                </a:solidFill>
                <a:latin typeface="Times New Roman" panose="02020603050405020304"/>
                <a:cs typeface="Times New Roman" panose="02020603050405020304"/>
                <a:sym typeface="+mn-ea"/>
              </a:rPr>
              <a:t> </a:t>
            </a:r>
            <a:r>
              <a:rPr sz="2250" spc="30" dirty="0">
                <a:solidFill>
                  <a:srgbClr val="404040"/>
                </a:solidFill>
                <a:latin typeface="Times New Roman" panose="02020603050405020304"/>
                <a:cs typeface="Times New Roman" panose="02020603050405020304"/>
                <a:sym typeface="+mn-ea"/>
              </a:rPr>
              <a:t>togeather</a:t>
            </a:r>
            <a:r>
              <a:rPr sz="2250" spc="65" dirty="0">
                <a:solidFill>
                  <a:srgbClr val="404040"/>
                </a:solidFill>
                <a:latin typeface="Times New Roman" panose="02020603050405020304"/>
                <a:cs typeface="Times New Roman" panose="02020603050405020304"/>
                <a:sym typeface="+mn-ea"/>
              </a:rPr>
              <a:t> </a:t>
            </a:r>
            <a:r>
              <a:rPr sz="2250" spc="15" dirty="0">
                <a:solidFill>
                  <a:srgbClr val="404040"/>
                </a:solidFill>
                <a:latin typeface="Times New Roman" panose="02020603050405020304"/>
                <a:cs typeface="Times New Roman" panose="02020603050405020304"/>
                <a:sym typeface="+mn-ea"/>
              </a:rPr>
              <a:t>on</a:t>
            </a:r>
            <a:r>
              <a:rPr sz="2250" spc="65" dirty="0">
                <a:solidFill>
                  <a:srgbClr val="404040"/>
                </a:solidFill>
                <a:latin typeface="Times New Roman" panose="02020603050405020304"/>
                <a:cs typeface="Times New Roman" panose="02020603050405020304"/>
                <a:sym typeface="+mn-ea"/>
              </a:rPr>
              <a:t> </a:t>
            </a:r>
            <a:r>
              <a:rPr sz="2250" spc="20" dirty="0">
                <a:solidFill>
                  <a:srgbClr val="404040"/>
                </a:solidFill>
                <a:latin typeface="Times New Roman" panose="02020603050405020304"/>
                <a:cs typeface="Times New Roman" panose="02020603050405020304"/>
                <a:sym typeface="+mn-ea"/>
              </a:rPr>
              <a:t>the</a:t>
            </a:r>
            <a:r>
              <a:rPr sz="2250" spc="75" dirty="0">
                <a:solidFill>
                  <a:srgbClr val="404040"/>
                </a:solidFill>
                <a:latin typeface="Times New Roman" panose="02020603050405020304"/>
                <a:cs typeface="Times New Roman" panose="02020603050405020304"/>
                <a:sym typeface="+mn-ea"/>
              </a:rPr>
              <a:t> </a:t>
            </a:r>
            <a:r>
              <a:rPr sz="2250" spc="25" dirty="0">
                <a:solidFill>
                  <a:srgbClr val="404040"/>
                </a:solidFill>
                <a:latin typeface="Times New Roman" panose="02020603050405020304"/>
                <a:cs typeface="Times New Roman" panose="02020603050405020304"/>
                <a:sym typeface="+mn-ea"/>
              </a:rPr>
              <a:t>same</a:t>
            </a:r>
            <a:r>
              <a:rPr sz="2250" spc="70" dirty="0">
                <a:solidFill>
                  <a:srgbClr val="404040"/>
                </a:solidFill>
                <a:latin typeface="Times New Roman" panose="02020603050405020304"/>
                <a:cs typeface="Times New Roman" panose="02020603050405020304"/>
                <a:sym typeface="+mn-ea"/>
              </a:rPr>
              <a:t> </a:t>
            </a:r>
            <a:r>
              <a:rPr sz="2250" spc="30" dirty="0">
                <a:solidFill>
                  <a:srgbClr val="404040"/>
                </a:solidFill>
                <a:latin typeface="Times New Roman" panose="02020603050405020304"/>
                <a:cs typeface="Times New Roman" panose="02020603050405020304"/>
                <a:sym typeface="+mn-ea"/>
              </a:rPr>
              <a:t>codebase</a:t>
            </a:r>
            <a:r>
              <a:rPr sz="2250" spc="75" dirty="0">
                <a:solidFill>
                  <a:srgbClr val="404040"/>
                </a:solidFill>
                <a:latin typeface="Times New Roman" panose="02020603050405020304"/>
                <a:cs typeface="Times New Roman" panose="02020603050405020304"/>
                <a:sym typeface="+mn-ea"/>
              </a:rPr>
              <a:t> </a:t>
            </a:r>
            <a:r>
              <a:rPr sz="2250" spc="25" dirty="0">
                <a:solidFill>
                  <a:srgbClr val="404040"/>
                </a:solidFill>
                <a:latin typeface="Times New Roman" panose="02020603050405020304"/>
                <a:cs typeface="Times New Roman" panose="02020603050405020304"/>
                <a:sym typeface="+mn-ea"/>
              </a:rPr>
              <a:t>providing</a:t>
            </a:r>
            <a:r>
              <a:rPr sz="2250" spc="65" dirty="0">
                <a:solidFill>
                  <a:srgbClr val="404040"/>
                </a:solidFill>
                <a:latin typeface="Times New Roman" panose="02020603050405020304"/>
                <a:cs typeface="Times New Roman" panose="02020603050405020304"/>
                <a:sym typeface="+mn-ea"/>
              </a:rPr>
              <a:t> </a:t>
            </a:r>
            <a:r>
              <a:rPr sz="2250" spc="25" dirty="0">
                <a:solidFill>
                  <a:srgbClr val="404040"/>
                </a:solidFill>
                <a:latin typeface="Times New Roman" panose="02020603050405020304"/>
                <a:cs typeface="Times New Roman" panose="02020603050405020304"/>
                <a:sym typeface="+mn-ea"/>
              </a:rPr>
              <a:t>tools</a:t>
            </a:r>
            <a:r>
              <a:rPr sz="2250" spc="75" dirty="0">
                <a:solidFill>
                  <a:srgbClr val="404040"/>
                </a:solidFill>
                <a:latin typeface="Times New Roman" panose="02020603050405020304"/>
                <a:cs typeface="Times New Roman" panose="02020603050405020304"/>
                <a:sym typeface="+mn-ea"/>
              </a:rPr>
              <a:t> </a:t>
            </a:r>
            <a:r>
              <a:rPr sz="2250" spc="25" dirty="0">
                <a:solidFill>
                  <a:srgbClr val="404040"/>
                </a:solidFill>
                <a:latin typeface="Times New Roman" panose="02020603050405020304"/>
                <a:cs typeface="Times New Roman" panose="02020603050405020304"/>
                <a:sym typeface="+mn-ea"/>
              </a:rPr>
              <a:t>for</a:t>
            </a:r>
            <a:r>
              <a:rPr sz="2250" spc="80" dirty="0">
                <a:solidFill>
                  <a:srgbClr val="404040"/>
                </a:solidFill>
                <a:latin typeface="Times New Roman" panose="02020603050405020304"/>
                <a:cs typeface="Times New Roman" panose="02020603050405020304"/>
                <a:sym typeface="+mn-ea"/>
              </a:rPr>
              <a:t> </a:t>
            </a:r>
            <a:r>
              <a:rPr sz="2250" spc="25" dirty="0">
                <a:solidFill>
                  <a:srgbClr val="404040"/>
                </a:solidFill>
                <a:latin typeface="Times New Roman" panose="02020603050405020304"/>
                <a:cs typeface="Times New Roman" panose="02020603050405020304"/>
                <a:sym typeface="+mn-ea"/>
              </a:rPr>
              <a:t>code </a:t>
            </a:r>
            <a:r>
              <a:rPr sz="2250" spc="-484" dirty="0">
                <a:solidFill>
                  <a:srgbClr val="404040"/>
                </a:solidFill>
                <a:latin typeface="Times New Roman" panose="02020603050405020304"/>
                <a:cs typeface="Times New Roman" panose="02020603050405020304"/>
                <a:sym typeface="+mn-ea"/>
              </a:rPr>
              <a:t> </a:t>
            </a:r>
            <a:r>
              <a:rPr sz="2250" spc="-20" dirty="0">
                <a:solidFill>
                  <a:srgbClr val="404040"/>
                </a:solidFill>
                <a:latin typeface="Times New Roman" panose="02020603050405020304"/>
                <a:cs typeface="Times New Roman" panose="02020603050405020304"/>
                <a:sym typeface="+mn-ea"/>
              </a:rPr>
              <a:t>review.</a:t>
            </a:r>
            <a:endParaRPr sz="2250">
              <a:latin typeface="Times New Roman" panose="02020603050405020304"/>
              <a:cs typeface="Times New Roman" panose="02020603050405020304"/>
            </a:endParaRPr>
          </a:p>
          <a:p>
            <a:pPr>
              <a:lnSpc>
                <a:spcPct val="100000"/>
              </a:lnSpc>
              <a:spcBef>
                <a:spcPts val="10"/>
              </a:spcBef>
              <a:buFont typeface="Wingdings" panose="05000000000000000000" charset="0"/>
              <a:buChar char="Ø"/>
            </a:pPr>
            <a:endParaRPr sz="2250">
              <a:latin typeface="Times New Roman" panose="02020603050405020304"/>
              <a:cs typeface="Times New Roman" panose="02020603050405020304"/>
            </a:endParaRPr>
          </a:p>
          <a:p>
            <a:pPr marL="355600">
              <a:lnSpc>
                <a:spcPct val="100000"/>
              </a:lnSpc>
              <a:spcBef>
                <a:spcPts val="5"/>
              </a:spcBef>
              <a:buClr>
                <a:srgbClr val="000000"/>
              </a:buClr>
              <a:buSzPct val="80000"/>
              <a:buFont typeface="Wingdings" panose="05000000000000000000" charset="0"/>
              <a:buChar char="Ø"/>
              <a:tabLst>
                <a:tab pos="354965" algn="l"/>
                <a:tab pos="355600" algn="l"/>
              </a:tabLst>
            </a:pPr>
            <a:r>
              <a:rPr sz="2250" spc="-70" dirty="0">
                <a:solidFill>
                  <a:srgbClr val="404040"/>
                </a:solidFill>
                <a:latin typeface="Times New Roman" panose="02020603050405020304"/>
                <a:cs typeface="Times New Roman" panose="02020603050405020304"/>
                <a:sym typeface="+mn-ea"/>
              </a:rPr>
              <a:t>To</a:t>
            </a:r>
            <a:r>
              <a:rPr sz="2250" spc="5" dirty="0">
                <a:solidFill>
                  <a:srgbClr val="404040"/>
                </a:solidFill>
                <a:latin typeface="Times New Roman" panose="02020603050405020304"/>
                <a:cs typeface="Times New Roman" panose="02020603050405020304"/>
                <a:sym typeface="+mn-ea"/>
              </a:rPr>
              <a:t> </a:t>
            </a:r>
            <a:r>
              <a:rPr sz="2250" spc="-5" dirty="0">
                <a:solidFill>
                  <a:srgbClr val="404040"/>
                </a:solidFill>
                <a:latin typeface="Times New Roman" panose="02020603050405020304"/>
                <a:cs typeface="Times New Roman" panose="02020603050405020304"/>
                <a:sym typeface="+mn-ea"/>
              </a:rPr>
              <a:t>provide</a:t>
            </a:r>
            <a:r>
              <a:rPr sz="2250" spc="15" dirty="0">
                <a:solidFill>
                  <a:srgbClr val="404040"/>
                </a:solidFill>
                <a:latin typeface="Times New Roman" panose="02020603050405020304"/>
                <a:cs typeface="Times New Roman" panose="02020603050405020304"/>
                <a:sym typeface="+mn-ea"/>
              </a:rPr>
              <a:t> </a:t>
            </a:r>
            <a:r>
              <a:rPr sz="2250" spc="-5" dirty="0">
                <a:solidFill>
                  <a:srgbClr val="404040"/>
                </a:solidFill>
                <a:latin typeface="Times New Roman" panose="02020603050405020304"/>
                <a:cs typeface="Times New Roman" panose="02020603050405020304"/>
                <a:sym typeface="+mn-ea"/>
              </a:rPr>
              <a:t>tools</a:t>
            </a:r>
            <a:r>
              <a:rPr sz="2250" spc="10" dirty="0">
                <a:solidFill>
                  <a:srgbClr val="404040"/>
                </a:solidFill>
                <a:latin typeface="Times New Roman" panose="02020603050405020304"/>
                <a:cs typeface="Times New Roman" panose="02020603050405020304"/>
                <a:sym typeface="+mn-ea"/>
              </a:rPr>
              <a:t> </a:t>
            </a:r>
            <a:r>
              <a:rPr sz="2250" spc="-5" dirty="0">
                <a:solidFill>
                  <a:srgbClr val="404040"/>
                </a:solidFill>
                <a:latin typeface="Times New Roman" panose="02020603050405020304"/>
                <a:cs typeface="Times New Roman" panose="02020603050405020304"/>
                <a:sym typeface="+mn-ea"/>
              </a:rPr>
              <a:t>for</a:t>
            </a:r>
            <a:r>
              <a:rPr sz="2250" spc="10" dirty="0">
                <a:solidFill>
                  <a:srgbClr val="404040"/>
                </a:solidFill>
                <a:latin typeface="Times New Roman" panose="02020603050405020304"/>
                <a:cs typeface="Times New Roman" panose="02020603050405020304"/>
                <a:sym typeface="+mn-ea"/>
              </a:rPr>
              <a:t> </a:t>
            </a:r>
            <a:r>
              <a:rPr sz="2250" spc="-5" dirty="0">
                <a:solidFill>
                  <a:srgbClr val="404040"/>
                </a:solidFill>
                <a:latin typeface="Times New Roman" panose="02020603050405020304"/>
                <a:cs typeface="Times New Roman" panose="02020603050405020304"/>
                <a:sym typeface="+mn-ea"/>
              </a:rPr>
              <a:t>managing</a:t>
            </a:r>
            <a:r>
              <a:rPr sz="2250" spc="5" dirty="0">
                <a:solidFill>
                  <a:srgbClr val="404040"/>
                </a:solidFill>
                <a:latin typeface="Times New Roman" panose="02020603050405020304"/>
                <a:cs typeface="Times New Roman" panose="02020603050405020304"/>
                <a:sym typeface="+mn-ea"/>
              </a:rPr>
              <a:t> </a:t>
            </a:r>
            <a:r>
              <a:rPr sz="2250" spc="-5" dirty="0">
                <a:solidFill>
                  <a:srgbClr val="404040"/>
                </a:solidFill>
                <a:latin typeface="Times New Roman" panose="02020603050405020304"/>
                <a:cs typeface="Times New Roman" panose="02020603050405020304"/>
                <a:sym typeface="+mn-ea"/>
              </a:rPr>
              <a:t>software</a:t>
            </a:r>
            <a:r>
              <a:rPr sz="2250" spc="15" dirty="0">
                <a:solidFill>
                  <a:srgbClr val="404040"/>
                </a:solidFill>
                <a:latin typeface="Times New Roman" panose="02020603050405020304"/>
                <a:cs typeface="Times New Roman" panose="02020603050405020304"/>
                <a:sym typeface="+mn-ea"/>
              </a:rPr>
              <a:t> </a:t>
            </a:r>
            <a:r>
              <a:rPr sz="2250" spc="-5" dirty="0">
                <a:solidFill>
                  <a:srgbClr val="404040"/>
                </a:solidFill>
                <a:latin typeface="Times New Roman" panose="02020603050405020304"/>
                <a:cs typeface="Times New Roman" panose="02020603050405020304"/>
                <a:sym typeface="+mn-ea"/>
              </a:rPr>
              <a:t>devolopment</a:t>
            </a:r>
            <a:r>
              <a:rPr sz="2250" spc="10" dirty="0">
                <a:solidFill>
                  <a:srgbClr val="404040"/>
                </a:solidFill>
                <a:latin typeface="Times New Roman" panose="02020603050405020304"/>
                <a:cs typeface="Times New Roman" panose="02020603050405020304"/>
                <a:sym typeface="+mn-ea"/>
              </a:rPr>
              <a:t> </a:t>
            </a:r>
            <a:r>
              <a:rPr sz="2250" spc="-5" dirty="0">
                <a:solidFill>
                  <a:srgbClr val="404040"/>
                </a:solidFill>
                <a:latin typeface="Times New Roman" panose="02020603050405020304"/>
                <a:cs typeface="Times New Roman" panose="02020603050405020304"/>
                <a:sym typeface="+mn-ea"/>
              </a:rPr>
              <a:t>projects</a:t>
            </a:r>
            <a:r>
              <a:rPr sz="2250" spc="10" dirty="0">
                <a:solidFill>
                  <a:srgbClr val="404040"/>
                </a:solidFill>
                <a:latin typeface="Times New Roman" panose="02020603050405020304"/>
                <a:cs typeface="Times New Roman" panose="02020603050405020304"/>
                <a:sym typeface="+mn-ea"/>
              </a:rPr>
              <a:t> </a:t>
            </a:r>
            <a:r>
              <a:rPr sz="2250" spc="-5" dirty="0">
                <a:solidFill>
                  <a:srgbClr val="404040"/>
                </a:solidFill>
                <a:latin typeface="Times New Roman" panose="02020603050405020304"/>
                <a:cs typeface="Times New Roman" panose="02020603050405020304"/>
                <a:sym typeface="+mn-ea"/>
              </a:rPr>
              <a:t>including</a:t>
            </a:r>
            <a:r>
              <a:rPr sz="2250" spc="5" dirty="0">
                <a:solidFill>
                  <a:srgbClr val="404040"/>
                </a:solidFill>
                <a:latin typeface="Times New Roman" panose="02020603050405020304"/>
                <a:cs typeface="Times New Roman" panose="02020603050405020304"/>
                <a:sym typeface="+mn-ea"/>
              </a:rPr>
              <a:t> </a:t>
            </a:r>
            <a:r>
              <a:rPr sz="2250" spc="-5" dirty="0">
                <a:solidFill>
                  <a:srgbClr val="404040"/>
                </a:solidFill>
                <a:latin typeface="Times New Roman" panose="02020603050405020304"/>
                <a:cs typeface="Times New Roman" panose="02020603050405020304"/>
                <a:sym typeface="+mn-ea"/>
              </a:rPr>
              <a:t>issue</a:t>
            </a:r>
            <a:r>
              <a:rPr sz="2250" spc="15" dirty="0">
                <a:solidFill>
                  <a:srgbClr val="404040"/>
                </a:solidFill>
                <a:latin typeface="Times New Roman" panose="02020603050405020304"/>
                <a:cs typeface="Times New Roman" panose="02020603050405020304"/>
                <a:sym typeface="+mn-ea"/>
              </a:rPr>
              <a:t> </a:t>
            </a:r>
            <a:r>
              <a:rPr sz="2250" spc="-5" dirty="0">
                <a:solidFill>
                  <a:srgbClr val="404040"/>
                </a:solidFill>
                <a:latin typeface="Times New Roman" panose="02020603050405020304"/>
                <a:cs typeface="Times New Roman" panose="02020603050405020304"/>
                <a:sym typeface="+mn-ea"/>
              </a:rPr>
              <a:t>tracking.</a:t>
            </a:r>
            <a:endParaRPr sz="2250">
              <a:latin typeface="Times New Roman" panose="02020603050405020304"/>
              <a:cs typeface="Times New Roman" panose="02020603050405020304"/>
            </a:endParaRPr>
          </a:p>
          <a:p>
            <a:pPr marL="355600" marR="5080">
              <a:lnSpc>
                <a:spcPct val="150000"/>
              </a:lnSpc>
              <a:spcBef>
                <a:spcPts val="1000"/>
              </a:spcBef>
              <a:buClr>
                <a:srgbClr val="000000"/>
              </a:buClr>
              <a:buSzPct val="80000"/>
              <a:buFont typeface="Wingdings" panose="05000000000000000000" charset="0"/>
              <a:buChar char="Ø"/>
              <a:tabLst>
                <a:tab pos="354965" algn="l"/>
                <a:tab pos="355600" algn="l"/>
              </a:tabLst>
            </a:pPr>
            <a:r>
              <a:rPr sz="2250" spc="-40" dirty="0">
                <a:solidFill>
                  <a:srgbClr val="404040"/>
                </a:solidFill>
                <a:latin typeface="Times New Roman" panose="02020603050405020304"/>
                <a:cs typeface="Times New Roman" panose="02020603050405020304"/>
                <a:sym typeface="+mn-ea"/>
              </a:rPr>
              <a:t>To</a:t>
            </a:r>
            <a:r>
              <a:rPr sz="2250" spc="114" dirty="0">
                <a:solidFill>
                  <a:srgbClr val="404040"/>
                </a:solidFill>
                <a:latin typeface="Times New Roman" panose="02020603050405020304"/>
                <a:cs typeface="Times New Roman" panose="02020603050405020304"/>
                <a:sym typeface="+mn-ea"/>
              </a:rPr>
              <a:t> </a:t>
            </a:r>
            <a:r>
              <a:rPr sz="2250" spc="50" dirty="0">
                <a:solidFill>
                  <a:srgbClr val="404040"/>
                </a:solidFill>
                <a:latin typeface="Times New Roman" panose="02020603050405020304"/>
                <a:cs typeface="Times New Roman" panose="02020603050405020304"/>
                <a:sym typeface="+mn-ea"/>
              </a:rPr>
              <a:t>integrates</a:t>
            </a:r>
            <a:r>
              <a:rPr sz="2250" spc="120" dirty="0">
                <a:solidFill>
                  <a:srgbClr val="404040"/>
                </a:solidFill>
                <a:latin typeface="Times New Roman" panose="02020603050405020304"/>
                <a:cs typeface="Times New Roman" panose="02020603050405020304"/>
                <a:sym typeface="+mn-ea"/>
              </a:rPr>
              <a:t> </a:t>
            </a:r>
            <a:r>
              <a:rPr sz="2250" spc="40" dirty="0">
                <a:solidFill>
                  <a:srgbClr val="404040"/>
                </a:solidFill>
                <a:latin typeface="Times New Roman" panose="02020603050405020304"/>
                <a:cs typeface="Times New Roman" panose="02020603050405020304"/>
                <a:sym typeface="+mn-ea"/>
              </a:rPr>
              <a:t>with</a:t>
            </a:r>
            <a:r>
              <a:rPr sz="2250" spc="120" dirty="0">
                <a:solidFill>
                  <a:srgbClr val="404040"/>
                </a:solidFill>
                <a:latin typeface="Times New Roman" panose="02020603050405020304"/>
                <a:cs typeface="Times New Roman" panose="02020603050405020304"/>
                <a:sym typeface="+mn-ea"/>
              </a:rPr>
              <a:t> </a:t>
            </a:r>
            <a:r>
              <a:rPr sz="2250" dirty="0">
                <a:solidFill>
                  <a:srgbClr val="404040"/>
                </a:solidFill>
                <a:latin typeface="Times New Roman" panose="02020603050405020304"/>
                <a:cs typeface="Times New Roman" panose="02020603050405020304"/>
                <a:sym typeface="+mn-ea"/>
              </a:rPr>
              <a:t>a</a:t>
            </a:r>
            <a:r>
              <a:rPr sz="2250" spc="125" dirty="0">
                <a:solidFill>
                  <a:srgbClr val="404040"/>
                </a:solidFill>
                <a:latin typeface="Times New Roman" panose="02020603050405020304"/>
                <a:cs typeface="Times New Roman" panose="02020603050405020304"/>
                <a:sym typeface="+mn-ea"/>
              </a:rPr>
              <a:t> </a:t>
            </a:r>
            <a:r>
              <a:rPr sz="2250" spc="40" dirty="0">
                <a:solidFill>
                  <a:srgbClr val="404040"/>
                </a:solidFill>
                <a:latin typeface="Times New Roman" panose="02020603050405020304"/>
                <a:cs typeface="Times New Roman" panose="02020603050405020304"/>
                <a:sym typeface="+mn-ea"/>
              </a:rPr>
              <a:t>wide</a:t>
            </a:r>
            <a:r>
              <a:rPr sz="2250" spc="125" dirty="0">
                <a:solidFill>
                  <a:srgbClr val="404040"/>
                </a:solidFill>
                <a:latin typeface="Times New Roman" panose="02020603050405020304"/>
                <a:cs typeface="Times New Roman" panose="02020603050405020304"/>
                <a:sym typeface="+mn-ea"/>
              </a:rPr>
              <a:t> </a:t>
            </a:r>
            <a:r>
              <a:rPr sz="2250" spc="45" dirty="0">
                <a:solidFill>
                  <a:srgbClr val="404040"/>
                </a:solidFill>
                <a:latin typeface="Times New Roman" panose="02020603050405020304"/>
                <a:cs typeface="Times New Roman" panose="02020603050405020304"/>
                <a:sym typeface="+mn-ea"/>
              </a:rPr>
              <a:t>range</a:t>
            </a:r>
            <a:r>
              <a:rPr sz="2250" spc="125" dirty="0">
                <a:solidFill>
                  <a:srgbClr val="404040"/>
                </a:solidFill>
                <a:latin typeface="Times New Roman" panose="02020603050405020304"/>
                <a:cs typeface="Times New Roman" panose="02020603050405020304"/>
                <a:sym typeface="+mn-ea"/>
              </a:rPr>
              <a:t> </a:t>
            </a:r>
            <a:r>
              <a:rPr sz="2250" spc="25" dirty="0">
                <a:solidFill>
                  <a:srgbClr val="404040"/>
                </a:solidFill>
                <a:latin typeface="Times New Roman" panose="02020603050405020304"/>
                <a:cs typeface="Times New Roman" panose="02020603050405020304"/>
                <a:sym typeface="+mn-ea"/>
              </a:rPr>
              <a:t>of</a:t>
            </a:r>
            <a:r>
              <a:rPr sz="2250" spc="120" dirty="0">
                <a:solidFill>
                  <a:srgbClr val="404040"/>
                </a:solidFill>
                <a:latin typeface="Times New Roman" panose="02020603050405020304"/>
                <a:cs typeface="Times New Roman" panose="02020603050405020304"/>
                <a:sym typeface="+mn-ea"/>
              </a:rPr>
              <a:t> </a:t>
            </a:r>
            <a:r>
              <a:rPr sz="2250" spc="45" dirty="0">
                <a:solidFill>
                  <a:srgbClr val="404040"/>
                </a:solidFill>
                <a:latin typeface="Times New Roman" panose="02020603050405020304"/>
                <a:cs typeface="Times New Roman" panose="02020603050405020304"/>
                <a:sym typeface="+mn-ea"/>
              </a:rPr>
              <a:t>other</a:t>
            </a:r>
            <a:r>
              <a:rPr sz="2250" spc="120" dirty="0">
                <a:solidFill>
                  <a:srgbClr val="404040"/>
                </a:solidFill>
                <a:latin typeface="Times New Roman" panose="02020603050405020304"/>
                <a:cs typeface="Times New Roman" panose="02020603050405020304"/>
                <a:sym typeface="+mn-ea"/>
              </a:rPr>
              <a:t> </a:t>
            </a:r>
            <a:r>
              <a:rPr sz="2250" spc="45" dirty="0">
                <a:solidFill>
                  <a:srgbClr val="404040"/>
                </a:solidFill>
                <a:latin typeface="Times New Roman" panose="02020603050405020304"/>
                <a:cs typeface="Times New Roman" panose="02020603050405020304"/>
                <a:sym typeface="+mn-ea"/>
              </a:rPr>
              <a:t>tools</a:t>
            </a:r>
            <a:r>
              <a:rPr sz="2250" spc="120" dirty="0">
                <a:solidFill>
                  <a:srgbClr val="404040"/>
                </a:solidFill>
                <a:latin typeface="Times New Roman" panose="02020603050405020304"/>
                <a:cs typeface="Times New Roman" panose="02020603050405020304"/>
                <a:sym typeface="+mn-ea"/>
              </a:rPr>
              <a:t> </a:t>
            </a:r>
            <a:r>
              <a:rPr sz="2250" spc="40" dirty="0">
                <a:solidFill>
                  <a:srgbClr val="404040"/>
                </a:solidFill>
                <a:latin typeface="Times New Roman" panose="02020603050405020304"/>
                <a:cs typeface="Times New Roman" panose="02020603050405020304"/>
                <a:sym typeface="+mn-ea"/>
              </a:rPr>
              <a:t>and</a:t>
            </a:r>
            <a:r>
              <a:rPr sz="2250" spc="120" dirty="0">
                <a:solidFill>
                  <a:srgbClr val="404040"/>
                </a:solidFill>
                <a:latin typeface="Times New Roman" panose="02020603050405020304"/>
                <a:cs typeface="Times New Roman" panose="02020603050405020304"/>
                <a:sym typeface="+mn-ea"/>
              </a:rPr>
              <a:t> </a:t>
            </a:r>
            <a:r>
              <a:rPr sz="2250" spc="50" dirty="0">
                <a:solidFill>
                  <a:srgbClr val="404040"/>
                </a:solidFill>
                <a:latin typeface="Times New Roman" panose="02020603050405020304"/>
                <a:cs typeface="Times New Roman" panose="02020603050405020304"/>
                <a:sym typeface="+mn-ea"/>
              </a:rPr>
              <a:t>services,</a:t>
            </a:r>
            <a:r>
              <a:rPr sz="2250" spc="120" dirty="0">
                <a:solidFill>
                  <a:srgbClr val="404040"/>
                </a:solidFill>
                <a:latin typeface="Times New Roman" panose="02020603050405020304"/>
                <a:cs typeface="Times New Roman" panose="02020603050405020304"/>
                <a:sym typeface="+mn-ea"/>
              </a:rPr>
              <a:t> </a:t>
            </a:r>
            <a:r>
              <a:rPr sz="2250" spc="50" dirty="0">
                <a:solidFill>
                  <a:srgbClr val="404040"/>
                </a:solidFill>
                <a:latin typeface="Times New Roman" panose="02020603050405020304"/>
                <a:cs typeface="Times New Roman" panose="02020603050405020304"/>
                <a:sym typeface="+mn-ea"/>
              </a:rPr>
              <a:t>making</a:t>
            </a:r>
            <a:r>
              <a:rPr sz="2250" spc="130" dirty="0">
                <a:solidFill>
                  <a:srgbClr val="404040"/>
                </a:solidFill>
                <a:latin typeface="Times New Roman" panose="02020603050405020304"/>
                <a:cs typeface="Times New Roman" panose="02020603050405020304"/>
                <a:sym typeface="+mn-ea"/>
              </a:rPr>
              <a:t> </a:t>
            </a:r>
            <a:r>
              <a:rPr sz="2250" spc="30" dirty="0">
                <a:solidFill>
                  <a:srgbClr val="404040"/>
                </a:solidFill>
                <a:latin typeface="Times New Roman" panose="02020603050405020304"/>
                <a:cs typeface="Times New Roman" panose="02020603050405020304"/>
                <a:sym typeface="+mn-ea"/>
              </a:rPr>
              <a:t>it</a:t>
            </a:r>
            <a:r>
              <a:rPr sz="2250" spc="130" dirty="0">
                <a:solidFill>
                  <a:srgbClr val="404040"/>
                </a:solidFill>
                <a:latin typeface="Times New Roman" panose="02020603050405020304"/>
                <a:cs typeface="Times New Roman" panose="02020603050405020304"/>
                <a:sym typeface="+mn-ea"/>
              </a:rPr>
              <a:t> </a:t>
            </a:r>
            <a:r>
              <a:rPr sz="2250" spc="45" dirty="0">
                <a:solidFill>
                  <a:srgbClr val="404040"/>
                </a:solidFill>
                <a:latin typeface="Times New Roman" panose="02020603050405020304"/>
                <a:cs typeface="Times New Roman" panose="02020603050405020304"/>
                <a:sym typeface="+mn-ea"/>
              </a:rPr>
              <a:t>easy</a:t>
            </a:r>
            <a:r>
              <a:rPr sz="2250" spc="130" dirty="0">
                <a:solidFill>
                  <a:srgbClr val="404040"/>
                </a:solidFill>
                <a:latin typeface="Times New Roman" panose="02020603050405020304"/>
                <a:cs typeface="Times New Roman" panose="02020603050405020304"/>
                <a:sym typeface="+mn-ea"/>
              </a:rPr>
              <a:t> </a:t>
            </a:r>
            <a:r>
              <a:rPr sz="2250" spc="30" dirty="0">
                <a:solidFill>
                  <a:srgbClr val="404040"/>
                </a:solidFill>
                <a:latin typeface="Times New Roman" panose="02020603050405020304"/>
                <a:cs typeface="Times New Roman" panose="02020603050405020304"/>
                <a:sym typeface="+mn-ea"/>
              </a:rPr>
              <a:t>to</a:t>
            </a:r>
            <a:r>
              <a:rPr sz="2250" spc="130" dirty="0">
                <a:solidFill>
                  <a:srgbClr val="404040"/>
                </a:solidFill>
                <a:latin typeface="Times New Roman" panose="02020603050405020304"/>
                <a:cs typeface="Times New Roman" panose="02020603050405020304"/>
                <a:sym typeface="+mn-ea"/>
              </a:rPr>
              <a:t> </a:t>
            </a:r>
            <a:r>
              <a:rPr sz="2250" spc="55" dirty="0">
                <a:solidFill>
                  <a:srgbClr val="404040"/>
                </a:solidFill>
                <a:latin typeface="Times New Roman" panose="02020603050405020304"/>
                <a:cs typeface="Times New Roman" panose="02020603050405020304"/>
                <a:sym typeface="+mn-ea"/>
              </a:rPr>
              <a:t>automate </a:t>
            </a:r>
            <a:r>
              <a:rPr sz="2250" spc="-484" dirty="0">
                <a:solidFill>
                  <a:srgbClr val="404040"/>
                </a:solidFill>
                <a:latin typeface="Times New Roman" panose="02020603050405020304"/>
                <a:cs typeface="Times New Roman" panose="02020603050405020304"/>
                <a:sym typeface="+mn-ea"/>
              </a:rPr>
              <a:t> </a:t>
            </a:r>
            <a:r>
              <a:rPr sz="2250" spc="-20" dirty="0">
                <a:solidFill>
                  <a:srgbClr val="404040"/>
                </a:solidFill>
                <a:latin typeface="Times New Roman" panose="02020603050405020304"/>
                <a:cs typeface="Times New Roman" panose="02020603050405020304"/>
                <a:sym typeface="+mn-ea"/>
              </a:rPr>
              <a:t>workflow.</a:t>
            </a:r>
            <a:endParaRPr sz="2250">
              <a:latin typeface="Times New Roman" panose="02020603050405020304"/>
              <a:cs typeface="Times New Roman" panose="02020603050405020304"/>
            </a:endParaRPr>
          </a:p>
          <a:p>
            <a:pPr>
              <a:buNone/>
            </a:pPr>
            <a:endParaRPr lang="en-IN" sz="2250"/>
          </a:p>
        </p:txBody>
      </p:sp>
      <p:sp>
        <p:nvSpPr>
          <p:cNvPr id="4" name="Date Placeholder 3"/>
          <p:cNvSpPr>
            <a:spLocks noGrp="1"/>
          </p:cNvSpPr>
          <p:nvPr>
            <p:ph type="dt" sz="half" idx="10"/>
          </p:nvPr>
        </p:nvSpPr>
        <p:spPr/>
        <p:txBody>
          <a:bodyPr/>
          <a:lstStyle/>
          <a:p>
            <a:fld id="{B1991E68-B84B-424D-BCFD-257DDAF89125}" type="datetime3">
              <a:rPr lang="en-US" smtClean="0"/>
            </a:fld>
            <a:endParaRPr lang="en-US"/>
          </a:p>
        </p:txBody>
      </p:sp>
      <p:sp>
        <p:nvSpPr>
          <p:cNvPr id="5" name="Slide Number Placeholder 4"/>
          <p:cNvSpPr>
            <a:spLocks noGrp="1"/>
          </p:cNvSpPr>
          <p:nvPr>
            <p:ph type="sldNum" sz="quarter" idx="12"/>
          </p:nvPr>
        </p:nvSpPr>
        <p:spPr/>
        <p:txBody>
          <a:bodyPr/>
          <a:lstStyle/>
          <a:p>
            <a:fld id="{C85EE452-C53E-4A0E-AD8D-C3E0ECDBDE20}"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a:t>IMPLEMENTATION</a:t>
            </a:r>
            <a:endParaRPr lang="en-IN" sz="3600" b="1"/>
          </a:p>
        </p:txBody>
      </p:sp>
      <p:sp>
        <p:nvSpPr>
          <p:cNvPr id="3" name="Content Placeholder 2"/>
          <p:cNvSpPr>
            <a:spLocks noGrp="1"/>
          </p:cNvSpPr>
          <p:nvPr>
            <p:ph sz="half" idx="1"/>
          </p:nvPr>
        </p:nvSpPr>
        <p:spPr>
          <a:xfrm>
            <a:off x="457200" y="1600200"/>
            <a:ext cx="8282305" cy="4526280"/>
          </a:xfrm>
        </p:spPr>
        <p:txBody>
          <a:bodyPr>
            <a:normAutofit/>
          </a:bodyPr>
          <a:lstStyle/>
          <a:p>
            <a:pPr marL="0" indent="0">
              <a:buNone/>
            </a:pPr>
            <a:r>
              <a:rPr lang="en-IN" altLang="en-US" sz="1800" b="1">
                <a:latin typeface="Times New Roman" panose="02020603050405020304" pitchFamily="18" charset="0"/>
                <a:cs typeface="Times New Roman" panose="02020603050405020304" pitchFamily="18" charset="0"/>
                <a:sym typeface="+mn-ea"/>
              </a:rPr>
              <a:t>Adding files to repository</a:t>
            </a:r>
            <a:endParaRPr lang="en-IN" altLang="en-US" sz="1800" b="1">
              <a:latin typeface="Times New Roman" panose="02020603050405020304" pitchFamily="18" charset="0"/>
              <a:cs typeface="Times New Roman" panose="02020603050405020304" pitchFamily="18" charset="0"/>
              <a:sym typeface="+mn-ea"/>
            </a:endParaRPr>
          </a:p>
          <a:p>
            <a:pPr marL="298450" indent="-285750">
              <a:lnSpc>
                <a:spcPct val="100000"/>
              </a:lnSpc>
              <a:spcBef>
                <a:spcPts val="1100"/>
              </a:spcBef>
              <a:buClr>
                <a:srgbClr val="000000"/>
              </a:buClr>
              <a:buSzPct val="80000"/>
              <a:buFont typeface="Wingdings" panose="05000000000000000000" charset="0"/>
              <a:buChar char="Ø"/>
              <a:tabLst>
                <a:tab pos="354965" algn="l"/>
                <a:tab pos="355600" algn="l"/>
              </a:tabLst>
            </a:pPr>
            <a:r>
              <a:rPr sz="1800" spc="-5" dirty="0">
                <a:solidFill>
                  <a:srgbClr val="404040"/>
                </a:solidFill>
                <a:latin typeface="Times New Roman" panose="02020603050405020304" pitchFamily="18" charset="0"/>
                <a:cs typeface="Times New Roman" panose="02020603050405020304" pitchFamily="18" charset="0"/>
                <a:sym typeface="+mn-ea"/>
              </a:rPr>
              <a:t>GitHub.com,</a:t>
            </a:r>
            <a:r>
              <a:rPr sz="1800" dirty="0">
                <a:solidFill>
                  <a:srgbClr val="404040"/>
                </a:solidFill>
                <a:latin typeface="Times New Roman" panose="02020603050405020304" pitchFamily="18" charset="0"/>
                <a:cs typeface="Times New Roman" panose="02020603050405020304" pitchFamily="18" charset="0"/>
                <a:sym typeface="+mn-ea"/>
              </a:rPr>
              <a:t> </a:t>
            </a:r>
            <a:r>
              <a:rPr sz="1800" spc="-5" dirty="0">
                <a:solidFill>
                  <a:srgbClr val="404040"/>
                </a:solidFill>
                <a:latin typeface="Times New Roman" panose="02020603050405020304" pitchFamily="18" charset="0"/>
                <a:cs typeface="Times New Roman" panose="02020603050405020304" pitchFamily="18" charset="0"/>
                <a:sym typeface="+mn-ea"/>
              </a:rPr>
              <a:t>navigate</a:t>
            </a:r>
            <a:r>
              <a:rPr sz="1800" spc="5" dirty="0">
                <a:solidFill>
                  <a:srgbClr val="404040"/>
                </a:solidFill>
                <a:latin typeface="Times New Roman" panose="02020603050405020304" pitchFamily="18" charset="0"/>
                <a:cs typeface="Times New Roman" panose="02020603050405020304" pitchFamily="18" charset="0"/>
                <a:sym typeface="+mn-ea"/>
              </a:rPr>
              <a:t> </a:t>
            </a:r>
            <a:r>
              <a:rPr sz="1800" spc="-5" dirty="0">
                <a:solidFill>
                  <a:srgbClr val="404040"/>
                </a:solidFill>
                <a:latin typeface="Times New Roman" panose="02020603050405020304" pitchFamily="18" charset="0"/>
                <a:cs typeface="Times New Roman" panose="02020603050405020304" pitchFamily="18" charset="0"/>
                <a:sym typeface="+mn-ea"/>
              </a:rPr>
              <a:t>to</a:t>
            </a:r>
            <a:r>
              <a:rPr sz="1800" dirty="0">
                <a:solidFill>
                  <a:srgbClr val="404040"/>
                </a:solidFill>
                <a:latin typeface="Times New Roman" panose="02020603050405020304" pitchFamily="18" charset="0"/>
                <a:cs typeface="Times New Roman" panose="02020603050405020304" pitchFamily="18" charset="0"/>
                <a:sym typeface="+mn-ea"/>
              </a:rPr>
              <a:t> </a:t>
            </a:r>
            <a:r>
              <a:rPr sz="1800" spc="-5" dirty="0">
                <a:solidFill>
                  <a:srgbClr val="404040"/>
                </a:solidFill>
                <a:latin typeface="Times New Roman" panose="02020603050405020304" pitchFamily="18" charset="0"/>
                <a:cs typeface="Times New Roman" panose="02020603050405020304" pitchFamily="18" charset="0"/>
                <a:sym typeface="+mn-ea"/>
              </a:rPr>
              <a:t>the</a:t>
            </a:r>
            <a:r>
              <a:rPr sz="1800" dirty="0">
                <a:solidFill>
                  <a:srgbClr val="404040"/>
                </a:solidFill>
                <a:latin typeface="Times New Roman" panose="02020603050405020304" pitchFamily="18" charset="0"/>
                <a:cs typeface="Times New Roman" panose="02020603050405020304" pitchFamily="18" charset="0"/>
                <a:sym typeface="+mn-ea"/>
              </a:rPr>
              <a:t> main </a:t>
            </a:r>
            <a:r>
              <a:rPr sz="1800" spc="-5" dirty="0">
                <a:solidFill>
                  <a:srgbClr val="404040"/>
                </a:solidFill>
                <a:latin typeface="Times New Roman" panose="02020603050405020304" pitchFamily="18" charset="0"/>
                <a:cs typeface="Times New Roman" panose="02020603050405020304" pitchFamily="18" charset="0"/>
                <a:sym typeface="+mn-ea"/>
              </a:rPr>
              <a:t>page</a:t>
            </a:r>
            <a:r>
              <a:rPr sz="1800" spc="5" dirty="0">
                <a:solidFill>
                  <a:srgbClr val="404040"/>
                </a:solidFill>
                <a:latin typeface="Times New Roman" panose="02020603050405020304" pitchFamily="18" charset="0"/>
                <a:cs typeface="Times New Roman" panose="02020603050405020304" pitchFamily="18" charset="0"/>
                <a:sym typeface="+mn-ea"/>
              </a:rPr>
              <a:t> </a:t>
            </a:r>
            <a:r>
              <a:rPr sz="1800" spc="-5" dirty="0">
                <a:solidFill>
                  <a:srgbClr val="404040"/>
                </a:solidFill>
                <a:latin typeface="Times New Roman" panose="02020603050405020304" pitchFamily="18" charset="0"/>
                <a:cs typeface="Times New Roman" panose="02020603050405020304" pitchFamily="18" charset="0"/>
                <a:sym typeface="+mn-ea"/>
              </a:rPr>
              <a:t>of</a:t>
            </a:r>
            <a:r>
              <a:rPr sz="1800" dirty="0">
                <a:solidFill>
                  <a:srgbClr val="404040"/>
                </a:solidFill>
                <a:latin typeface="Times New Roman" panose="02020603050405020304" pitchFamily="18" charset="0"/>
                <a:cs typeface="Times New Roman" panose="02020603050405020304" pitchFamily="18" charset="0"/>
                <a:sym typeface="+mn-ea"/>
              </a:rPr>
              <a:t> </a:t>
            </a:r>
            <a:r>
              <a:rPr sz="1800" spc="-5" dirty="0">
                <a:solidFill>
                  <a:srgbClr val="404040"/>
                </a:solidFill>
                <a:latin typeface="Times New Roman" panose="02020603050405020304" pitchFamily="18" charset="0"/>
                <a:cs typeface="Times New Roman" panose="02020603050405020304" pitchFamily="18" charset="0"/>
                <a:sym typeface="+mn-ea"/>
              </a:rPr>
              <a:t>the</a:t>
            </a:r>
            <a:r>
              <a:rPr sz="1800" spc="5" dirty="0">
                <a:solidFill>
                  <a:srgbClr val="404040"/>
                </a:solidFill>
                <a:latin typeface="Times New Roman" panose="02020603050405020304" pitchFamily="18" charset="0"/>
                <a:cs typeface="Times New Roman" panose="02020603050405020304" pitchFamily="18" charset="0"/>
                <a:sym typeface="+mn-ea"/>
              </a:rPr>
              <a:t> </a:t>
            </a:r>
            <a:r>
              <a:rPr sz="1800" spc="-15" dirty="0">
                <a:solidFill>
                  <a:srgbClr val="404040"/>
                </a:solidFill>
                <a:latin typeface="Times New Roman" panose="02020603050405020304" pitchFamily="18" charset="0"/>
                <a:cs typeface="Times New Roman" panose="02020603050405020304" pitchFamily="18" charset="0"/>
                <a:sym typeface="+mn-ea"/>
              </a:rPr>
              <a:t>repository.</a:t>
            </a:r>
            <a:endParaRPr sz="1800">
              <a:latin typeface="Times New Roman" panose="02020603050405020304" pitchFamily="18" charset="0"/>
              <a:cs typeface="Times New Roman" panose="02020603050405020304" pitchFamily="18" charset="0"/>
            </a:endParaRPr>
          </a:p>
          <a:p>
            <a:pPr marL="298450" indent="-285750">
              <a:lnSpc>
                <a:spcPct val="100000"/>
              </a:lnSpc>
              <a:spcBef>
                <a:spcPts val="1000"/>
              </a:spcBef>
              <a:buClr>
                <a:srgbClr val="000000"/>
              </a:buClr>
              <a:buSzPct val="80000"/>
              <a:buFont typeface="Wingdings" panose="05000000000000000000" charset="0"/>
              <a:buChar char="Ø"/>
              <a:tabLst>
                <a:tab pos="354965" algn="l"/>
                <a:tab pos="355600" algn="l"/>
              </a:tabLst>
            </a:pPr>
            <a:r>
              <a:rPr sz="1800" spc="-5" dirty="0">
                <a:solidFill>
                  <a:srgbClr val="404040"/>
                </a:solidFill>
                <a:latin typeface="Times New Roman" panose="02020603050405020304" pitchFamily="18" charset="0"/>
                <a:cs typeface="Times New Roman" panose="02020603050405020304" pitchFamily="18" charset="0"/>
                <a:sym typeface="+mn-ea"/>
              </a:rPr>
              <a:t>In</a:t>
            </a:r>
            <a:r>
              <a:rPr sz="1800" dirty="0">
                <a:solidFill>
                  <a:srgbClr val="404040"/>
                </a:solidFill>
                <a:latin typeface="Times New Roman" panose="02020603050405020304" pitchFamily="18" charset="0"/>
                <a:cs typeface="Times New Roman" panose="02020603050405020304" pitchFamily="18" charset="0"/>
                <a:sym typeface="+mn-ea"/>
              </a:rPr>
              <a:t> </a:t>
            </a:r>
            <a:r>
              <a:rPr sz="1800" spc="-5" dirty="0">
                <a:solidFill>
                  <a:srgbClr val="404040"/>
                </a:solidFill>
                <a:latin typeface="Times New Roman" panose="02020603050405020304" pitchFamily="18" charset="0"/>
                <a:cs typeface="Times New Roman" panose="02020603050405020304" pitchFamily="18" charset="0"/>
                <a:sym typeface="+mn-ea"/>
              </a:rPr>
              <a:t>your</a:t>
            </a:r>
            <a:r>
              <a:rPr sz="1800" dirty="0">
                <a:solidFill>
                  <a:srgbClr val="404040"/>
                </a:solidFill>
                <a:latin typeface="Times New Roman" panose="02020603050405020304" pitchFamily="18" charset="0"/>
                <a:cs typeface="Times New Roman" panose="02020603050405020304" pitchFamily="18" charset="0"/>
                <a:sym typeface="+mn-ea"/>
              </a:rPr>
              <a:t> </a:t>
            </a:r>
            <a:r>
              <a:rPr sz="1800" spc="-15" dirty="0">
                <a:solidFill>
                  <a:srgbClr val="404040"/>
                </a:solidFill>
                <a:latin typeface="Times New Roman" panose="02020603050405020304" pitchFamily="18" charset="0"/>
                <a:cs typeface="Times New Roman" panose="02020603050405020304" pitchFamily="18" charset="0"/>
                <a:sym typeface="+mn-ea"/>
              </a:rPr>
              <a:t>repository,</a:t>
            </a:r>
            <a:r>
              <a:rPr sz="1800" dirty="0">
                <a:solidFill>
                  <a:srgbClr val="404040"/>
                </a:solidFill>
                <a:latin typeface="Times New Roman" panose="02020603050405020304" pitchFamily="18" charset="0"/>
                <a:cs typeface="Times New Roman" panose="02020603050405020304" pitchFamily="18" charset="0"/>
                <a:sym typeface="+mn-ea"/>
              </a:rPr>
              <a:t> </a:t>
            </a:r>
            <a:r>
              <a:rPr sz="1800" spc="-5" dirty="0">
                <a:solidFill>
                  <a:srgbClr val="404040"/>
                </a:solidFill>
                <a:latin typeface="Times New Roman" panose="02020603050405020304" pitchFamily="18" charset="0"/>
                <a:cs typeface="Times New Roman" panose="02020603050405020304" pitchFamily="18" charset="0"/>
                <a:sym typeface="+mn-ea"/>
              </a:rPr>
              <a:t>browse</a:t>
            </a:r>
            <a:r>
              <a:rPr sz="1800" spc="5" dirty="0">
                <a:solidFill>
                  <a:srgbClr val="404040"/>
                </a:solidFill>
                <a:latin typeface="Times New Roman" panose="02020603050405020304" pitchFamily="18" charset="0"/>
                <a:cs typeface="Times New Roman" panose="02020603050405020304" pitchFamily="18" charset="0"/>
                <a:sym typeface="+mn-ea"/>
              </a:rPr>
              <a:t> </a:t>
            </a:r>
            <a:r>
              <a:rPr sz="1800" spc="-5" dirty="0">
                <a:solidFill>
                  <a:srgbClr val="404040"/>
                </a:solidFill>
                <a:latin typeface="Times New Roman" panose="02020603050405020304" pitchFamily="18" charset="0"/>
                <a:cs typeface="Times New Roman" panose="02020603050405020304" pitchFamily="18" charset="0"/>
                <a:sym typeface="+mn-ea"/>
              </a:rPr>
              <a:t>to</a:t>
            </a:r>
            <a:r>
              <a:rPr sz="1800" spc="5" dirty="0">
                <a:solidFill>
                  <a:srgbClr val="404040"/>
                </a:solidFill>
                <a:latin typeface="Times New Roman" panose="02020603050405020304" pitchFamily="18" charset="0"/>
                <a:cs typeface="Times New Roman" panose="02020603050405020304" pitchFamily="18" charset="0"/>
                <a:sym typeface="+mn-ea"/>
              </a:rPr>
              <a:t> </a:t>
            </a:r>
            <a:r>
              <a:rPr sz="1800" spc="-5" dirty="0">
                <a:solidFill>
                  <a:srgbClr val="404040"/>
                </a:solidFill>
                <a:latin typeface="Times New Roman" panose="02020603050405020304" pitchFamily="18" charset="0"/>
                <a:cs typeface="Times New Roman" panose="02020603050405020304" pitchFamily="18" charset="0"/>
                <a:sym typeface="+mn-ea"/>
              </a:rPr>
              <a:t>the</a:t>
            </a:r>
            <a:r>
              <a:rPr sz="1800" spc="5" dirty="0">
                <a:solidFill>
                  <a:srgbClr val="404040"/>
                </a:solidFill>
                <a:latin typeface="Times New Roman" panose="02020603050405020304" pitchFamily="18" charset="0"/>
                <a:cs typeface="Times New Roman" panose="02020603050405020304" pitchFamily="18" charset="0"/>
                <a:sym typeface="+mn-ea"/>
              </a:rPr>
              <a:t> </a:t>
            </a:r>
            <a:r>
              <a:rPr sz="1800" spc="-5" dirty="0">
                <a:solidFill>
                  <a:srgbClr val="404040"/>
                </a:solidFill>
                <a:latin typeface="Times New Roman" panose="02020603050405020304" pitchFamily="18" charset="0"/>
                <a:cs typeface="Times New Roman" panose="02020603050405020304" pitchFamily="18" charset="0"/>
                <a:sym typeface="+mn-ea"/>
              </a:rPr>
              <a:t>folder</a:t>
            </a:r>
            <a:r>
              <a:rPr sz="1800" dirty="0">
                <a:solidFill>
                  <a:srgbClr val="404040"/>
                </a:solidFill>
                <a:latin typeface="Times New Roman" panose="02020603050405020304" pitchFamily="18" charset="0"/>
                <a:cs typeface="Times New Roman" panose="02020603050405020304" pitchFamily="18" charset="0"/>
                <a:sym typeface="+mn-ea"/>
              </a:rPr>
              <a:t> </a:t>
            </a:r>
            <a:r>
              <a:rPr sz="1800" spc="-5" dirty="0">
                <a:solidFill>
                  <a:srgbClr val="404040"/>
                </a:solidFill>
                <a:latin typeface="Times New Roman" panose="02020603050405020304" pitchFamily="18" charset="0"/>
                <a:cs typeface="Times New Roman" panose="02020603050405020304" pitchFamily="18" charset="0"/>
                <a:sym typeface="+mn-ea"/>
              </a:rPr>
              <a:t>where</a:t>
            </a:r>
            <a:r>
              <a:rPr sz="1800" spc="5" dirty="0">
                <a:solidFill>
                  <a:srgbClr val="404040"/>
                </a:solidFill>
                <a:latin typeface="Times New Roman" panose="02020603050405020304" pitchFamily="18" charset="0"/>
                <a:cs typeface="Times New Roman" panose="02020603050405020304" pitchFamily="18" charset="0"/>
                <a:sym typeface="+mn-ea"/>
              </a:rPr>
              <a:t> </a:t>
            </a:r>
            <a:r>
              <a:rPr sz="1800" spc="-5" dirty="0">
                <a:solidFill>
                  <a:srgbClr val="404040"/>
                </a:solidFill>
                <a:latin typeface="Times New Roman" panose="02020603050405020304" pitchFamily="18" charset="0"/>
                <a:cs typeface="Times New Roman" panose="02020603050405020304" pitchFamily="18" charset="0"/>
                <a:sym typeface="+mn-ea"/>
              </a:rPr>
              <a:t>you</a:t>
            </a:r>
            <a:r>
              <a:rPr sz="1800" dirty="0">
                <a:solidFill>
                  <a:srgbClr val="404040"/>
                </a:solidFill>
                <a:latin typeface="Times New Roman" panose="02020603050405020304" pitchFamily="18" charset="0"/>
                <a:cs typeface="Times New Roman" panose="02020603050405020304" pitchFamily="18" charset="0"/>
                <a:sym typeface="+mn-ea"/>
              </a:rPr>
              <a:t> </a:t>
            </a:r>
            <a:r>
              <a:rPr sz="1800" spc="-5" dirty="0">
                <a:solidFill>
                  <a:srgbClr val="404040"/>
                </a:solidFill>
                <a:latin typeface="Times New Roman" panose="02020603050405020304" pitchFamily="18" charset="0"/>
                <a:cs typeface="Times New Roman" panose="02020603050405020304" pitchFamily="18" charset="0"/>
                <a:sym typeface="+mn-ea"/>
              </a:rPr>
              <a:t>want</a:t>
            </a:r>
            <a:r>
              <a:rPr sz="1800" spc="5" dirty="0">
                <a:solidFill>
                  <a:srgbClr val="404040"/>
                </a:solidFill>
                <a:latin typeface="Times New Roman" panose="02020603050405020304" pitchFamily="18" charset="0"/>
                <a:cs typeface="Times New Roman" panose="02020603050405020304" pitchFamily="18" charset="0"/>
                <a:sym typeface="+mn-ea"/>
              </a:rPr>
              <a:t> </a:t>
            </a:r>
            <a:r>
              <a:rPr sz="1800" spc="-5" dirty="0">
                <a:solidFill>
                  <a:srgbClr val="404040"/>
                </a:solidFill>
                <a:latin typeface="Times New Roman" panose="02020603050405020304" pitchFamily="18" charset="0"/>
                <a:cs typeface="Times New Roman" panose="02020603050405020304" pitchFamily="18" charset="0"/>
                <a:sym typeface="+mn-ea"/>
              </a:rPr>
              <a:t>to</a:t>
            </a:r>
            <a:r>
              <a:rPr sz="1800" dirty="0">
                <a:solidFill>
                  <a:srgbClr val="404040"/>
                </a:solidFill>
                <a:latin typeface="Times New Roman" panose="02020603050405020304" pitchFamily="18" charset="0"/>
                <a:cs typeface="Times New Roman" panose="02020603050405020304" pitchFamily="18" charset="0"/>
                <a:sym typeface="+mn-ea"/>
              </a:rPr>
              <a:t> create</a:t>
            </a:r>
            <a:r>
              <a:rPr sz="1800" spc="5" dirty="0">
                <a:solidFill>
                  <a:srgbClr val="404040"/>
                </a:solidFill>
                <a:latin typeface="Times New Roman" panose="02020603050405020304" pitchFamily="18" charset="0"/>
                <a:cs typeface="Times New Roman" panose="02020603050405020304" pitchFamily="18" charset="0"/>
                <a:sym typeface="+mn-ea"/>
              </a:rPr>
              <a:t> </a:t>
            </a:r>
            <a:r>
              <a:rPr sz="1800" dirty="0">
                <a:solidFill>
                  <a:srgbClr val="404040"/>
                </a:solidFill>
                <a:latin typeface="Times New Roman" panose="02020603050405020304" pitchFamily="18" charset="0"/>
                <a:cs typeface="Times New Roman" panose="02020603050405020304" pitchFamily="18" charset="0"/>
                <a:sym typeface="+mn-ea"/>
              </a:rPr>
              <a:t>a</a:t>
            </a:r>
            <a:r>
              <a:rPr sz="1800" spc="5" dirty="0">
                <a:solidFill>
                  <a:srgbClr val="404040"/>
                </a:solidFill>
                <a:latin typeface="Times New Roman" panose="02020603050405020304" pitchFamily="18" charset="0"/>
                <a:cs typeface="Times New Roman" panose="02020603050405020304" pitchFamily="18" charset="0"/>
                <a:sym typeface="+mn-ea"/>
              </a:rPr>
              <a:t> </a:t>
            </a:r>
            <a:r>
              <a:rPr sz="1800" spc="-5" dirty="0">
                <a:solidFill>
                  <a:srgbClr val="404040"/>
                </a:solidFill>
                <a:latin typeface="Times New Roman" panose="02020603050405020304" pitchFamily="18" charset="0"/>
                <a:cs typeface="Times New Roman" panose="02020603050405020304" pitchFamily="18" charset="0"/>
                <a:sym typeface="+mn-ea"/>
              </a:rPr>
              <a:t>file.</a:t>
            </a:r>
            <a:endParaRPr sz="1800" spc="-5" dirty="0">
              <a:solidFill>
                <a:srgbClr val="404040"/>
              </a:solidFill>
              <a:latin typeface="Times New Roman" panose="02020603050405020304" pitchFamily="18" charset="0"/>
              <a:cs typeface="Times New Roman" panose="02020603050405020304" pitchFamily="18" charset="0"/>
              <a:sym typeface="+mn-ea"/>
            </a:endParaRPr>
          </a:p>
          <a:p>
            <a:pPr marL="298450" indent="-285750">
              <a:lnSpc>
                <a:spcPct val="100000"/>
              </a:lnSpc>
              <a:spcBef>
                <a:spcPts val="1000"/>
              </a:spcBef>
              <a:buClr>
                <a:srgbClr val="000000"/>
              </a:buClr>
              <a:buSzPct val="80000"/>
              <a:buFont typeface="Wingdings" panose="05000000000000000000" charset="0"/>
              <a:buChar char="Ø"/>
              <a:tabLst>
                <a:tab pos="354965" algn="l"/>
                <a:tab pos="355600" algn="l"/>
              </a:tabLst>
            </a:pPr>
            <a:r>
              <a:rPr lang="en-IN" sz="1800" spc="-5" dirty="0">
                <a:solidFill>
                  <a:srgbClr val="404040"/>
                </a:solidFill>
                <a:latin typeface="Times New Roman" panose="02020603050405020304" pitchFamily="18" charset="0"/>
                <a:cs typeface="Times New Roman" panose="02020603050405020304" pitchFamily="18" charset="0"/>
                <a:sym typeface="+mn-ea"/>
              </a:rPr>
              <a:t>Above the list of  files </a:t>
            </a:r>
            <a:r>
              <a:rPr sz="1800" spc="-5" dirty="0">
                <a:solidFill>
                  <a:srgbClr val="404040"/>
                </a:solidFill>
                <a:latin typeface="Times New Roman" panose="02020603050405020304"/>
                <a:cs typeface="Times New Roman" panose="02020603050405020304"/>
                <a:sym typeface="+mn-ea"/>
              </a:rPr>
              <a:t>using</a:t>
            </a:r>
            <a:r>
              <a:rPr sz="1800" spc="5" dirty="0">
                <a:solidFill>
                  <a:srgbClr val="404040"/>
                </a:solidFill>
                <a:latin typeface="Times New Roman" panose="02020603050405020304"/>
                <a:cs typeface="Times New Roman" panose="02020603050405020304"/>
                <a:sym typeface="+mn-ea"/>
              </a:rPr>
              <a:t> </a:t>
            </a:r>
            <a:r>
              <a:rPr sz="1800" spc="-5" dirty="0">
                <a:solidFill>
                  <a:srgbClr val="404040"/>
                </a:solidFill>
                <a:latin typeface="Times New Roman" panose="02020603050405020304"/>
                <a:cs typeface="Times New Roman" panose="02020603050405020304"/>
                <a:sym typeface="+mn-ea"/>
              </a:rPr>
              <a:t>the</a:t>
            </a:r>
            <a:r>
              <a:rPr sz="1800" spc="-110" dirty="0">
                <a:solidFill>
                  <a:srgbClr val="404040"/>
                </a:solidFill>
                <a:latin typeface="Times New Roman" panose="02020603050405020304"/>
                <a:cs typeface="Times New Roman" panose="02020603050405020304"/>
                <a:sym typeface="+mn-ea"/>
              </a:rPr>
              <a:t> </a:t>
            </a:r>
            <a:r>
              <a:rPr sz="1800" spc="-5" dirty="0">
                <a:solidFill>
                  <a:srgbClr val="404040"/>
                </a:solidFill>
                <a:latin typeface="Times New Roman" panose="02020603050405020304"/>
                <a:cs typeface="Times New Roman" panose="02020603050405020304"/>
                <a:sym typeface="+mn-ea"/>
              </a:rPr>
              <a:t>Add</a:t>
            </a:r>
            <a:r>
              <a:rPr sz="1800" spc="5" dirty="0">
                <a:solidFill>
                  <a:srgbClr val="404040"/>
                </a:solidFill>
                <a:latin typeface="Times New Roman" panose="02020603050405020304"/>
                <a:cs typeface="Times New Roman" panose="02020603050405020304"/>
                <a:sym typeface="+mn-ea"/>
              </a:rPr>
              <a:t> </a:t>
            </a:r>
            <a:r>
              <a:rPr sz="1800" spc="-5" dirty="0">
                <a:solidFill>
                  <a:srgbClr val="404040"/>
                </a:solidFill>
                <a:latin typeface="Times New Roman" panose="02020603050405020304"/>
                <a:cs typeface="Times New Roman" panose="02020603050405020304"/>
                <a:sym typeface="+mn-ea"/>
              </a:rPr>
              <a:t>file</a:t>
            </a:r>
            <a:r>
              <a:rPr sz="1800" spc="10" dirty="0">
                <a:solidFill>
                  <a:srgbClr val="404040"/>
                </a:solidFill>
                <a:latin typeface="Times New Roman" panose="02020603050405020304"/>
                <a:cs typeface="Times New Roman" panose="02020603050405020304"/>
                <a:sym typeface="+mn-ea"/>
              </a:rPr>
              <a:t> </a:t>
            </a:r>
            <a:r>
              <a:rPr sz="1800" spc="-5" dirty="0">
                <a:solidFill>
                  <a:srgbClr val="404040"/>
                </a:solidFill>
                <a:latin typeface="Times New Roman" panose="02020603050405020304"/>
                <a:cs typeface="Times New Roman" panose="02020603050405020304"/>
                <a:sym typeface="+mn-ea"/>
              </a:rPr>
              <a:t>drop-down,</a:t>
            </a:r>
            <a:r>
              <a:rPr sz="1800" spc="5" dirty="0">
                <a:solidFill>
                  <a:srgbClr val="404040"/>
                </a:solidFill>
                <a:latin typeface="Times New Roman" panose="02020603050405020304"/>
                <a:cs typeface="Times New Roman" panose="02020603050405020304"/>
                <a:sym typeface="+mn-ea"/>
              </a:rPr>
              <a:t> </a:t>
            </a:r>
            <a:r>
              <a:rPr sz="1800" spc="-5" dirty="0">
                <a:solidFill>
                  <a:srgbClr val="404040"/>
                </a:solidFill>
                <a:latin typeface="Times New Roman" panose="02020603050405020304"/>
                <a:cs typeface="Times New Roman" panose="02020603050405020304"/>
                <a:sym typeface="+mn-ea"/>
              </a:rPr>
              <a:t>click</a:t>
            </a:r>
            <a:r>
              <a:rPr sz="1800" spc="5" dirty="0">
                <a:solidFill>
                  <a:srgbClr val="404040"/>
                </a:solidFill>
                <a:latin typeface="Times New Roman" panose="02020603050405020304"/>
                <a:cs typeface="Times New Roman" panose="02020603050405020304"/>
                <a:sym typeface="+mn-ea"/>
              </a:rPr>
              <a:t> </a:t>
            </a:r>
            <a:r>
              <a:rPr sz="1800" spc="-5" dirty="0">
                <a:solidFill>
                  <a:srgbClr val="404040"/>
                </a:solidFill>
                <a:latin typeface="Times New Roman" panose="02020603050405020304"/>
                <a:cs typeface="Times New Roman" panose="02020603050405020304"/>
                <a:sym typeface="+mn-ea"/>
              </a:rPr>
              <a:t>Create</a:t>
            </a:r>
            <a:r>
              <a:rPr sz="1800" spc="10" dirty="0">
                <a:solidFill>
                  <a:srgbClr val="404040"/>
                </a:solidFill>
                <a:latin typeface="Times New Roman" panose="02020603050405020304"/>
                <a:cs typeface="Times New Roman" panose="02020603050405020304"/>
                <a:sym typeface="+mn-ea"/>
              </a:rPr>
              <a:t> </a:t>
            </a:r>
            <a:r>
              <a:rPr sz="1800" dirty="0">
                <a:solidFill>
                  <a:srgbClr val="404040"/>
                </a:solidFill>
                <a:latin typeface="Times New Roman" panose="02020603050405020304"/>
                <a:cs typeface="Times New Roman" panose="02020603050405020304"/>
                <a:sym typeface="+mn-ea"/>
              </a:rPr>
              <a:t>new</a:t>
            </a:r>
            <a:r>
              <a:rPr sz="1800" spc="5" dirty="0">
                <a:solidFill>
                  <a:srgbClr val="404040"/>
                </a:solidFill>
                <a:latin typeface="Times New Roman" panose="02020603050405020304"/>
                <a:cs typeface="Times New Roman" panose="02020603050405020304"/>
                <a:sym typeface="+mn-ea"/>
              </a:rPr>
              <a:t> </a:t>
            </a:r>
            <a:r>
              <a:rPr sz="1800" spc="-5" dirty="0">
                <a:solidFill>
                  <a:srgbClr val="404040"/>
                </a:solidFill>
                <a:latin typeface="Times New Roman" panose="02020603050405020304"/>
                <a:cs typeface="Times New Roman" panose="02020603050405020304"/>
                <a:sym typeface="+mn-ea"/>
              </a:rPr>
              <a:t>file. </a:t>
            </a:r>
            <a:r>
              <a:rPr sz="1800" spc="-484" dirty="0">
                <a:solidFill>
                  <a:srgbClr val="404040"/>
                </a:solidFill>
                <a:latin typeface="Times New Roman" panose="02020603050405020304"/>
                <a:cs typeface="Times New Roman" panose="02020603050405020304"/>
                <a:sym typeface="+mn-ea"/>
              </a:rPr>
              <a:t> </a:t>
            </a:r>
            <a:r>
              <a:rPr sz="1800" spc="-5" dirty="0">
                <a:solidFill>
                  <a:srgbClr val="404040"/>
                </a:solidFill>
                <a:latin typeface="Times New Roman" panose="02020603050405020304"/>
                <a:cs typeface="Times New Roman" panose="02020603050405020304"/>
                <a:sym typeface="+mn-ea"/>
              </a:rPr>
              <a:t>"Create</a:t>
            </a:r>
            <a:r>
              <a:rPr sz="1800" dirty="0">
                <a:solidFill>
                  <a:srgbClr val="404040"/>
                </a:solidFill>
                <a:latin typeface="Times New Roman" panose="02020603050405020304"/>
                <a:cs typeface="Times New Roman" panose="02020603050405020304"/>
                <a:sym typeface="+mn-ea"/>
              </a:rPr>
              <a:t> new</a:t>
            </a:r>
            <a:r>
              <a:rPr sz="1800" spc="-5" dirty="0">
                <a:solidFill>
                  <a:srgbClr val="404040"/>
                </a:solidFill>
                <a:latin typeface="Times New Roman" panose="02020603050405020304"/>
                <a:cs typeface="Times New Roman" panose="02020603050405020304"/>
                <a:sym typeface="+mn-ea"/>
              </a:rPr>
              <a:t> file" in the</a:t>
            </a:r>
            <a:r>
              <a:rPr sz="1800" dirty="0">
                <a:solidFill>
                  <a:srgbClr val="404040"/>
                </a:solidFill>
                <a:latin typeface="Times New Roman" panose="02020603050405020304"/>
                <a:cs typeface="Times New Roman" panose="02020603050405020304"/>
                <a:sym typeface="+mn-ea"/>
              </a:rPr>
              <a:t> </a:t>
            </a:r>
            <a:r>
              <a:rPr sz="1800" spc="-5" dirty="0">
                <a:solidFill>
                  <a:srgbClr val="404040"/>
                </a:solidFill>
                <a:latin typeface="Times New Roman" panose="02020603050405020304"/>
                <a:cs typeface="Times New Roman" panose="02020603050405020304"/>
                <a:sym typeface="+mn-ea"/>
              </a:rPr>
              <a:t>"Add file" dropdown</a:t>
            </a:r>
            <a:endParaRPr sz="1800" spc="-5" dirty="0">
              <a:solidFill>
                <a:srgbClr val="404040"/>
              </a:solidFill>
              <a:latin typeface="Times New Roman" panose="02020603050405020304"/>
              <a:cs typeface="Times New Roman" panose="02020603050405020304"/>
              <a:sym typeface="+mn-ea"/>
            </a:endParaRPr>
          </a:p>
          <a:p>
            <a:pPr marL="12700" indent="0">
              <a:lnSpc>
                <a:spcPct val="100000"/>
              </a:lnSpc>
              <a:spcBef>
                <a:spcPts val="1000"/>
              </a:spcBef>
              <a:buClr>
                <a:srgbClr val="000000"/>
              </a:buClr>
              <a:buSzPct val="80000"/>
              <a:buFont typeface="Wingdings" panose="05000000000000000000" charset="0"/>
              <a:buNone/>
              <a:tabLst>
                <a:tab pos="354965" algn="l"/>
                <a:tab pos="355600" algn="l"/>
              </a:tabLst>
            </a:pPr>
            <a:endParaRPr sz="1800">
              <a:latin typeface="Times New Roman" panose="02020603050405020304" pitchFamily="18" charset="0"/>
              <a:cs typeface="Times New Roman" panose="02020603050405020304" pitchFamily="18" charset="0"/>
            </a:endParaRPr>
          </a:p>
          <a:p>
            <a:pPr>
              <a:buNone/>
            </a:pPr>
            <a:endParaRPr lang="en-IN" sz="1800" b="1">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1991E68-B84B-424D-BCFD-257DDAF89125}" type="datetime3">
              <a:rPr lang="en-US" smtClean="0"/>
            </a:fld>
            <a:endParaRPr lang="en-US"/>
          </a:p>
        </p:txBody>
      </p:sp>
      <p:sp>
        <p:nvSpPr>
          <p:cNvPr id="5" name="Slide Number Placeholder 4"/>
          <p:cNvSpPr>
            <a:spLocks noGrp="1"/>
          </p:cNvSpPr>
          <p:nvPr>
            <p:ph type="sldNum" sz="quarter" idx="12"/>
          </p:nvPr>
        </p:nvSpPr>
        <p:spPr/>
        <p:txBody>
          <a:bodyPr/>
          <a:lstStyle/>
          <a:p>
            <a:fld id="{C85EE452-C53E-4A0E-AD8D-C3E0ECDBDE20}" type="slidenum">
              <a:rPr lang="en-US" smtClean="0"/>
            </a:fld>
            <a:endParaRPr lang="en-US"/>
          </a:p>
        </p:txBody>
      </p:sp>
      <p:pic>
        <p:nvPicPr>
          <p:cNvPr id="8" name="object 8"/>
          <p:cNvPicPr>
            <a:picLocks noChangeAspect="1"/>
          </p:cNvPicPr>
          <p:nvPr>
            <p:ph sz="half" idx="2"/>
          </p:nvPr>
        </p:nvPicPr>
        <p:blipFill>
          <a:blip r:embed="rId1" cstate="print"/>
          <a:stretch>
            <a:fillRect/>
          </a:stretch>
        </p:blipFill>
        <p:spPr>
          <a:xfrm>
            <a:off x="1981200" y="3810000"/>
            <a:ext cx="4038600" cy="16478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a:t>IMPLEMENTATION</a:t>
            </a:r>
            <a:endParaRPr lang="en-IN" sz="3600" b="1"/>
          </a:p>
        </p:txBody>
      </p:sp>
      <p:sp>
        <p:nvSpPr>
          <p:cNvPr id="3" name="Content Placeholder 2"/>
          <p:cNvSpPr>
            <a:spLocks noGrp="1"/>
          </p:cNvSpPr>
          <p:nvPr>
            <p:ph sz="half" idx="1"/>
          </p:nvPr>
        </p:nvSpPr>
        <p:spPr>
          <a:xfrm>
            <a:off x="457200" y="1600200"/>
            <a:ext cx="8293735" cy="4526280"/>
          </a:xfrm>
        </p:spPr>
        <p:txBody>
          <a:bodyPr>
            <a:normAutofit/>
          </a:bodyPr>
          <a:lstStyle/>
          <a:p>
            <a:pPr algn="just">
              <a:buFont typeface="Wingdings" panose="05000000000000000000" charset="0"/>
              <a:buChar char="Ø"/>
            </a:pPr>
            <a:r>
              <a:rPr sz="1800" dirty="0">
                <a:latin typeface="Times New Roman" panose="02020603050405020304"/>
                <a:cs typeface="Times New Roman" panose="02020603050405020304"/>
                <a:sym typeface="+mn-ea"/>
              </a:rPr>
              <a:t>At </a:t>
            </a:r>
            <a:r>
              <a:rPr sz="1800" spc="-5" dirty="0">
                <a:latin typeface="Times New Roman" panose="02020603050405020304"/>
                <a:cs typeface="Times New Roman" panose="02020603050405020304"/>
                <a:sym typeface="+mn-ea"/>
              </a:rPr>
              <a:t>the bottom of the </a:t>
            </a:r>
            <a:r>
              <a:rPr sz="1800" dirty="0">
                <a:latin typeface="Times New Roman" panose="02020603050405020304"/>
                <a:cs typeface="Times New Roman" panose="02020603050405020304"/>
                <a:sym typeface="+mn-ea"/>
              </a:rPr>
              <a:t>page, </a:t>
            </a:r>
            <a:r>
              <a:rPr sz="1800" spc="-5" dirty="0">
                <a:latin typeface="Times New Roman" panose="02020603050405020304"/>
                <a:cs typeface="Times New Roman" panose="02020603050405020304"/>
                <a:sym typeface="+mn-ea"/>
              </a:rPr>
              <a:t>type </a:t>
            </a:r>
            <a:r>
              <a:rPr sz="1800" dirty="0">
                <a:latin typeface="Times New Roman" panose="02020603050405020304"/>
                <a:cs typeface="Times New Roman" panose="02020603050405020304"/>
                <a:sym typeface="+mn-ea"/>
              </a:rPr>
              <a:t>a </a:t>
            </a:r>
            <a:r>
              <a:rPr sz="1800" spc="-5" dirty="0">
                <a:latin typeface="Times New Roman" panose="02020603050405020304"/>
                <a:cs typeface="Times New Roman" panose="02020603050405020304"/>
                <a:sym typeface="+mn-ea"/>
              </a:rPr>
              <a:t>short, meaningful commit message that describes the change you </a:t>
            </a:r>
            <a:r>
              <a:rPr sz="1800" spc="-484" dirty="0">
                <a:latin typeface="Times New Roman" panose="02020603050405020304"/>
                <a:cs typeface="Times New Roman" panose="02020603050405020304"/>
                <a:sym typeface="+mn-ea"/>
              </a:rPr>
              <a:t> </a:t>
            </a:r>
            <a:r>
              <a:rPr sz="1800" dirty="0">
                <a:latin typeface="Times New Roman" panose="02020603050405020304"/>
                <a:cs typeface="Times New Roman" panose="02020603050405020304"/>
                <a:sym typeface="+mn-ea"/>
              </a:rPr>
              <a:t>made </a:t>
            </a:r>
            <a:r>
              <a:rPr sz="1800" spc="-5" dirty="0">
                <a:latin typeface="Times New Roman" panose="02020603050405020304"/>
                <a:cs typeface="Times New Roman" panose="02020603050405020304"/>
                <a:sym typeface="+mn-ea"/>
              </a:rPr>
              <a:t>to the file. </a:t>
            </a:r>
            <a:r>
              <a:rPr sz="1800" spc="-70" dirty="0">
                <a:latin typeface="Times New Roman" panose="02020603050405020304"/>
                <a:cs typeface="Times New Roman" panose="02020603050405020304"/>
                <a:sym typeface="+mn-ea"/>
              </a:rPr>
              <a:t>You </a:t>
            </a:r>
            <a:r>
              <a:rPr sz="1800" dirty="0">
                <a:latin typeface="Times New Roman" panose="02020603050405020304"/>
                <a:cs typeface="Times New Roman" panose="02020603050405020304"/>
                <a:sym typeface="+mn-ea"/>
              </a:rPr>
              <a:t>can </a:t>
            </a:r>
            <a:r>
              <a:rPr sz="1800" spc="-5" dirty="0">
                <a:latin typeface="Times New Roman" panose="02020603050405020304"/>
                <a:cs typeface="Times New Roman" panose="02020603050405020304"/>
                <a:sym typeface="+mn-ea"/>
              </a:rPr>
              <a:t>attribute the commit to more than one author in the commit message. For </a:t>
            </a:r>
            <a:r>
              <a:rPr sz="1800" spc="-484"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more</a:t>
            </a:r>
            <a:r>
              <a:rPr sz="1800"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information, </a:t>
            </a:r>
            <a:r>
              <a:rPr sz="1800" dirty="0">
                <a:latin typeface="Times New Roman" panose="02020603050405020304"/>
                <a:cs typeface="Times New Roman" panose="02020603050405020304"/>
                <a:sym typeface="+mn-ea"/>
              </a:rPr>
              <a:t>see </a:t>
            </a:r>
            <a:r>
              <a:rPr sz="1800" spc="-5" dirty="0">
                <a:latin typeface="Times New Roman" panose="02020603050405020304"/>
                <a:cs typeface="Times New Roman" panose="02020603050405020304"/>
                <a:sym typeface="+mn-ea"/>
              </a:rPr>
              <a:t>"Creating</a:t>
            </a:r>
            <a:r>
              <a:rPr sz="1800" dirty="0">
                <a:latin typeface="Times New Roman" panose="02020603050405020304"/>
                <a:cs typeface="Times New Roman" panose="02020603050405020304"/>
                <a:sym typeface="+mn-ea"/>
              </a:rPr>
              <a:t> a </a:t>
            </a:r>
            <a:r>
              <a:rPr sz="1800" spc="-5" dirty="0">
                <a:latin typeface="Times New Roman" panose="02020603050405020304"/>
                <a:cs typeface="Times New Roman" panose="02020603050405020304"/>
                <a:sym typeface="+mn-ea"/>
              </a:rPr>
              <a:t>commit with multiple</a:t>
            </a:r>
            <a:r>
              <a:rPr sz="1800" spc="5" dirty="0">
                <a:latin typeface="Times New Roman" panose="02020603050405020304"/>
                <a:cs typeface="Times New Roman" panose="02020603050405020304"/>
                <a:sym typeface="+mn-ea"/>
              </a:rPr>
              <a:t> </a:t>
            </a:r>
            <a:r>
              <a:rPr sz="1800" spc="-5" dirty="0">
                <a:latin typeface="Times New Roman" panose="02020603050405020304"/>
                <a:cs typeface="Times New Roman" panose="02020603050405020304"/>
                <a:sym typeface="+mn-ea"/>
              </a:rPr>
              <a:t>authors."</a:t>
            </a:r>
            <a:endParaRPr sz="1800" spc="-5" dirty="0">
              <a:latin typeface="Times New Roman" panose="02020603050405020304"/>
              <a:cs typeface="Times New Roman" panose="02020603050405020304"/>
              <a:sym typeface="+mn-ea"/>
            </a:endParaRPr>
          </a:p>
          <a:p>
            <a:pPr algn="just">
              <a:buFont typeface="Wingdings" panose="05000000000000000000" charset="0"/>
              <a:buChar char="Ø"/>
            </a:pPr>
            <a:r>
              <a:rPr lang="en-IN" sz="1800" spc="-5" dirty="0">
                <a:latin typeface="Times New Roman" panose="02020603050405020304"/>
                <a:cs typeface="Times New Roman" panose="02020603050405020304"/>
                <a:sym typeface="+mn-ea"/>
              </a:rPr>
              <a:t>Click commit changes.</a:t>
            </a:r>
            <a:endParaRPr lang="en-IN" sz="1800" spc="-5" dirty="0">
              <a:latin typeface="Times New Roman" panose="02020603050405020304"/>
              <a:cs typeface="Times New Roman" panose="02020603050405020304"/>
              <a:sym typeface="+mn-ea"/>
            </a:endParaRPr>
          </a:p>
          <a:p>
            <a:pPr marL="0" indent="0" algn="just">
              <a:buFont typeface="Wingdings" panose="05000000000000000000" charset="0"/>
              <a:buNone/>
            </a:pPr>
            <a:endParaRPr sz="1800">
              <a:latin typeface="Times New Roman" panose="02020603050405020304"/>
              <a:cs typeface="Times New Roman" panose="02020603050405020304"/>
            </a:endParaRPr>
          </a:p>
          <a:p>
            <a:pPr algn="just">
              <a:buFont typeface="Wingdings" panose="05000000000000000000" charset="0"/>
              <a:buChar char="Ø"/>
            </a:pPr>
            <a:endParaRPr lang="en-IN" sz="1800" b="1" u="sng">
              <a:latin typeface="+mj-lt"/>
            </a:endParaRPr>
          </a:p>
        </p:txBody>
      </p:sp>
      <p:sp>
        <p:nvSpPr>
          <p:cNvPr id="4" name="Date Placeholder 3"/>
          <p:cNvSpPr>
            <a:spLocks noGrp="1"/>
          </p:cNvSpPr>
          <p:nvPr>
            <p:ph type="dt" sz="half" idx="10"/>
          </p:nvPr>
        </p:nvSpPr>
        <p:spPr/>
        <p:txBody>
          <a:bodyPr/>
          <a:lstStyle/>
          <a:p>
            <a:fld id="{B1991E68-B84B-424D-BCFD-257DDAF89125}" type="datetime3">
              <a:rPr lang="en-US" smtClean="0"/>
            </a:fld>
            <a:endParaRPr lang="en-US"/>
          </a:p>
        </p:txBody>
      </p:sp>
      <p:sp>
        <p:nvSpPr>
          <p:cNvPr id="5" name="Slide Number Placeholder 4"/>
          <p:cNvSpPr>
            <a:spLocks noGrp="1"/>
          </p:cNvSpPr>
          <p:nvPr>
            <p:ph type="sldNum" sz="quarter" idx="12"/>
          </p:nvPr>
        </p:nvSpPr>
        <p:spPr/>
        <p:txBody>
          <a:bodyPr/>
          <a:lstStyle/>
          <a:p>
            <a:fld id="{C85EE452-C53E-4A0E-AD8D-C3E0ECDBDE20}"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a:t>IMPLEMENTATION</a:t>
            </a:r>
            <a:endParaRPr lang="en-IN" sz="3600" b="1"/>
          </a:p>
        </p:txBody>
      </p:sp>
      <p:sp>
        <p:nvSpPr>
          <p:cNvPr id="3" name="Content Placeholder 2"/>
          <p:cNvSpPr>
            <a:spLocks noGrp="1"/>
          </p:cNvSpPr>
          <p:nvPr>
            <p:ph idx="1"/>
          </p:nvPr>
        </p:nvSpPr>
        <p:spPr>
          <a:xfrm>
            <a:off x="457200" y="1417638"/>
            <a:ext cx="8229600" cy="4525963"/>
          </a:xfrm>
        </p:spPr>
        <p:txBody>
          <a:bodyPr>
            <a:normAutofit/>
          </a:bodyPr>
          <a:lstStyle/>
          <a:p>
            <a:pPr marL="12700" indent="0">
              <a:lnSpc>
                <a:spcPct val="100000"/>
              </a:lnSpc>
              <a:spcBef>
                <a:spcPts val="105"/>
              </a:spcBef>
              <a:buClr>
                <a:srgbClr val="000000"/>
              </a:buClr>
              <a:buSzPct val="80000"/>
              <a:buNone/>
              <a:tabLst>
                <a:tab pos="354965" algn="l"/>
                <a:tab pos="355600" algn="l"/>
              </a:tabLst>
            </a:pPr>
            <a:r>
              <a:rPr lang="en-IN" sz="2100" b="1" spc="-5" dirty="0">
                <a:solidFill>
                  <a:srgbClr val="404040"/>
                </a:solidFill>
                <a:latin typeface="Times New Roman" panose="02020603050405020304"/>
                <a:cs typeface="Times New Roman" panose="02020603050405020304"/>
                <a:sym typeface="+mn-ea"/>
              </a:rPr>
              <a:t>Debugging</a:t>
            </a:r>
            <a:endParaRPr sz="2100" b="1" spc="-5" dirty="0">
              <a:solidFill>
                <a:srgbClr val="404040"/>
              </a:solidFill>
              <a:latin typeface="Times New Roman" panose="02020603050405020304"/>
              <a:cs typeface="Times New Roman" panose="02020603050405020304"/>
              <a:sym typeface="+mn-ea"/>
            </a:endParaRPr>
          </a:p>
          <a:p>
            <a:pPr marL="12700" indent="0">
              <a:lnSpc>
                <a:spcPct val="100000"/>
              </a:lnSpc>
              <a:spcBef>
                <a:spcPts val="105"/>
              </a:spcBef>
              <a:buClr>
                <a:srgbClr val="000000"/>
              </a:buClr>
              <a:buSzPct val="80000"/>
              <a:buNone/>
              <a:tabLst>
                <a:tab pos="354965" algn="l"/>
                <a:tab pos="355600" algn="l"/>
              </a:tabLst>
            </a:pPr>
            <a:endParaRPr sz="2100" spc="-5" dirty="0">
              <a:solidFill>
                <a:srgbClr val="404040"/>
              </a:solidFill>
              <a:latin typeface="Times New Roman" panose="02020603050405020304"/>
              <a:cs typeface="Times New Roman" panose="02020603050405020304"/>
              <a:sym typeface="+mn-ea"/>
            </a:endParaRPr>
          </a:p>
          <a:p>
            <a:pPr marL="355600" indent="-342900" algn="just">
              <a:lnSpc>
                <a:spcPct val="100000"/>
              </a:lnSpc>
              <a:spcBef>
                <a:spcPts val="105"/>
              </a:spcBef>
              <a:buClr>
                <a:srgbClr val="000000"/>
              </a:buClr>
              <a:buSzPct val="80000"/>
              <a:buFont typeface="Wingdings" panose="05000000000000000000"/>
              <a:buChar char=""/>
              <a:tabLst>
                <a:tab pos="354965" algn="l"/>
                <a:tab pos="355600" algn="l"/>
              </a:tabLst>
            </a:pPr>
            <a:r>
              <a:rPr sz="1800" spc="-5" dirty="0">
                <a:solidFill>
                  <a:srgbClr val="404040"/>
                </a:solidFill>
                <a:latin typeface="Times New Roman" panose="02020603050405020304" pitchFamily="18" charset="0"/>
                <a:cs typeface="Times New Roman" panose="02020603050405020304" pitchFamily="18" charset="0"/>
                <a:sym typeface="+mn-ea"/>
              </a:rPr>
              <a:t>Simple</a:t>
            </a:r>
            <a:r>
              <a:rPr sz="1800" spc="5" dirty="0">
                <a:solidFill>
                  <a:srgbClr val="404040"/>
                </a:solidFill>
                <a:latin typeface="Times New Roman" panose="02020603050405020304" pitchFamily="18" charset="0"/>
                <a:cs typeface="Times New Roman" panose="02020603050405020304" pitchFamily="18" charset="0"/>
                <a:sym typeface="+mn-ea"/>
              </a:rPr>
              <a:t> </a:t>
            </a:r>
            <a:r>
              <a:rPr sz="1800" spc="-5" dirty="0">
                <a:solidFill>
                  <a:srgbClr val="404040"/>
                </a:solidFill>
                <a:latin typeface="Times New Roman" panose="02020603050405020304" pitchFamily="18" charset="0"/>
                <a:cs typeface="Times New Roman" panose="02020603050405020304" pitchFamily="18" charset="0"/>
                <a:sym typeface="+mn-ea"/>
              </a:rPr>
              <a:t>files</a:t>
            </a:r>
            <a:r>
              <a:rPr sz="1800" dirty="0">
                <a:solidFill>
                  <a:srgbClr val="404040"/>
                </a:solidFill>
                <a:latin typeface="Times New Roman" panose="02020603050405020304" pitchFamily="18" charset="0"/>
                <a:cs typeface="Times New Roman" panose="02020603050405020304" pitchFamily="18" charset="0"/>
                <a:sym typeface="+mn-ea"/>
              </a:rPr>
              <a:t> can </a:t>
            </a:r>
            <a:r>
              <a:rPr sz="1800" spc="-5" dirty="0">
                <a:solidFill>
                  <a:srgbClr val="404040"/>
                </a:solidFill>
                <a:latin typeface="Times New Roman" panose="02020603050405020304" pitchFamily="18" charset="0"/>
                <a:cs typeface="Times New Roman" panose="02020603050405020304" pitchFamily="18" charset="0"/>
                <a:sym typeface="+mn-ea"/>
              </a:rPr>
              <a:t>be</a:t>
            </a:r>
            <a:r>
              <a:rPr sz="1800" spc="5" dirty="0">
                <a:solidFill>
                  <a:srgbClr val="404040"/>
                </a:solidFill>
                <a:latin typeface="Times New Roman" panose="02020603050405020304" pitchFamily="18" charset="0"/>
                <a:cs typeface="Times New Roman" panose="02020603050405020304" pitchFamily="18" charset="0"/>
                <a:sym typeface="+mn-ea"/>
              </a:rPr>
              <a:t> </a:t>
            </a:r>
            <a:r>
              <a:rPr sz="1800" spc="-5" dirty="0">
                <a:solidFill>
                  <a:srgbClr val="404040"/>
                </a:solidFill>
                <a:latin typeface="Times New Roman" panose="02020603050405020304" pitchFamily="18" charset="0"/>
                <a:cs typeface="Times New Roman" panose="02020603050405020304" pitchFamily="18" charset="0"/>
                <a:sym typeface="+mn-ea"/>
              </a:rPr>
              <a:t>uploaded</a:t>
            </a:r>
            <a:r>
              <a:rPr sz="1800" dirty="0">
                <a:solidFill>
                  <a:srgbClr val="404040"/>
                </a:solidFill>
                <a:latin typeface="Times New Roman" panose="02020603050405020304" pitchFamily="18" charset="0"/>
                <a:cs typeface="Times New Roman" panose="02020603050405020304" pitchFamily="18" charset="0"/>
                <a:sym typeface="+mn-ea"/>
              </a:rPr>
              <a:t> by </a:t>
            </a:r>
            <a:r>
              <a:rPr sz="1800" spc="-5" dirty="0">
                <a:solidFill>
                  <a:srgbClr val="404040"/>
                </a:solidFill>
                <a:latin typeface="Times New Roman" panose="02020603050405020304" pitchFamily="18" charset="0"/>
                <a:cs typeface="Times New Roman" panose="02020603050405020304" pitchFamily="18" charset="0"/>
                <a:sym typeface="+mn-ea"/>
              </a:rPr>
              <a:t>using</a:t>
            </a:r>
            <a:r>
              <a:rPr sz="1800" dirty="0">
                <a:solidFill>
                  <a:srgbClr val="404040"/>
                </a:solidFill>
                <a:latin typeface="Times New Roman" panose="02020603050405020304" pitchFamily="18" charset="0"/>
                <a:cs typeface="Times New Roman" panose="02020603050405020304" pitchFamily="18" charset="0"/>
                <a:sym typeface="+mn-ea"/>
              </a:rPr>
              <a:t> </a:t>
            </a:r>
            <a:r>
              <a:rPr sz="1800" spc="-5" dirty="0">
                <a:solidFill>
                  <a:srgbClr val="404040"/>
                </a:solidFill>
                <a:latin typeface="Times New Roman" panose="02020603050405020304" pitchFamily="18" charset="0"/>
                <a:cs typeface="Times New Roman" panose="02020603050405020304" pitchFamily="18" charset="0"/>
                <a:sym typeface="+mn-ea"/>
              </a:rPr>
              <a:t>drag</a:t>
            </a:r>
            <a:r>
              <a:rPr sz="1800" dirty="0">
                <a:solidFill>
                  <a:srgbClr val="404040"/>
                </a:solidFill>
                <a:latin typeface="Times New Roman" panose="02020603050405020304" pitchFamily="18" charset="0"/>
                <a:cs typeface="Times New Roman" panose="02020603050405020304" pitchFamily="18" charset="0"/>
                <a:sym typeface="+mn-ea"/>
              </a:rPr>
              <a:t> and </a:t>
            </a:r>
            <a:r>
              <a:rPr sz="1800" spc="-5" dirty="0">
                <a:solidFill>
                  <a:srgbClr val="404040"/>
                </a:solidFill>
                <a:latin typeface="Times New Roman" panose="02020603050405020304" pitchFamily="18" charset="0"/>
                <a:cs typeface="Times New Roman" panose="02020603050405020304" pitchFamily="18" charset="0"/>
                <a:sym typeface="+mn-ea"/>
              </a:rPr>
              <a:t>drop</a:t>
            </a:r>
            <a:r>
              <a:rPr sz="1800" dirty="0">
                <a:solidFill>
                  <a:srgbClr val="404040"/>
                </a:solidFill>
                <a:latin typeface="Times New Roman" panose="02020603050405020304" pitchFamily="18" charset="0"/>
                <a:cs typeface="Times New Roman" panose="02020603050405020304" pitchFamily="18" charset="0"/>
                <a:sym typeface="+mn-ea"/>
              </a:rPr>
              <a:t> </a:t>
            </a:r>
            <a:r>
              <a:rPr sz="1800" spc="-5" dirty="0">
                <a:solidFill>
                  <a:srgbClr val="404040"/>
                </a:solidFill>
                <a:latin typeface="Times New Roman" panose="02020603050405020304" pitchFamily="18" charset="0"/>
                <a:cs typeface="Times New Roman" panose="02020603050405020304" pitchFamily="18" charset="0"/>
                <a:sym typeface="+mn-ea"/>
              </a:rPr>
              <a:t>method.</a:t>
            </a:r>
            <a:endParaRPr sz="1800">
              <a:latin typeface="Times New Roman" panose="02020603050405020304" pitchFamily="18" charset="0"/>
              <a:cs typeface="Times New Roman" panose="02020603050405020304" pitchFamily="18" charset="0"/>
            </a:endParaRPr>
          </a:p>
          <a:p>
            <a:pPr marL="355600" indent="-342900" algn="just">
              <a:lnSpc>
                <a:spcPct val="100000"/>
              </a:lnSpc>
              <a:spcBef>
                <a:spcPts val="1720"/>
              </a:spcBef>
              <a:buClr>
                <a:srgbClr val="000000"/>
              </a:buClr>
              <a:buSzPct val="80000"/>
              <a:buFont typeface="Wingdings" panose="05000000000000000000"/>
              <a:buChar char=""/>
              <a:tabLst>
                <a:tab pos="354965" algn="l"/>
                <a:tab pos="355600" algn="l"/>
              </a:tabLst>
            </a:pPr>
            <a:r>
              <a:rPr sz="1800" spc="-5" dirty="0">
                <a:solidFill>
                  <a:srgbClr val="404040"/>
                </a:solidFill>
                <a:latin typeface="Times New Roman" panose="02020603050405020304" pitchFamily="18" charset="0"/>
                <a:cs typeface="Times New Roman" panose="02020603050405020304" pitchFamily="18" charset="0"/>
                <a:sym typeface="+mn-ea"/>
              </a:rPr>
              <a:t>Error in</a:t>
            </a:r>
            <a:r>
              <a:rPr sz="1800" dirty="0">
                <a:solidFill>
                  <a:srgbClr val="404040"/>
                </a:solidFill>
                <a:latin typeface="Times New Roman" panose="02020603050405020304" pitchFamily="18" charset="0"/>
                <a:cs typeface="Times New Roman" panose="02020603050405020304" pitchFamily="18" charset="0"/>
                <a:sym typeface="+mn-ea"/>
              </a:rPr>
              <a:t> </a:t>
            </a:r>
            <a:r>
              <a:rPr sz="1800" spc="-5" dirty="0">
                <a:solidFill>
                  <a:srgbClr val="404040"/>
                </a:solidFill>
                <a:latin typeface="Times New Roman" panose="02020603050405020304" pitchFamily="18" charset="0"/>
                <a:cs typeface="Times New Roman" panose="02020603050405020304" pitchFamily="18" charset="0"/>
                <a:sym typeface="+mn-ea"/>
              </a:rPr>
              <a:t>uploading</a:t>
            </a:r>
            <a:r>
              <a:rPr sz="1800" dirty="0">
                <a:solidFill>
                  <a:srgbClr val="404040"/>
                </a:solidFill>
                <a:latin typeface="Times New Roman" panose="02020603050405020304" pitchFamily="18" charset="0"/>
                <a:cs typeface="Times New Roman" panose="02020603050405020304" pitchFamily="18" charset="0"/>
                <a:sym typeface="+mn-ea"/>
              </a:rPr>
              <a:t> </a:t>
            </a:r>
            <a:r>
              <a:rPr sz="1800" spc="-5" dirty="0">
                <a:solidFill>
                  <a:srgbClr val="404040"/>
                </a:solidFill>
                <a:latin typeface="Times New Roman" panose="02020603050405020304" pitchFamily="18" charset="0"/>
                <a:cs typeface="Times New Roman" panose="02020603050405020304" pitchFamily="18" charset="0"/>
                <a:sym typeface="+mn-ea"/>
              </a:rPr>
              <a:t>complex</a:t>
            </a:r>
            <a:r>
              <a:rPr sz="1800" dirty="0">
                <a:solidFill>
                  <a:srgbClr val="404040"/>
                </a:solidFill>
                <a:latin typeface="Times New Roman" panose="02020603050405020304" pitchFamily="18" charset="0"/>
                <a:cs typeface="Times New Roman" panose="02020603050405020304" pitchFamily="18" charset="0"/>
                <a:sym typeface="+mn-ea"/>
              </a:rPr>
              <a:t> </a:t>
            </a:r>
            <a:r>
              <a:rPr sz="1800" spc="-5" dirty="0">
                <a:solidFill>
                  <a:srgbClr val="404040"/>
                </a:solidFill>
                <a:latin typeface="Times New Roman" panose="02020603050405020304" pitchFamily="18" charset="0"/>
                <a:cs typeface="Times New Roman" panose="02020603050405020304" pitchFamily="18" charset="0"/>
                <a:sym typeface="+mn-ea"/>
              </a:rPr>
              <a:t>files</a:t>
            </a:r>
            <a:r>
              <a:rPr sz="1800" dirty="0">
                <a:solidFill>
                  <a:srgbClr val="404040"/>
                </a:solidFill>
                <a:latin typeface="Times New Roman" panose="02020603050405020304" pitchFamily="18" charset="0"/>
                <a:cs typeface="Times New Roman" panose="02020603050405020304" pitchFamily="18" charset="0"/>
                <a:sym typeface="+mn-ea"/>
              </a:rPr>
              <a:t> and </a:t>
            </a:r>
            <a:r>
              <a:rPr sz="1800" spc="-5" dirty="0">
                <a:solidFill>
                  <a:srgbClr val="404040"/>
                </a:solidFill>
                <a:latin typeface="Times New Roman" panose="02020603050405020304" pitchFamily="18" charset="0"/>
                <a:cs typeface="Times New Roman" panose="02020603050405020304" pitchFamily="18" charset="0"/>
                <a:sym typeface="+mn-ea"/>
              </a:rPr>
              <a:t>Projects.</a:t>
            </a:r>
            <a:endParaRPr sz="1800">
              <a:latin typeface="Times New Roman" panose="02020603050405020304" pitchFamily="18" charset="0"/>
              <a:cs typeface="Times New Roman" panose="02020603050405020304" pitchFamily="18" charset="0"/>
            </a:endParaRPr>
          </a:p>
          <a:p>
            <a:pPr marL="355600" indent="-342900" algn="just">
              <a:lnSpc>
                <a:spcPct val="100000"/>
              </a:lnSpc>
              <a:spcBef>
                <a:spcPts val="1720"/>
              </a:spcBef>
              <a:buClr>
                <a:srgbClr val="000000"/>
              </a:buClr>
              <a:buSzPct val="80000"/>
              <a:buFont typeface="Wingdings" panose="05000000000000000000"/>
              <a:buChar char=""/>
              <a:tabLst>
                <a:tab pos="354965" algn="l"/>
                <a:tab pos="355600" algn="l"/>
              </a:tabLst>
            </a:pPr>
            <a:r>
              <a:rPr sz="1800" spc="-5" dirty="0">
                <a:solidFill>
                  <a:srgbClr val="404040"/>
                </a:solidFill>
                <a:latin typeface="Times New Roman" panose="02020603050405020304" pitchFamily="18" charset="0"/>
                <a:cs typeface="Times New Roman" panose="02020603050405020304" pitchFamily="18" charset="0"/>
                <a:sym typeface="+mn-ea"/>
              </a:rPr>
              <a:t>Alternative</a:t>
            </a:r>
            <a:r>
              <a:rPr sz="1800" spc="10" dirty="0">
                <a:solidFill>
                  <a:srgbClr val="404040"/>
                </a:solidFill>
                <a:latin typeface="Times New Roman" panose="02020603050405020304" pitchFamily="18" charset="0"/>
                <a:cs typeface="Times New Roman" panose="02020603050405020304" pitchFamily="18" charset="0"/>
                <a:sym typeface="+mn-ea"/>
              </a:rPr>
              <a:t> </a:t>
            </a:r>
            <a:r>
              <a:rPr sz="1800" spc="-5" dirty="0">
                <a:solidFill>
                  <a:srgbClr val="404040"/>
                </a:solidFill>
                <a:latin typeface="Times New Roman" panose="02020603050405020304" pitchFamily="18" charset="0"/>
                <a:cs typeface="Times New Roman" panose="02020603050405020304" pitchFamily="18" charset="0"/>
                <a:sym typeface="+mn-ea"/>
              </a:rPr>
              <a:t>method</a:t>
            </a:r>
            <a:r>
              <a:rPr sz="1800" spc="10" dirty="0">
                <a:solidFill>
                  <a:srgbClr val="404040"/>
                </a:solidFill>
                <a:latin typeface="Times New Roman" panose="02020603050405020304" pitchFamily="18" charset="0"/>
                <a:cs typeface="Times New Roman" panose="02020603050405020304" pitchFamily="18" charset="0"/>
                <a:sym typeface="+mn-ea"/>
              </a:rPr>
              <a:t> </a:t>
            </a:r>
            <a:r>
              <a:rPr sz="1800" spc="-5" dirty="0">
                <a:solidFill>
                  <a:srgbClr val="404040"/>
                </a:solidFill>
                <a:latin typeface="Times New Roman" panose="02020603050405020304" pitchFamily="18" charset="0"/>
                <a:cs typeface="Times New Roman" panose="02020603050405020304" pitchFamily="18" charset="0"/>
                <a:sym typeface="+mn-ea"/>
              </a:rPr>
              <a:t>for</a:t>
            </a:r>
            <a:r>
              <a:rPr sz="1800" spc="10" dirty="0">
                <a:solidFill>
                  <a:srgbClr val="404040"/>
                </a:solidFill>
                <a:latin typeface="Times New Roman" panose="02020603050405020304" pitchFamily="18" charset="0"/>
                <a:cs typeface="Times New Roman" panose="02020603050405020304" pitchFamily="18" charset="0"/>
                <a:sym typeface="+mn-ea"/>
              </a:rPr>
              <a:t> </a:t>
            </a:r>
            <a:r>
              <a:rPr sz="1800" spc="-5" dirty="0">
                <a:solidFill>
                  <a:srgbClr val="404040"/>
                </a:solidFill>
                <a:latin typeface="Times New Roman" panose="02020603050405020304" pitchFamily="18" charset="0"/>
                <a:cs typeface="Times New Roman" panose="02020603050405020304" pitchFamily="18" charset="0"/>
                <a:sym typeface="+mn-ea"/>
              </a:rPr>
              <a:t>uploading</a:t>
            </a:r>
            <a:r>
              <a:rPr sz="1800" spc="10" dirty="0">
                <a:solidFill>
                  <a:srgbClr val="404040"/>
                </a:solidFill>
                <a:latin typeface="Times New Roman" panose="02020603050405020304" pitchFamily="18" charset="0"/>
                <a:cs typeface="Times New Roman" panose="02020603050405020304" pitchFamily="18" charset="0"/>
                <a:sym typeface="+mn-ea"/>
              </a:rPr>
              <a:t> </a:t>
            </a:r>
            <a:r>
              <a:rPr sz="1800" spc="-5" dirty="0">
                <a:solidFill>
                  <a:srgbClr val="404040"/>
                </a:solidFill>
                <a:latin typeface="Times New Roman" panose="02020603050405020304" pitchFamily="18" charset="0"/>
                <a:cs typeface="Times New Roman" panose="02020603050405020304" pitchFamily="18" charset="0"/>
                <a:sym typeface="+mn-ea"/>
              </a:rPr>
              <a:t>complex</a:t>
            </a:r>
            <a:r>
              <a:rPr sz="1800" spc="10" dirty="0">
                <a:solidFill>
                  <a:srgbClr val="404040"/>
                </a:solidFill>
                <a:latin typeface="Times New Roman" panose="02020603050405020304" pitchFamily="18" charset="0"/>
                <a:cs typeface="Times New Roman" panose="02020603050405020304" pitchFamily="18" charset="0"/>
                <a:sym typeface="+mn-ea"/>
              </a:rPr>
              <a:t> </a:t>
            </a:r>
            <a:r>
              <a:rPr sz="1800" spc="-5" dirty="0">
                <a:solidFill>
                  <a:srgbClr val="404040"/>
                </a:solidFill>
                <a:latin typeface="Times New Roman" panose="02020603050405020304" pitchFamily="18" charset="0"/>
                <a:cs typeface="Times New Roman" panose="02020603050405020304" pitchFamily="18" charset="0"/>
                <a:sym typeface="+mn-ea"/>
              </a:rPr>
              <a:t>files</a:t>
            </a:r>
            <a:r>
              <a:rPr sz="1800" spc="10" dirty="0">
                <a:solidFill>
                  <a:srgbClr val="404040"/>
                </a:solidFill>
                <a:latin typeface="Times New Roman" panose="02020603050405020304" pitchFamily="18" charset="0"/>
                <a:cs typeface="Times New Roman" panose="02020603050405020304" pitchFamily="18" charset="0"/>
                <a:sym typeface="+mn-ea"/>
              </a:rPr>
              <a:t> </a:t>
            </a:r>
            <a:r>
              <a:rPr sz="1800" spc="-5" dirty="0">
                <a:solidFill>
                  <a:srgbClr val="404040"/>
                </a:solidFill>
                <a:latin typeface="Times New Roman" panose="02020603050405020304" pitchFamily="18" charset="0"/>
                <a:cs typeface="Times New Roman" panose="02020603050405020304" pitchFamily="18" charset="0"/>
                <a:sym typeface="+mn-ea"/>
              </a:rPr>
              <a:t>using</a:t>
            </a:r>
            <a:r>
              <a:rPr sz="1800" spc="10" dirty="0">
                <a:solidFill>
                  <a:srgbClr val="404040"/>
                </a:solidFill>
                <a:latin typeface="Times New Roman" panose="02020603050405020304" pitchFamily="18" charset="0"/>
                <a:cs typeface="Times New Roman" panose="02020603050405020304" pitchFamily="18" charset="0"/>
                <a:sym typeface="+mn-ea"/>
              </a:rPr>
              <a:t> </a:t>
            </a:r>
            <a:r>
              <a:rPr sz="1800" spc="-5" dirty="0">
                <a:solidFill>
                  <a:srgbClr val="404040"/>
                </a:solidFill>
                <a:latin typeface="Times New Roman" panose="02020603050405020304" pitchFamily="18" charset="0"/>
                <a:cs typeface="Times New Roman" panose="02020603050405020304" pitchFamily="18" charset="0"/>
                <a:sym typeface="+mn-ea"/>
              </a:rPr>
              <a:t>Command</a:t>
            </a:r>
            <a:r>
              <a:rPr sz="1800" spc="5" dirty="0">
                <a:solidFill>
                  <a:srgbClr val="404040"/>
                </a:solidFill>
                <a:latin typeface="Times New Roman" panose="02020603050405020304" pitchFamily="18" charset="0"/>
                <a:cs typeface="Times New Roman" panose="02020603050405020304" pitchFamily="18" charset="0"/>
                <a:sym typeface="+mn-ea"/>
              </a:rPr>
              <a:t> </a:t>
            </a:r>
            <a:r>
              <a:rPr sz="1800" spc="-5" dirty="0">
                <a:solidFill>
                  <a:srgbClr val="404040"/>
                </a:solidFill>
                <a:latin typeface="Times New Roman" panose="02020603050405020304" pitchFamily="18" charset="0"/>
                <a:cs typeface="Times New Roman" panose="02020603050405020304" pitchFamily="18" charset="0"/>
                <a:sym typeface="+mn-ea"/>
              </a:rPr>
              <a:t>lines.</a:t>
            </a:r>
            <a:endParaRPr sz="1800">
              <a:latin typeface="Times New Roman" panose="02020603050405020304" pitchFamily="18" charset="0"/>
              <a:cs typeface="Times New Roman" panose="02020603050405020304" pitchFamily="18" charset="0"/>
            </a:endParaRPr>
          </a:p>
          <a:p>
            <a:pPr marL="0" indent="0" algn="just">
              <a:buClrTx/>
              <a:buFont typeface="Wingdings" panose="05000000000000000000" pitchFamily="2" charset="2"/>
              <a:buNone/>
            </a:pPr>
            <a:endParaRPr lang="en-IN" sz="1800">
              <a:solidFill>
                <a:schemeClr val="tx1"/>
              </a:solidFill>
              <a:latin typeface="Times New Roman" panose="02020603050405020304" pitchFamily="18" charset="0"/>
              <a:cs typeface="Times New Roman" panose="02020603050405020304" pitchFamily="18" charset="0"/>
            </a:endParaRPr>
          </a:p>
          <a:p>
            <a:pPr>
              <a:buClrTx/>
              <a:buFont typeface="Wingdings" panose="05000000000000000000" pitchFamily="2" charset="2"/>
              <a:buChar char="Ø"/>
            </a:pPr>
            <a:endParaRPr lang="en-IN" sz="2100">
              <a:latin typeface="Times New Roman" panose="02020603050405020304" pitchFamily="18" charset="0"/>
              <a:cs typeface="Times New Roman" panose="02020603050405020304" pitchFamily="18" charset="0"/>
            </a:endParaRPr>
          </a:p>
          <a:p>
            <a:endParaRPr lang="en-IN"/>
          </a:p>
        </p:txBody>
      </p:sp>
      <p:sp>
        <p:nvSpPr>
          <p:cNvPr id="4" name="Date Placeholder 3"/>
          <p:cNvSpPr>
            <a:spLocks noGrp="1"/>
          </p:cNvSpPr>
          <p:nvPr>
            <p:ph type="dt" sz="half" idx="10"/>
          </p:nvPr>
        </p:nvSpPr>
        <p:spPr/>
        <p:txBody>
          <a:bodyPr/>
          <a:lstStyle/>
          <a:p>
            <a:fld id="{B1991E68-B84B-424D-BCFD-257DDAF89125}" type="datetime3">
              <a:rPr lang="en-US" smtClean="0"/>
            </a:fld>
            <a:endParaRPr lang="en-US"/>
          </a:p>
        </p:txBody>
      </p:sp>
      <p:sp>
        <p:nvSpPr>
          <p:cNvPr id="5" name="Slide Number Placeholder 4"/>
          <p:cNvSpPr>
            <a:spLocks noGrp="1"/>
          </p:cNvSpPr>
          <p:nvPr>
            <p:ph type="sldNum" sz="quarter" idx="12"/>
          </p:nvPr>
        </p:nvSpPr>
        <p:spPr/>
        <p:txBody>
          <a:bodyPr/>
          <a:lstStyle/>
          <a:p>
            <a:fld id="{C85EE452-C53E-4A0E-AD8D-C3E0ECDBDE20}" type="slidenum">
              <a:rPr lang="en-US" smtClean="0"/>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8719</Words>
  <Application>WPS Presentation</Application>
  <PresentationFormat>On-screen Show (4:3)</PresentationFormat>
  <Paragraphs>350</Paragraphs>
  <Slides>30</Slides>
  <Notes>4</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30</vt:i4>
      </vt:variant>
    </vt:vector>
  </HeadingPairs>
  <TitlesOfParts>
    <vt:vector size="49" baseType="lpstr">
      <vt:lpstr>Arial</vt:lpstr>
      <vt:lpstr>SimSun</vt:lpstr>
      <vt:lpstr>Wingdings</vt:lpstr>
      <vt:lpstr>Times New Roman</vt:lpstr>
      <vt:lpstr>Calibri</vt:lpstr>
      <vt:lpstr>Microsoft YaHei</vt:lpstr>
      <vt:lpstr>Arial Unicode MS</vt:lpstr>
      <vt:lpstr>Times New Roman</vt:lpstr>
      <vt:lpstr>Wingdings</vt:lpstr>
      <vt:lpstr>Wingdings</vt:lpstr>
      <vt:lpstr>Arial Black</vt:lpstr>
      <vt:lpstr>Arial Rounded MT Bold</vt:lpstr>
      <vt:lpstr>Bahnschrift SemiBold Condensed</vt:lpstr>
      <vt:lpstr>Bahnschrift Light SemiCondensed</vt:lpstr>
      <vt:lpstr>Bahnschrift Light Condensed</vt:lpstr>
      <vt:lpstr>Bahnschrift SemiLight Condensed</vt:lpstr>
      <vt:lpstr>Copperplate Gothic Light</vt:lpstr>
      <vt:lpstr>Verdana</vt:lpstr>
      <vt:lpstr>Office Theme</vt:lpstr>
      <vt:lpstr> ADICHUNCHANAGIRI INSTITUTE OF       TECHNOLOGY,CHICKMAGALUR</vt:lpstr>
      <vt:lpstr>CONTENTS</vt:lpstr>
      <vt:lpstr>ABSTRACT</vt:lpstr>
      <vt:lpstr>INTRODUCTION</vt:lpstr>
      <vt:lpstr>PROBLEM STATEMENT</vt:lpstr>
      <vt:lpstr>OBJECTIVES</vt:lpstr>
      <vt:lpstr>IMPLEMENTATION</vt:lpstr>
      <vt:lpstr>IMPLEMENTATION</vt:lpstr>
      <vt:lpstr>IMPLEMENTATION</vt:lpstr>
      <vt:lpstr>PowerPoint 演示文稿</vt:lpstr>
      <vt:lpstr>PowerPoint 演示文稿</vt:lpstr>
      <vt:lpstr>PowerPoint 演示文稿</vt:lpstr>
      <vt:lpstr>PowerPoint 演示文稿</vt:lpstr>
      <vt:lpstr>PowerPoint 演示文稿</vt:lpstr>
      <vt:lpstr>PowerPoint 演示文稿</vt:lpstr>
      <vt:lpstr>RESULTS AND DISCUSSIONS</vt:lpstr>
      <vt:lpstr>RESULTS AND DISCUSSIONS</vt:lpstr>
      <vt:lpstr>RESULTS AND DISCUSSIONS</vt:lpstr>
      <vt:lpstr>RESULTS AND DISCUSSIONS</vt:lpstr>
      <vt:lpstr>RESULTS AND DISCUSSIONS</vt:lpstr>
      <vt:lpstr>RESULTS AND DISCUSSIONS</vt:lpstr>
      <vt:lpstr>RESULTS AND DISCUSSIONS</vt:lpstr>
      <vt:lpstr>RESULTS AND DISCUSSIONS</vt:lpstr>
      <vt:lpstr>RESULTS AND DISCUSSIONS</vt:lpstr>
      <vt:lpstr>RESULTS AND DISCUSSIONS</vt:lpstr>
      <vt:lpstr>RESULTS AND DISCUSSIONS</vt:lpstr>
      <vt:lpstr>RESULTS AND DISCUSSIONS</vt:lpstr>
      <vt:lpstr>CONCLUSION AND FUTURE ENHANCEMENTS</vt:lpstr>
      <vt:lpstr>CONCLUSION AND FUTURE ENHANCEMENTS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MORSE CODE BASED SECURED  AUTHENTICATION SYSTEM  THROUGH  ARTIFICIAL  INTELLIGENCE</dc:title>
  <dc:creator>Windows User</dc:creator>
  <cp:lastModifiedBy>lucky</cp:lastModifiedBy>
  <cp:revision>75</cp:revision>
  <dcterms:created xsi:type="dcterms:W3CDTF">2020-11-11T16:01:00Z</dcterms:created>
  <dcterms:modified xsi:type="dcterms:W3CDTF">2023-05-09T05:08:40Z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97999AD9A9F547939D7486CF3DDD93DB</vt:lpwstr>
  </property>
  <property fmtid="{D5CDD505-2E9C-101B-9397-08002B2CF9AE}" pid="3" name="KSOProductBuildVer">
    <vt:lpwstr>1033-11.2.0.11537</vt:lpwstr>
  </property>
</Properties>
</file>