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11E05-7728-1F20-4260-7E623DFB00FE}" v="47" dt="2022-05-26T05:46:46.767"/>
    <p1510:client id="{2BB1E91C-9632-7BCC-9142-2D11EA30FE20}" v="205" dt="2022-05-23T02:58:30.664"/>
    <p1510:client id="{3DD5C664-1161-945C-DD77-F9FBAAA18B88}" v="307" dt="2022-05-20T09:47:35.948"/>
    <p1510:client id="{53EC7453-5E06-594A-4D6B-42F8A680F67E}" v="1" dt="2022-05-26T04:45:58.356"/>
    <p1510:client id="{7900EE25-A687-41A0-A504-D9583DF44A58}" v="914" dt="2022-05-20T07:05:50.398"/>
    <p1510:client id="{9F82EA22-004D-6F55-71A1-8BDCD22C8A53}" v="10" dt="2022-05-26T05:16:38.997"/>
    <p1510:client id="{ED84A60B-795F-6342-7FCA-017EC7C558BC}" v="68" dt="2022-05-28T08:36:0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C7DA9-ED58-4FB1-85A4-434AEB276C9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75858-EA5F-4B13-8266-7236DCD2C7BD}">
      <dgm:prSet/>
      <dgm:spPr/>
      <dgm:t>
        <a:bodyPr/>
        <a:lstStyle/>
        <a:p>
          <a:r>
            <a:rPr lang="en-US"/>
            <a:t>Chaitali Samudre</a:t>
          </a:r>
        </a:p>
      </dgm:t>
    </dgm:pt>
    <dgm:pt modelId="{335C6D69-7ACC-4B21-AE40-E5757A38A18D}" type="parTrans" cxnId="{9C915D78-97D6-4E83-9D0A-4C8E8CCF3EB6}">
      <dgm:prSet/>
      <dgm:spPr/>
      <dgm:t>
        <a:bodyPr/>
        <a:lstStyle/>
        <a:p>
          <a:endParaRPr lang="en-US"/>
        </a:p>
      </dgm:t>
    </dgm:pt>
    <dgm:pt modelId="{DE6283A2-B832-4769-B605-D9221B989C39}" type="sibTrans" cxnId="{9C915D78-97D6-4E83-9D0A-4C8E8CCF3EB6}">
      <dgm:prSet/>
      <dgm:spPr/>
      <dgm:t>
        <a:bodyPr/>
        <a:lstStyle/>
        <a:p>
          <a:endParaRPr lang="en-US"/>
        </a:p>
      </dgm:t>
    </dgm:pt>
    <dgm:pt modelId="{57DA1047-C4F3-45F6-8CBA-40B1FEA4D156}">
      <dgm:prSet/>
      <dgm:spPr/>
      <dgm:t>
        <a:bodyPr/>
        <a:lstStyle/>
        <a:p>
          <a:r>
            <a:rPr lang="en-US"/>
            <a:t>Shubhangi Kittur</a:t>
          </a:r>
        </a:p>
      </dgm:t>
    </dgm:pt>
    <dgm:pt modelId="{08545430-8D5C-4262-A2B1-EEB2C27FCBDE}" type="parTrans" cxnId="{454C23F4-E367-43CE-960C-23952411923E}">
      <dgm:prSet/>
      <dgm:spPr/>
      <dgm:t>
        <a:bodyPr/>
        <a:lstStyle/>
        <a:p>
          <a:endParaRPr lang="en-US"/>
        </a:p>
      </dgm:t>
    </dgm:pt>
    <dgm:pt modelId="{1DEC0F3A-981B-40A5-BC03-0C8CF3E771CE}" type="sibTrans" cxnId="{454C23F4-E367-43CE-960C-23952411923E}">
      <dgm:prSet/>
      <dgm:spPr/>
      <dgm:t>
        <a:bodyPr/>
        <a:lstStyle/>
        <a:p>
          <a:endParaRPr lang="en-US"/>
        </a:p>
      </dgm:t>
    </dgm:pt>
    <dgm:pt modelId="{3D06D708-E6DB-4048-B0A2-B30116C72ED6}" type="pres">
      <dgm:prSet presAssocID="{CF6C7DA9-ED58-4FB1-85A4-434AEB276C93}" presName="linear" presStyleCnt="0">
        <dgm:presLayoutVars>
          <dgm:dir/>
          <dgm:animLvl val="lvl"/>
          <dgm:resizeHandles val="exact"/>
        </dgm:presLayoutVars>
      </dgm:prSet>
      <dgm:spPr/>
    </dgm:pt>
    <dgm:pt modelId="{24985559-CC7B-4F52-B6ED-1BE9F515DF31}" type="pres">
      <dgm:prSet presAssocID="{B1275858-EA5F-4B13-8266-7236DCD2C7BD}" presName="parentLin" presStyleCnt="0"/>
      <dgm:spPr/>
    </dgm:pt>
    <dgm:pt modelId="{592C9FF6-320D-4995-AAE2-973F3009A2AE}" type="pres">
      <dgm:prSet presAssocID="{B1275858-EA5F-4B13-8266-7236DCD2C7BD}" presName="parentLeftMargin" presStyleLbl="node1" presStyleIdx="0" presStyleCnt="2"/>
      <dgm:spPr/>
    </dgm:pt>
    <dgm:pt modelId="{8E3C34EB-1FB4-4499-826F-9818F4110828}" type="pres">
      <dgm:prSet presAssocID="{B1275858-EA5F-4B13-8266-7236DCD2C7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349747-EB98-4EFF-8159-5AEE995B0918}" type="pres">
      <dgm:prSet presAssocID="{B1275858-EA5F-4B13-8266-7236DCD2C7BD}" presName="negativeSpace" presStyleCnt="0"/>
      <dgm:spPr/>
    </dgm:pt>
    <dgm:pt modelId="{C6DC31F0-B258-4B44-B1D3-5C38417E9140}" type="pres">
      <dgm:prSet presAssocID="{B1275858-EA5F-4B13-8266-7236DCD2C7BD}" presName="childText" presStyleLbl="conFgAcc1" presStyleIdx="0" presStyleCnt="2">
        <dgm:presLayoutVars>
          <dgm:bulletEnabled val="1"/>
        </dgm:presLayoutVars>
      </dgm:prSet>
      <dgm:spPr/>
    </dgm:pt>
    <dgm:pt modelId="{406C5C7B-BAA9-4002-98F6-F89444983A59}" type="pres">
      <dgm:prSet presAssocID="{DE6283A2-B832-4769-B605-D9221B989C39}" presName="spaceBetweenRectangles" presStyleCnt="0"/>
      <dgm:spPr/>
    </dgm:pt>
    <dgm:pt modelId="{D6BEC7D3-EC4D-46FE-9D2C-C7C3FBD2DE5A}" type="pres">
      <dgm:prSet presAssocID="{57DA1047-C4F3-45F6-8CBA-40B1FEA4D156}" presName="parentLin" presStyleCnt="0"/>
      <dgm:spPr/>
    </dgm:pt>
    <dgm:pt modelId="{98C7308A-5B2B-4F40-8E9F-3BB1367F20B9}" type="pres">
      <dgm:prSet presAssocID="{57DA1047-C4F3-45F6-8CBA-40B1FEA4D156}" presName="parentLeftMargin" presStyleLbl="node1" presStyleIdx="0" presStyleCnt="2"/>
      <dgm:spPr/>
    </dgm:pt>
    <dgm:pt modelId="{ED8BD9AB-6DA4-4EA4-81A5-CE64DFDEE190}" type="pres">
      <dgm:prSet presAssocID="{57DA1047-C4F3-45F6-8CBA-40B1FEA4D1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CABC06-B25B-42D1-9DDC-63629A299C3D}" type="pres">
      <dgm:prSet presAssocID="{57DA1047-C4F3-45F6-8CBA-40B1FEA4D156}" presName="negativeSpace" presStyleCnt="0"/>
      <dgm:spPr/>
    </dgm:pt>
    <dgm:pt modelId="{5BEAD353-90E8-443F-AE3D-3E7F6D8D171B}" type="pres">
      <dgm:prSet presAssocID="{57DA1047-C4F3-45F6-8CBA-40B1FEA4D1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627006-992F-4082-AB77-390A29ACFF83}" type="presOf" srcId="{B1275858-EA5F-4B13-8266-7236DCD2C7BD}" destId="{8E3C34EB-1FB4-4499-826F-9818F4110828}" srcOrd="1" destOrd="0" presId="urn:microsoft.com/office/officeart/2005/8/layout/list1"/>
    <dgm:cxn modelId="{1B4CCF2E-EE44-439D-816D-9B7201005A19}" type="presOf" srcId="{CF6C7DA9-ED58-4FB1-85A4-434AEB276C93}" destId="{3D06D708-E6DB-4048-B0A2-B30116C72ED6}" srcOrd="0" destOrd="0" presId="urn:microsoft.com/office/officeart/2005/8/layout/list1"/>
    <dgm:cxn modelId="{8F03E15D-4BB8-45FD-A82B-EDA265B77612}" type="presOf" srcId="{57DA1047-C4F3-45F6-8CBA-40B1FEA4D156}" destId="{98C7308A-5B2B-4F40-8E9F-3BB1367F20B9}" srcOrd="0" destOrd="0" presId="urn:microsoft.com/office/officeart/2005/8/layout/list1"/>
    <dgm:cxn modelId="{9C915D78-97D6-4E83-9D0A-4C8E8CCF3EB6}" srcId="{CF6C7DA9-ED58-4FB1-85A4-434AEB276C93}" destId="{B1275858-EA5F-4B13-8266-7236DCD2C7BD}" srcOrd="0" destOrd="0" parTransId="{335C6D69-7ACC-4B21-AE40-E5757A38A18D}" sibTransId="{DE6283A2-B832-4769-B605-D9221B989C39}"/>
    <dgm:cxn modelId="{110EDCD5-1801-4260-86DA-B10B1ABAFF88}" type="presOf" srcId="{57DA1047-C4F3-45F6-8CBA-40B1FEA4D156}" destId="{ED8BD9AB-6DA4-4EA4-81A5-CE64DFDEE190}" srcOrd="1" destOrd="0" presId="urn:microsoft.com/office/officeart/2005/8/layout/list1"/>
    <dgm:cxn modelId="{454C23F4-E367-43CE-960C-23952411923E}" srcId="{CF6C7DA9-ED58-4FB1-85A4-434AEB276C93}" destId="{57DA1047-C4F3-45F6-8CBA-40B1FEA4D156}" srcOrd="1" destOrd="0" parTransId="{08545430-8D5C-4262-A2B1-EEB2C27FCBDE}" sibTransId="{1DEC0F3A-981B-40A5-BC03-0C8CF3E771CE}"/>
    <dgm:cxn modelId="{7F3DBCF6-0F00-4F3C-90FE-B0E9937DE367}" type="presOf" srcId="{B1275858-EA5F-4B13-8266-7236DCD2C7BD}" destId="{592C9FF6-320D-4995-AAE2-973F3009A2AE}" srcOrd="0" destOrd="0" presId="urn:microsoft.com/office/officeart/2005/8/layout/list1"/>
    <dgm:cxn modelId="{AAEB6399-A0A2-4EEA-B109-83C889B5328F}" type="presParOf" srcId="{3D06D708-E6DB-4048-B0A2-B30116C72ED6}" destId="{24985559-CC7B-4F52-B6ED-1BE9F515DF31}" srcOrd="0" destOrd="0" presId="urn:microsoft.com/office/officeart/2005/8/layout/list1"/>
    <dgm:cxn modelId="{526C88AE-2BB0-4AD1-A23A-2320E0A9DBDF}" type="presParOf" srcId="{24985559-CC7B-4F52-B6ED-1BE9F515DF31}" destId="{592C9FF6-320D-4995-AAE2-973F3009A2AE}" srcOrd="0" destOrd="0" presId="urn:microsoft.com/office/officeart/2005/8/layout/list1"/>
    <dgm:cxn modelId="{737535F5-CDE5-4F00-808A-C8417376171E}" type="presParOf" srcId="{24985559-CC7B-4F52-B6ED-1BE9F515DF31}" destId="{8E3C34EB-1FB4-4499-826F-9818F4110828}" srcOrd="1" destOrd="0" presId="urn:microsoft.com/office/officeart/2005/8/layout/list1"/>
    <dgm:cxn modelId="{3402A21F-140E-4B2F-A4C1-E51F0835FCBF}" type="presParOf" srcId="{3D06D708-E6DB-4048-B0A2-B30116C72ED6}" destId="{F1349747-EB98-4EFF-8159-5AEE995B0918}" srcOrd="1" destOrd="0" presId="urn:microsoft.com/office/officeart/2005/8/layout/list1"/>
    <dgm:cxn modelId="{352721D3-3FEE-4D57-B640-BC020B172A3B}" type="presParOf" srcId="{3D06D708-E6DB-4048-B0A2-B30116C72ED6}" destId="{C6DC31F0-B258-4B44-B1D3-5C38417E9140}" srcOrd="2" destOrd="0" presId="urn:microsoft.com/office/officeart/2005/8/layout/list1"/>
    <dgm:cxn modelId="{8CF3CB99-FBF8-457C-99B3-93971067FEA5}" type="presParOf" srcId="{3D06D708-E6DB-4048-B0A2-B30116C72ED6}" destId="{406C5C7B-BAA9-4002-98F6-F89444983A59}" srcOrd="3" destOrd="0" presId="urn:microsoft.com/office/officeart/2005/8/layout/list1"/>
    <dgm:cxn modelId="{9EFE65AC-15FE-4BD4-AAFF-923505F9EA7C}" type="presParOf" srcId="{3D06D708-E6DB-4048-B0A2-B30116C72ED6}" destId="{D6BEC7D3-EC4D-46FE-9D2C-C7C3FBD2DE5A}" srcOrd="4" destOrd="0" presId="urn:microsoft.com/office/officeart/2005/8/layout/list1"/>
    <dgm:cxn modelId="{8522408C-E210-43EE-B454-B9B06B5560DD}" type="presParOf" srcId="{D6BEC7D3-EC4D-46FE-9D2C-C7C3FBD2DE5A}" destId="{98C7308A-5B2B-4F40-8E9F-3BB1367F20B9}" srcOrd="0" destOrd="0" presId="urn:microsoft.com/office/officeart/2005/8/layout/list1"/>
    <dgm:cxn modelId="{5506F076-C4C2-42BD-A906-90E6CAA111B6}" type="presParOf" srcId="{D6BEC7D3-EC4D-46FE-9D2C-C7C3FBD2DE5A}" destId="{ED8BD9AB-6DA4-4EA4-81A5-CE64DFDEE190}" srcOrd="1" destOrd="0" presId="urn:microsoft.com/office/officeart/2005/8/layout/list1"/>
    <dgm:cxn modelId="{3C845D44-16F9-4CD2-85EB-E9B915A18844}" type="presParOf" srcId="{3D06D708-E6DB-4048-B0A2-B30116C72ED6}" destId="{55CABC06-B25B-42D1-9DDC-63629A299C3D}" srcOrd="5" destOrd="0" presId="urn:microsoft.com/office/officeart/2005/8/layout/list1"/>
    <dgm:cxn modelId="{0EA23D4F-9183-4AEC-8AB3-21200AB8A716}" type="presParOf" srcId="{3D06D708-E6DB-4048-B0A2-B30116C72ED6}" destId="{5BEAD353-90E8-443F-AE3D-3E7F6D8D17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D81CD8-7BD6-48CA-8805-9FAF9C0F78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D5F71C-5C0D-4295-9651-6E46E8E24038}">
      <dgm:prSet/>
      <dgm:spPr/>
      <dgm:t>
        <a:bodyPr/>
        <a:lstStyle/>
        <a:p>
          <a:r>
            <a:rPr lang="en-US" b="1"/>
            <a:t>Problem Statement</a:t>
          </a:r>
          <a:endParaRPr lang="en-US"/>
        </a:p>
      </dgm:t>
    </dgm:pt>
    <dgm:pt modelId="{4F6B2DD5-F890-499D-8AD0-BB8920F3D9AA}" type="parTrans" cxnId="{31F81F33-64EA-40CB-ABA6-73E7DCCA975A}">
      <dgm:prSet/>
      <dgm:spPr/>
      <dgm:t>
        <a:bodyPr/>
        <a:lstStyle/>
        <a:p>
          <a:endParaRPr lang="en-US"/>
        </a:p>
      </dgm:t>
    </dgm:pt>
    <dgm:pt modelId="{132400A5-B757-4E42-9CDB-CBB89A4AF3CD}" type="sibTrans" cxnId="{31F81F33-64EA-40CB-ABA6-73E7DCCA975A}">
      <dgm:prSet/>
      <dgm:spPr/>
      <dgm:t>
        <a:bodyPr/>
        <a:lstStyle/>
        <a:p>
          <a:endParaRPr lang="en-US"/>
        </a:p>
      </dgm:t>
    </dgm:pt>
    <dgm:pt modelId="{2D7DE052-60F8-40A3-9302-D79F5CD220C2}">
      <dgm:prSet/>
      <dgm:spPr/>
      <dgm:t>
        <a:bodyPr/>
        <a:lstStyle/>
        <a:p>
          <a:r>
            <a:rPr lang="en-US" b="1"/>
            <a:t>Business Requirement</a:t>
          </a:r>
          <a:endParaRPr lang="en-US"/>
        </a:p>
      </dgm:t>
    </dgm:pt>
    <dgm:pt modelId="{D3D39488-BCF6-4CDB-A85A-D01C186B6464}" type="parTrans" cxnId="{A431341F-6D48-42E0-BB08-BEA46B31FF31}">
      <dgm:prSet/>
      <dgm:spPr/>
      <dgm:t>
        <a:bodyPr/>
        <a:lstStyle/>
        <a:p>
          <a:endParaRPr lang="en-US"/>
        </a:p>
      </dgm:t>
    </dgm:pt>
    <dgm:pt modelId="{9C9D4FB2-6EBD-48D0-A558-5ACEFDE18BAA}" type="sibTrans" cxnId="{A431341F-6D48-42E0-BB08-BEA46B31FF31}">
      <dgm:prSet/>
      <dgm:spPr/>
      <dgm:t>
        <a:bodyPr/>
        <a:lstStyle/>
        <a:p>
          <a:endParaRPr lang="en-US"/>
        </a:p>
      </dgm:t>
    </dgm:pt>
    <dgm:pt modelId="{0CE9F817-444B-4007-B6DA-A51E23729B42}">
      <dgm:prSet/>
      <dgm:spPr/>
      <dgm:t>
        <a:bodyPr/>
        <a:lstStyle/>
        <a:p>
          <a:r>
            <a:rPr lang="en-US" b="1"/>
            <a:t>Tools and Technologies</a:t>
          </a:r>
          <a:endParaRPr lang="en-US"/>
        </a:p>
      </dgm:t>
    </dgm:pt>
    <dgm:pt modelId="{55B83029-80FA-46D9-809A-57857DDBC90A}" type="parTrans" cxnId="{DC2147E1-E324-4A4A-AE1D-3AA3F11E2AFB}">
      <dgm:prSet/>
      <dgm:spPr/>
      <dgm:t>
        <a:bodyPr/>
        <a:lstStyle/>
        <a:p>
          <a:endParaRPr lang="en-US"/>
        </a:p>
      </dgm:t>
    </dgm:pt>
    <dgm:pt modelId="{A0CF1D98-20BD-4010-A148-6A44C60765B5}" type="sibTrans" cxnId="{DC2147E1-E324-4A4A-AE1D-3AA3F11E2AFB}">
      <dgm:prSet/>
      <dgm:spPr/>
      <dgm:t>
        <a:bodyPr/>
        <a:lstStyle/>
        <a:p>
          <a:endParaRPr lang="en-US"/>
        </a:p>
      </dgm:t>
    </dgm:pt>
    <dgm:pt modelId="{ECDA15CF-1936-4B49-9615-F7866A14547D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CEE87992-7BC3-4D22-B824-AB3B02A6AB3F}" type="parTrans" cxnId="{2A0090E8-B7FB-4994-B11F-7079E8CB2EAC}">
      <dgm:prSet/>
      <dgm:spPr/>
      <dgm:t>
        <a:bodyPr/>
        <a:lstStyle/>
        <a:p>
          <a:endParaRPr lang="en-US"/>
        </a:p>
      </dgm:t>
    </dgm:pt>
    <dgm:pt modelId="{84DD6C9E-EBD6-4D1F-8DE1-08045C0451D2}" type="sibTrans" cxnId="{2A0090E8-B7FB-4994-B11F-7079E8CB2EAC}">
      <dgm:prSet/>
      <dgm:spPr/>
      <dgm:t>
        <a:bodyPr/>
        <a:lstStyle/>
        <a:p>
          <a:endParaRPr lang="en-US"/>
        </a:p>
      </dgm:t>
    </dgm:pt>
    <dgm:pt modelId="{FDEDE432-8340-4A7C-9A0E-856452F44672}" type="pres">
      <dgm:prSet presAssocID="{0AD81CD8-7BD6-48CA-8805-9FAF9C0F7875}" presName="root" presStyleCnt="0">
        <dgm:presLayoutVars>
          <dgm:dir/>
          <dgm:resizeHandles val="exact"/>
        </dgm:presLayoutVars>
      </dgm:prSet>
      <dgm:spPr/>
    </dgm:pt>
    <dgm:pt modelId="{96BA8ADF-97D5-4CCE-9857-E8D159AD231D}" type="pres">
      <dgm:prSet presAssocID="{0AD81CD8-7BD6-48CA-8805-9FAF9C0F7875}" presName="container" presStyleCnt="0">
        <dgm:presLayoutVars>
          <dgm:dir/>
          <dgm:resizeHandles val="exact"/>
        </dgm:presLayoutVars>
      </dgm:prSet>
      <dgm:spPr/>
    </dgm:pt>
    <dgm:pt modelId="{0CD7371F-58DE-434F-8BEA-A2E3BE63CD69}" type="pres">
      <dgm:prSet presAssocID="{69D5F71C-5C0D-4295-9651-6E46E8E24038}" presName="compNode" presStyleCnt="0"/>
      <dgm:spPr/>
    </dgm:pt>
    <dgm:pt modelId="{97FF8E65-AA9D-4B98-9445-FABF33CAB944}" type="pres">
      <dgm:prSet presAssocID="{69D5F71C-5C0D-4295-9651-6E46E8E24038}" presName="iconBgRect" presStyleLbl="bgShp" presStyleIdx="0" presStyleCnt="4"/>
      <dgm:spPr/>
    </dgm:pt>
    <dgm:pt modelId="{8CD50B90-E5DB-4500-A14F-40D441158E32}" type="pres">
      <dgm:prSet presAssocID="{69D5F71C-5C0D-4295-9651-6E46E8E24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07039D-B506-43AA-BEA6-C31111A26699}" type="pres">
      <dgm:prSet presAssocID="{69D5F71C-5C0D-4295-9651-6E46E8E24038}" presName="spaceRect" presStyleCnt="0"/>
      <dgm:spPr/>
    </dgm:pt>
    <dgm:pt modelId="{8BA0BE92-752B-4817-AA59-213F4660FB81}" type="pres">
      <dgm:prSet presAssocID="{69D5F71C-5C0D-4295-9651-6E46E8E24038}" presName="textRect" presStyleLbl="revTx" presStyleIdx="0" presStyleCnt="4">
        <dgm:presLayoutVars>
          <dgm:chMax val="1"/>
          <dgm:chPref val="1"/>
        </dgm:presLayoutVars>
      </dgm:prSet>
      <dgm:spPr/>
    </dgm:pt>
    <dgm:pt modelId="{7E7FF638-8568-4630-AE5F-2FD0AD39428B}" type="pres">
      <dgm:prSet presAssocID="{132400A5-B757-4E42-9CDB-CBB89A4AF3CD}" presName="sibTrans" presStyleLbl="sibTrans2D1" presStyleIdx="0" presStyleCnt="0"/>
      <dgm:spPr/>
    </dgm:pt>
    <dgm:pt modelId="{FF46E8E7-9C70-44B4-888F-7057EAC2D391}" type="pres">
      <dgm:prSet presAssocID="{2D7DE052-60F8-40A3-9302-D79F5CD220C2}" presName="compNode" presStyleCnt="0"/>
      <dgm:spPr/>
    </dgm:pt>
    <dgm:pt modelId="{764F62AD-A51B-4E26-B5B6-144BE7263DAD}" type="pres">
      <dgm:prSet presAssocID="{2D7DE052-60F8-40A3-9302-D79F5CD220C2}" presName="iconBgRect" presStyleLbl="bgShp" presStyleIdx="1" presStyleCnt="4"/>
      <dgm:spPr/>
    </dgm:pt>
    <dgm:pt modelId="{4687CF54-517B-4F6A-A24E-AE77465E7FC5}" type="pres">
      <dgm:prSet presAssocID="{2D7DE052-60F8-40A3-9302-D79F5CD220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DD05ECB-E19E-4A07-90AC-74C5661DE82C}" type="pres">
      <dgm:prSet presAssocID="{2D7DE052-60F8-40A3-9302-D79F5CD220C2}" presName="spaceRect" presStyleCnt="0"/>
      <dgm:spPr/>
    </dgm:pt>
    <dgm:pt modelId="{1A4EA1D0-8AC2-42D5-834B-DDBDDCE24D32}" type="pres">
      <dgm:prSet presAssocID="{2D7DE052-60F8-40A3-9302-D79F5CD220C2}" presName="textRect" presStyleLbl="revTx" presStyleIdx="1" presStyleCnt="4">
        <dgm:presLayoutVars>
          <dgm:chMax val="1"/>
          <dgm:chPref val="1"/>
        </dgm:presLayoutVars>
      </dgm:prSet>
      <dgm:spPr/>
    </dgm:pt>
    <dgm:pt modelId="{D0039499-CE1A-4EE3-8F24-7AA0CF51FFAA}" type="pres">
      <dgm:prSet presAssocID="{9C9D4FB2-6EBD-48D0-A558-5ACEFDE18BAA}" presName="sibTrans" presStyleLbl="sibTrans2D1" presStyleIdx="0" presStyleCnt="0"/>
      <dgm:spPr/>
    </dgm:pt>
    <dgm:pt modelId="{5D78E8B5-CCB8-49DC-8E31-2960AD3D52AC}" type="pres">
      <dgm:prSet presAssocID="{0CE9F817-444B-4007-B6DA-A51E23729B42}" presName="compNode" presStyleCnt="0"/>
      <dgm:spPr/>
    </dgm:pt>
    <dgm:pt modelId="{E5844AD8-9784-4512-97F6-5815198D6604}" type="pres">
      <dgm:prSet presAssocID="{0CE9F817-444B-4007-B6DA-A51E23729B42}" presName="iconBgRect" presStyleLbl="bgShp" presStyleIdx="2" presStyleCnt="4"/>
      <dgm:spPr/>
    </dgm:pt>
    <dgm:pt modelId="{C77161ED-0095-4938-95DF-87C501F1A13E}" type="pres">
      <dgm:prSet presAssocID="{0CE9F817-444B-4007-B6DA-A51E23729B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1F7B2D4-B230-4E4A-945A-3793B1094A4D}" type="pres">
      <dgm:prSet presAssocID="{0CE9F817-444B-4007-B6DA-A51E23729B42}" presName="spaceRect" presStyleCnt="0"/>
      <dgm:spPr/>
    </dgm:pt>
    <dgm:pt modelId="{9CE96C2E-20A2-45E0-8839-8277D3653FE7}" type="pres">
      <dgm:prSet presAssocID="{0CE9F817-444B-4007-B6DA-A51E23729B42}" presName="textRect" presStyleLbl="revTx" presStyleIdx="2" presStyleCnt="4">
        <dgm:presLayoutVars>
          <dgm:chMax val="1"/>
          <dgm:chPref val="1"/>
        </dgm:presLayoutVars>
      </dgm:prSet>
      <dgm:spPr/>
    </dgm:pt>
    <dgm:pt modelId="{CD7C4825-3CF0-4449-9421-77D3500B68C2}" type="pres">
      <dgm:prSet presAssocID="{A0CF1D98-20BD-4010-A148-6A44C60765B5}" presName="sibTrans" presStyleLbl="sibTrans2D1" presStyleIdx="0" presStyleCnt="0"/>
      <dgm:spPr/>
    </dgm:pt>
    <dgm:pt modelId="{63CCD57E-FF08-41AE-BC76-A45F9994EAC0}" type="pres">
      <dgm:prSet presAssocID="{ECDA15CF-1936-4B49-9615-F7866A14547D}" presName="compNode" presStyleCnt="0"/>
      <dgm:spPr/>
    </dgm:pt>
    <dgm:pt modelId="{B57E918F-21F2-419C-99D7-193E10FFDEF9}" type="pres">
      <dgm:prSet presAssocID="{ECDA15CF-1936-4B49-9615-F7866A14547D}" presName="iconBgRect" presStyleLbl="bgShp" presStyleIdx="3" presStyleCnt="4"/>
      <dgm:spPr/>
    </dgm:pt>
    <dgm:pt modelId="{7BD0C9EF-1F94-4750-AE45-3FCD5375E564}" type="pres">
      <dgm:prSet presAssocID="{ECDA15CF-1936-4B49-9615-F7866A1454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E3306AB-DB94-4929-B69F-7A2D64BBE99B}" type="pres">
      <dgm:prSet presAssocID="{ECDA15CF-1936-4B49-9615-F7866A14547D}" presName="spaceRect" presStyleCnt="0"/>
      <dgm:spPr/>
    </dgm:pt>
    <dgm:pt modelId="{516B511F-0215-43B7-8FCC-A50654774E2B}" type="pres">
      <dgm:prSet presAssocID="{ECDA15CF-1936-4B49-9615-F7866A1454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DE50B-FC5C-4BA7-8F4E-25E9558AF254}" type="presOf" srcId="{69D5F71C-5C0D-4295-9651-6E46E8E24038}" destId="{8BA0BE92-752B-4817-AA59-213F4660FB81}" srcOrd="0" destOrd="0" presId="urn:microsoft.com/office/officeart/2018/2/layout/IconCircleList"/>
    <dgm:cxn modelId="{A431341F-6D48-42E0-BB08-BEA46B31FF31}" srcId="{0AD81CD8-7BD6-48CA-8805-9FAF9C0F7875}" destId="{2D7DE052-60F8-40A3-9302-D79F5CD220C2}" srcOrd="1" destOrd="0" parTransId="{D3D39488-BCF6-4CDB-A85A-D01C186B6464}" sibTransId="{9C9D4FB2-6EBD-48D0-A558-5ACEFDE18BAA}"/>
    <dgm:cxn modelId="{31F81F33-64EA-40CB-ABA6-73E7DCCA975A}" srcId="{0AD81CD8-7BD6-48CA-8805-9FAF9C0F7875}" destId="{69D5F71C-5C0D-4295-9651-6E46E8E24038}" srcOrd="0" destOrd="0" parTransId="{4F6B2DD5-F890-499D-8AD0-BB8920F3D9AA}" sibTransId="{132400A5-B757-4E42-9CDB-CBB89A4AF3CD}"/>
    <dgm:cxn modelId="{4DACD138-9123-4FA8-8A5D-337F99419259}" type="presOf" srcId="{ECDA15CF-1936-4B49-9615-F7866A14547D}" destId="{516B511F-0215-43B7-8FCC-A50654774E2B}" srcOrd="0" destOrd="0" presId="urn:microsoft.com/office/officeart/2018/2/layout/IconCircleList"/>
    <dgm:cxn modelId="{1BC3E03C-2828-4EC0-B7ED-6ED4285E78E1}" type="presOf" srcId="{2D7DE052-60F8-40A3-9302-D79F5CD220C2}" destId="{1A4EA1D0-8AC2-42D5-834B-DDBDDCE24D32}" srcOrd="0" destOrd="0" presId="urn:microsoft.com/office/officeart/2018/2/layout/IconCircleList"/>
    <dgm:cxn modelId="{00314B8D-9E69-4DB6-B9DA-78C7E18BCBBF}" type="presOf" srcId="{9C9D4FB2-6EBD-48D0-A558-5ACEFDE18BAA}" destId="{D0039499-CE1A-4EE3-8F24-7AA0CF51FFAA}" srcOrd="0" destOrd="0" presId="urn:microsoft.com/office/officeart/2018/2/layout/IconCircleList"/>
    <dgm:cxn modelId="{2672E496-B30F-4E30-AEFB-EEA0BD2D6FD1}" type="presOf" srcId="{0AD81CD8-7BD6-48CA-8805-9FAF9C0F7875}" destId="{FDEDE432-8340-4A7C-9A0E-856452F44672}" srcOrd="0" destOrd="0" presId="urn:microsoft.com/office/officeart/2018/2/layout/IconCircleList"/>
    <dgm:cxn modelId="{DC2147E1-E324-4A4A-AE1D-3AA3F11E2AFB}" srcId="{0AD81CD8-7BD6-48CA-8805-9FAF9C0F7875}" destId="{0CE9F817-444B-4007-B6DA-A51E23729B42}" srcOrd="2" destOrd="0" parTransId="{55B83029-80FA-46D9-809A-57857DDBC90A}" sibTransId="{A0CF1D98-20BD-4010-A148-6A44C60765B5}"/>
    <dgm:cxn modelId="{88F99CE5-241F-4F8A-97DC-716D42AB3B17}" type="presOf" srcId="{132400A5-B757-4E42-9CDB-CBB89A4AF3CD}" destId="{7E7FF638-8568-4630-AE5F-2FD0AD39428B}" srcOrd="0" destOrd="0" presId="urn:microsoft.com/office/officeart/2018/2/layout/IconCircleList"/>
    <dgm:cxn modelId="{2A0090E8-B7FB-4994-B11F-7079E8CB2EAC}" srcId="{0AD81CD8-7BD6-48CA-8805-9FAF9C0F7875}" destId="{ECDA15CF-1936-4B49-9615-F7866A14547D}" srcOrd="3" destOrd="0" parTransId="{CEE87992-7BC3-4D22-B824-AB3B02A6AB3F}" sibTransId="{84DD6C9E-EBD6-4D1F-8DE1-08045C0451D2}"/>
    <dgm:cxn modelId="{0625CBED-F2C9-4CA3-B7CB-7BF3A28AFE28}" type="presOf" srcId="{A0CF1D98-20BD-4010-A148-6A44C60765B5}" destId="{CD7C4825-3CF0-4449-9421-77D3500B68C2}" srcOrd="0" destOrd="0" presId="urn:microsoft.com/office/officeart/2018/2/layout/IconCircleList"/>
    <dgm:cxn modelId="{10C497F3-3DC7-4500-AF8D-029BA8E96438}" type="presOf" srcId="{0CE9F817-444B-4007-B6DA-A51E23729B42}" destId="{9CE96C2E-20A2-45E0-8839-8277D3653FE7}" srcOrd="0" destOrd="0" presId="urn:microsoft.com/office/officeart/2018/2/layout/IconCircleList"/>
    <dgm:cxn modelId="{4D9FAA58-2DF4-4F51-8A1E-D7E8F8D075E7}" type="presParOf" srcId="{FDEDE432-8340-4A7C-9A0E-856452F44672}" destId="{96BA8ADF-97D5-4CCE-9857-E8D159AD231D}" srcOrd="0" destOrd="0" presId="urn:microsoft.com/office/officeart/2018/2/layout/IconCircleList"/>
    <dgm:cxn modelId="{EC389E8C-826C-4241-A265-588E10C05141}" type="presParOf" srcId="{96BA8ADF-97D5-4CCE-9857-E8D159AD231D}" destId="{0CD7371F-58DE-434F-8BEA-A2E3BE63CD69}" srcOrd="0" destOrd="0" presId="urn:microsoft.com/office/officeart/2018/2/layout/IconCircleList"/>
    <dgm:cxn modelId="{B2C01ECB-D607-4E43-B782-B88B10C321B1}" type="presParOf" srcId="{0CD7371F-58DE-434F-8BEA-A2E3BE63CD69}" destId="{97FF8E65-AA9D-4B98-9445-FABF33CAB944}" srcOrd="0" destOrd="0" presId="urn:microsoft.com/office/officeart/2018/2/layout/IconCircleList"/>
    <dgm:cxn modelId="{38B6AFAF-C132-4F0F-BC47-861F3161FD31}" type="presParOf" srcId="{0CD7371F-58DE-434F-8BEA-A2E3BE63CD69}" destId="{8CD50B90-E5DB-4500-A14F-40D441158E32}" srcOrd="1" destOrd="0" presId="urn:microsoft.com/office/officeart/2018/2/layout/IconCircleList"/>
    <dgm:cxn modelId="{ADB8D1B7-DAD0-4EFE-B4F0-57893055D0FA}" type="presParOf" srcId="{0CD7371F-58DE-434F-8BEA-A2E3BE63CD69}" destId="{0207039D-B506-43AA-BEA6-C31111A26699}" srcOrd="2" destOrd="0" presId="urn:microsoft.com/office/officeart/2018/2/layout/IconCircleList"/>
    <dgm:cxn modelId="{50CCD28B-1ADC-4033-A523-49D6D4160085}" type="presParOf" srcId="{0CD7371F-58DE-434F-8BEA-A2E3BE63CD69}" destId="{8BA0BE92-752B-4817-AA59-213F4660FB81}" srcOrd="3" destOrd="0" presId="urn:microsoft.com/office/officeart/2018/2/layout/IconCircleList"/>
    <dgm:cxn modelId="{8946ED06-3C81-4532-AAFB-A0A03DA86748}" type="presParOf" srcId="{96BA8ADF-97D5-4CCE-9857-E8D159AD231D}" destId="{7E7FF638-8568-4630-AE5F-2FD0AD39428B}" srcOrd="1" destOrd="0" presId="urn:microsoft.com/office/officeart/2018/2/layout/IconCircleList"/>
    <dgm:cxn modelId="{0503861F-7A8D-4697-900F-06C52A3ED7DC}" type="presParOf" srcId="{96BA8ADF-97D5-4CCE-9857-E8D159AD231D}" destId="{FF46E8E7-9C70-44B4-888F-7057EAC2D391}" srcOrd="2" destOrd="0" presId="urn:microsoft.com/office/officeart/2018/2/layout/IconCircleList"/>
    <dgm:cxn modelId="{2A097F94-E4E0-4936-AE96-0150330A824C}" type="presParOf" srcId="{FF46E8E7-9C70-44B4-888F-7057EAC2D391}" destId="{764F62AD-A51B-4E26-B5B6-144BE7263DAD}" srcOrd="0" destOrd="0" presId="urn:microsoft.com/office/officeart/2018/2/layout/IconCircleList"/>
    <dgm:cxn modelId="{692A93A9-A065-49E3-920C-C9BEB6BCF8F1}" type="presParOf" srcId="{FF46E8E7-9C70-44B4-888F-7057EAC2D391}" destId="{4687CF54-517B-4F6A-A24E-AE77465E7FC5}" srcOrd="1" destOrd="0" presId="urn:microsoft.com/office/officeart/2018/2/layout/IconCircleList"/>
    <dgm:cxn modelId="{E2309A9B-55DE-4226-997D-EF94790D35C3}" type="presParOf" srcId="{FF46E8E7-9C70-44B4-888F-7057EAC2D391}" destId="{4DD05ECB-E19E-4A07-90AC-74C5661DE82C}" srcOrd="2" destOrd="0" presId="urn:microsoft.com/office/officeart/2018/2/layout/IconCircleList"/>
    <dgm:cxn modelId="{E8338372-55FE-421E-B863-D6EF9DC36AD3}" type="presParOf" srcId="{FF46E8E7-9C70-44B4-888F-7057EAC2D391}" destId="{1A4EA1D0-8AC2-42D5-834B-DDBDDCE24D32}" srcOrd="3" destOrd="0" presId="urn:microsoft.com/office/officeart/2018/2/layout/IconCircleList"/>
    <dgm:cxn modelId="{1CE21AC6-3EF2-4F5F-9D10-D2150D5CC3B7}" type="presParOf" srcId="{96BA8ADF-97D5-4CCE-9857-E8D159AD231D}" destId="{D0039499-CE1A-4EE3-8F24-7AA0CF51FFAA}" srcOrd="3" destOrd="0" presId="urn:microsoft.com/office/officeart/2018/2/layout/IconCircleList"/>
    <dgm:cxn modelId="{A26B944A-B775-4E8A-A585-CA52FDFB1A83}" type="presParOf" srcId="{96BA8ADF-97D5-4CCE-9857-E8D159AD231D}" destId="{5D78E8B5-CCB8-49DC-8E31-2960AD3D52AC}" srcOrd="4" destOrd="0" presId="urn:microsoft.com/office/officeart/2018/2/layout/IconCircleList"/>
    <dgm:cxn modelId="{B8DE51E4-E49C-4987-BA9A-1E54DAE98704}" type="presParOf" srcId="{5D78E8B5-CCB8-49DC-8E31-2960AD3D52AC}" destId="{E5844AD8-9784-4512-97F6-5815198D6604}" srcOrd="0" destOrd="0" presId="urn:microsoft.com/office/officeart/2018/2/layout/IconCircleList"/>
    <dgm:cxn modelId="{7EBBD3E2-B9C4-4FA2-B311-1F3F4BBF7AC5}" type="presParOf" srcId="{5D78E8B5-CCB8-49DC-8E31-2960AD3D52AC}" destId="{C77161ED-0095-4938-95DF-87C501F1A13E}" srcOrd="1" destOrd="0" presId="urn:microsoft.com/office/officeart/2018/2/layout/IconCircleList"/>
    <dgm:cxn modelId="{AF481AB0-7D01-4D9E-A7FA-A6BB5CE56B61}" type="presParOf" srcId="{5D78E8B5-CCB8-49DC-8E31-2960AD3D52AC}" destId="{61F7B2D4-B230-4E4A-945A-3793B1094A4D}" srcOrd="2" destOrd="0" presId="urn:microsoft.com/office/officeart/2018/2/layout/IconCircleList"/>
    <dgm:cxn modelId="{5BB7423C-333B-4C3D-A593-E8598D80B85C}" type="presParOf" srcId="{5D78E8B5-CCB8-49DC-8E31-2960AD3D52AC}" destId="{9CE96C2E-20A2-45E0-8839-8277D3653FE7}" srcOrd="3" destOrd="0" presId="urn:microsoft.com/office/officeart/2018/2/layout/IconCircleList"/>
    <dgm:cxn modelId="{2C2B9EA9-6F52-4F15-BF2C-448BEFAE5F6F}" type="presParOf" srcId="{96BA8ADF-97D5-4CCE-9857-E8D159AD231D}" destId="{CD7C4825-3CF0-4449-9421-77D3500B68C2}" srcOrd="5" destOrd="0" presId="urn:microsoft.com/office/officeart/2018/2/layout/IconCircleList"/>
    <dgm:cxn modelId="{B9CD3866-08BA-4F95-9F25-B1316BB2F565}" type="presParOf" srcId="{96BA8ADF-97D5-4CCE-9857-E8D159AD231D}" destId="{63CCD57E-FF08-41AE-BC76-A45F9994EAC0}" srcOrd="6" destOrd="0" presId="urn:microsoft.com/office/officeart/2018/2/layout/IconCircleList"/>
    <dgm:cxn modelId="{B126A7B9-BFD3-44E9-96ED-79E8547867A3}" type="presParOf" srcId="{63CCD57E-FF08-41AE-BC76-A45F9994EAC0}" destId="{B57E918F-21F2-419C-99D7-193E10FFDEF9}" srcOrd="0" destOrd="0" presId="urn:microsoft.com/office/officeart/2018/2/layout/IconCircleList"/>
    <dgm:cxn modelId="{61A29AF1-62AB-4520-B393-7767A845F472}" type="presParOf" srcId="{63CCD57E-FF08-41AE-BC76-A45F9994EAC0}" destId="{7BD0C9EF-1F94-4750-AE45-3FCD5375E564}" srcOrd="1" destOrd="0" presId="urn:microsoft.com/office/officeart/2018/2/layout/IconCircleList"/>
    <dgm:cxn modelId="{A9527701-8867-4B85-91C7-125BB19C919A}" type="presParOf" srcId="{63CCD57E-FF08-41AE-BC76-A45F9994EAC0}" destId="{DE3306AB-DB94-4929-B69F-7A2D64BBE99B}" srcOrd="2" destOrd="0" presId="urn:microsoft.com/office/officeart/2018/2/layout/IconCircleList"/>
    <dgm:cxn modelId="{52AF889F-FFFD-448A-81B1-69FE29F397F8}" type="presParOf" srcId="{63CCD57E-FF08-41AE-BC76-A45F9994EAC0}" destId="{516B511F-0215-43B7-8FCC-A50654774E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3B014-E23C-4122-AF07-2DFA7D5DB2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EFC407-E141-4BB3-BC85-E96199EC73E6}">
      <dgm:prSet/>
      <dgm:spPr/>
      <dgm:t>
        <a:bodyPr/>
        <a:lstStyle/>
        <a:p>
          <a:r>
            <a:rPr lang="en-US"/>
            <a:t>To build the food ordering clone app like Zomato.</a:t>
          </a:r>
        </a:p>
      </dgm:t>
    </dgm:pt>
    <dgm:pt modelId="{CCF3BF53-F0FC-4B74-BB1D-ED62E19091DB}" type="parTrans" cxnId="{8CB80AD1-3621-4824-AF38-24C07C759253}">
      <dgm:prSet/>
      <dgm:spPr/>
      <dgm:t>
        <a:bodyPr/>
        <a:lstStyle/>
        <a:p>
          <a:endParaRPr lang="en-US"/>
        </a:p>
      </dgm:t>
    </dgm:pt>
    <dgm:pt modelId="{34A195FB-4ABB-4230-90BB-4CE41F0E5B7C}" type="sibTrans" cxnId="{8CB80AD1-3621-4824-AF38-24C07C759253}">
      <dgm:prSet/>
      <dgm:spPr/>
      <dgm:t>
        <a:bodyPr/>
        <a:lstStyle/>
        <a:p>
          <a:endParaRPr lang="en-US"/>
        </a:p>
      </dgm:t>
    </dgm:pt>
    <dgm:pt modelId="{8D828E65-EFC6-487D-AAF0-7ADC830CD473}">
      <dgm:prSet/>
      <dgm:spPr/>
      <dgm:t>
        <a:bodyPr/>
        <a:lstStyle/>
        <a:p>
          <a:r>
            <a:rPr lang="en-US"/>
            <a:t>Food ordering app allows users to get their food delivered at their doorsteps.</a:t>
          </a:r>
        </a:p>
      </dgm:t>
    </dgm:pt>
    <dgm:pt modelId="{EF5152D5-7AD2-4CEE-9C4F-37486497662D}" type="parTrans" cxnId="{FC0358A6-B37B-40D6-9BBA-789A716B4A03}">
      <dgm:prSet/>
      <dgm:spPr/>
      <dgm:t>
        <a:bodyPr/>
        <a:lstStyle/>
        <a:p>
          <a:endParaRPr lang="en-US"/>
        </a:p>
      </dgm:t>
    </dgm:pt>
    <dgm:pt modelId="{BA994721-76E0-49D8-9F93-457E9F28B6C6}" type="sibTrans" cxnId="{FC0358A6-B37B-40D6-9BBA-789A716B4A03}">
      <dgm:prSet/>
      <dgm:spPr/>
      <dgm:t>
        <a:bodyPr/>
        <a:lstStyle/>
        <a:p>
          <a:endParaRPr lang="en-US"/>
        </a:p>
      </dgm:t>
    </dgm:pt>
    <dgm:pt modelId="{A5274D8B-B327-4868-AA77-441E9C5EB2C6}">
      <dgm:prSet/>
      <dgm:spPr/>
      <dgm:t>
        <a:bodyPr/>
        <a:lstStyle/>
        <a:p>
          <a:r>
            <a:rPr lang="en-US"/>
            <a:t>Allow users to view food and restaurants available for orders and bookings.</a:t>
          </a:r>
        </a:p>
      </dgm:t>
    </dgm:pt>
    <dgm:pt modelId="{CF4CC565-FF34-4F20-AFDA-4E1D930C5D3E}" type="parTrans" cxnId="{AEFA8B71-214A-41D9-9BC2-5B8A73E0CE8A}">
      <dgm:prSet/>
      <dgm:spPr/>
      <dgm:t>
        <a:bodyPr/>
        <a:lstStyle/>
        <a:p>
          <a:endParaRPr lang="en-US"/>
        </a:p>
      </dgm:t>
    </dgm:pt>
    <dgm:pt modelId="{50F442DB-0CE8-44B2-A0DE-992E5AB245AC}" type="sibTrans" cxnId="{AEFA8B71-214A-41D9-9BC2-5B8A73E0CE8A}">
      <dgm:prSet/>
      <dgm:spPr/>
      <dgm:t>
        <a:bodyPr/>
        <a:lstStyle/>
        <a:p>
          <a:endParaRPr lang="en-US"/>
        </a:p>
      </dgm:t>
    </dgm:pt>
    <dgm:pt modelId="{7D438D4B-4578-431C-8C20-4E5C083853F8}" type="pres">
      <dgm:prSet presAssocID="{6223B014-E23C-4122-AF07-2DFA7D5DB234}" presName="vert0" presStyleCnt="0">
        <dgm:presLayoutVars>
          <dgm:dir/>
          <dgm:animOne val="branch"/>
          <dgm:animLvl val="lvl"/>
        </dgm:presLayoutVars>
      </dgm:prSet>
      <dgm:spPr/>
    </dgm:pt>
    <dgm:pt modelId="{ABA26F40-96B7-48B6-9C58-0409E58675E0}" type="pres">
      <dgm:prSet presAssocID="{89EFC407-E141-4BB3-BC85-E96199EC73E6}" presName="thickLine" presStyleLbl="alignNode1" presStyleIdx="0" presStyleCnt="3"/>
      <dgm:spPr/>
    </dgm:pt>
    <dgm:pt modelId="{C08B105C-F77A-41EF-AD0B-841E179B0148}" type="pres">
      <dgm:prSet presAssocID="{89EFC407-E141-4BB3-BC85-E96199EC73E6}" presName="horz1" presStyleCnt="0"/>
      <dgm:spPr/>
    </dgm:pt>
    <dgm:pt modelId="{F818BA63-450C-4B1B-91B6-A4ECCA826640}" type="pres">
      <dgm:prSet presAssocID="{89EFC407-E141-4BB3-BC85-E96199EC73E6}" presName="tx1" presStyleLbl="revTx" presStyleIdx="0" presStyleCnt="3"/>
      <dgm:spPr/>
    </dgm:pt>
    <dgm:pt modelId="{4EF4DCE1-5F78-4E85-BCFA-CD4971681C57}" type="pres">
      <dgm:prSet presAssocID="{89EFC407-E141-4BB3-BC85-E96199EC73E6}" presName="vert1" presStyleCnt="0"/>
      <dgm:spPr/>
    </dgm:pt>
    <dgm:pt modelId="{8673ACAE-B3CB-4333-A709-B6E59268BF2A}" type="pres">
      <dgm:prSet presAssocID="{8D828E65-EFC6-487D-AAF0-7ADC830CD473}" presName="thickLine" presStyleLbl="alignNode1" presStyleIdx="1" presStyleCnt="3"/>
      <dgm:spPr/>
    </dgm:pt>
    <dgm:pt modelId="{3DFA4D49-3898-47C7-95EC-C6CB3E6AD9EF}" type="pres">
      <dgm:prSet presAssocID="{8D828E65-EFC6-487D-AAF0-7ADC830CD473}" presName="horz1" presStyleCnt="0"/>
      <dgm:spPr/>
    </dgm:pt>
    <dgm:pt modelId="{DDB14ECD-B430-4D2F-9EEE-D342A2A7D523}" type="pres">
      <dgm:prSet presAssocID="{8D828E65-EFC6-487D-AAF0-7ADC830CD473}" presName="tx1" presStyleLbl="revTx" presStyleIdx="1" presStyleCnt="3"/>
      <dgm:spPr/>
    </dgm:pt>
    <dgm:pt modelId="{78BC86F2-AAAC-4943-A7B7-A5FC12D6B2F9}" type="pres">
      <dgm:prSet presAssocID="{8D828E65-EFC6-487D-AAF0-7ADC830CD473}" presName="vert1" presStyleCnt="0"/>
      <dgm:spPr/>
    </dgm:pt>
    <dgm:pt modelId="{D5112B06-54ED-4D25-8CCB-FEC4B4BD6C1A}" type="pres">
      <dgm:prSet presAssocID="{A5274D8B-B327-4868-AA77-441E9C5EB2C6}" presName="thickLine" presStyleLbl="alignNode1" presStyleIdx="2" presStyleCnt="3"/>
      <dgm:spPr/>
    </dgm:pt>
    <dgm:pt modelId="{224BE451-9A73-46C2-BC32-2EED8F207266}" type="pres">
      <dgm:prSet presAssocID="{A5274D8B-B327-4868-AA77-441E9C5EB2C6}" presName="horz1" presStyleCnt="0"/>
      <dgm:spPr/>
    </dgm:pt>
    <dgm:pt modelId="{5847FB14-F9CF-449C-8FF4-3DB9BF0CD40D}" type="pres">
      <dgm:prSet presAssocID="{A5274D8B-B327-4868-AA77-441E9C5EB2C6}" presName="tx1" presStyleLbl="revTx" presStyleIdx="2" presStyleCnt="3"/>
      <dgm:spPr/>
    </dgm:pt>
    <dgm:pt modelId="{3C700544-F11C-4046-9BAC-308E9760019E}" type="pres">
      <dgm:prSet presAssocID="{A5274D8B-B327-4868-AA77-441E9C5EB2C6}" presName="vert1" presStyleCnt="0"/>
      <dgm:spPr/>
    </dgm:pt>
  </dgm:ptLst>
  <dgm:cxnLst>
    <dgm:cxn modelId="{AF4AFC27-CF9D-4F80-AC08-C95531A2ABE2}" type="presOf" srcId="{6223B014-E23C-4122-AF07-2DFA7D5DB234}" destId="{7D438D4B-4578-431C-8C20-4E5C083853F8}" srcOrd="0" destOrd="0" presId="urn:microsoft.com/office/officeart/2008/layout/LinedList"/>
    <dgm:cxn modelId="{AEFA8B71-214A-41D9-9BC2-5B8A73E0CE8A}" srcId="{6223B014-E23C-4122-AF07-2DFA7D5DB234}" destId="{A5274D8B-B327-4868-AA77-441E9C5EB2C6}" srcOrd="2" destOrd="0" parTransId="{CF4CC565-FF34-4F20-AFDA-4E1D930C5D3E}" sibTransId="{50F442DB-0CE8-44B2-A0DE-992E5AB245AC}"/>
    <dgm:cxn modelId="{A7FA907E-2929-4E3C-BEE2-188B26575C49}" type="presOf" srcId="{A5274D8B-B327-4868-AA77-441E9C5EB2C6}" destId="{5847FB14-F9CF-449C-8FF4-3DB9BF0CD40D}" srcOrd="0" destOrd="0" presId="urn:microsoft.com/office/officeart/2008/layout/LinedList"/>
    <dgm:cxn modelId="{BE54479E-9E2E-400C-A6D5-E9DE38787426}" type="presOf" srcId="{89EFC407-E141-4BB3-BC85-E96199EC73E6}" destId="{F818BA63-450C-4B1B-91B6-A4ECCA826640}" srcOrd="0" destOrd="0" presId="urn:microsoft.com/office/officeart/2008/layout/LinedList"/>
    <dgm:cxn modelId="{FC0358A6-B37B-40D6-9BBA-789A716B4A03}" srcId="{6223B014-E23C-4122-AF07-2DFA7D5DB234}" destId="{8D828E65-EFC6-487D-AAF0-7ADC830CD473}" srcOrd="1" destOrd="0" parTransId="{EF5152D5-7AD2-4CEE-9C4F-37486497662D}" sibTransId="{BA994721-76E0-49D8-9F93-457E9F28B6C6}"/>
    <dgm:cxn modelId="{8CB80AD1-3621-4824-AF38-24C07C759253}" srcId="{6223B014-E23C-4122-AF07-2DFA7D5DB234}" destId="{89EFC407-E141-4BB3-BC85-E96199EC73E6}" srcOrd="0" destOrd="0" parTransId="{CCF3BF53-F0FC-4B74-BB1D-ED62E19091DB}" sibTransId="{34A195FB-4ABB-4230-90BB-4CE41F0E5B7C}"/>
    <dgm:cxn modelId="{B46482E5-1351-4613-A2FA-FFDF102B6CCA}" type="presOf" srcId="{8D828E65-EFC6-487D-AAF0-7ADC830CD473}" destId="{DDB14ECD-B430-4D2F-9EEE-D342A2A7D523}" srcOrd="0" destOrd="0" presId="urn:microsoft.com/office/officeart/2008/layout/LinedList"/>
    <dgm:cxn modelId="{EDC23369-15D9-4D8E-AEA9-174319A0E46C}" type="presParOf" srcId="{7D438D4B-4578-431C-8C20-4E5C083853F8}" destId="{ABA26F40-96B7-48B6-9C58-0409E58675E0}" srcOrd="0" destOrd="0" presId="urn:microsoft.com/office/officeart/2008/layout/LinedList"/>
    <dgm:cxn modelId="{D1F6FFC7-C208-4B97-AA4C-9FF65910A32C}" type="presParOf" srcId="{7D438D4B-4578-431C-8C20-4E5C083853F8}" destId="{C08B105C-F77A-41EF-AD0B-841E179B0148}" srcOrd="1" destOrd="0" presId="urn:microsoft.com/office/officeart/2008/layout/LinedList"/>
    <dgm:cxn modelId="{E90F44DA-60C2-4A9B-890F-D304BBB8529A}" type="presParOf" srcId="{C08B105C-F77A-41EF-AD0B-841E179B0148}" destId="{F818BA63-450C-4B1B-91B6-A4ECCA826640}" srcOrd="0" destOrd="0" presId="urn:microsoft.com/office/officeart/2008/layout/LinedList"/>
    <dgm:cxn modelId="{94C45027-042E-4E57-ABA9-91EFC06EB562}" type="presParOf" srcId="{C08B105C-F77A-41EF-AD0B-841E179B0148}" destId="{4EF4DCE1-5F78-4E85-BCFA-CD4971681C57}" srcOrd="1" destOrd="0" presId="urn:microsoft.com/office/officeart/2008/layout/LinedList"/>
    <dgm:cxn modelId="{D9581802-49CB-4F5C-8EFB-5451617E0905}" type="presParOf" srcId="{7D438D4B-4578-431C-8C20-4E5C083853F8}" destId="{8673ACAE-B3CB-4333-A709-B6E59268BF2A}" srcOrd="2" destOrd="0" presId="urn:microsoft.com/office/officeart/2008/layout/LinedList"/>
    <dgm:cxn modelId="{6B309089-54CB-4EC9-96C9-761AF8127B02}" type="presParOf" srcId="{7D438D4B-4578-431C-8C20-4E5C083853F8}" destId="{3DFA4D49-3898-47C7-95EC-C6CB3E6AD9EF}" srcOrd="3" destOrd="0" presId="urn:microsoft.com/office/officeart/2008/layout/LinedList"/>
    <dgm:cxn modelId="{72E401D2-DE89-4BFF-9677-6C619BCDA1B3}" type="presParOf" srcId="{3DFA4D49-3898-47C7-95EC-C6CB3E6AD9EF}" destId="{DDB14ECD-B430-4D2F-9EEE-D342A2A7D523}" srcOrd="0" destOrd="0" presId="urn:microsoft.com/office/officeart/2008/layout/LinedList"/>
    <dgm:cxn modelId="{25638A00-BFDC-45FE-A0A3-012103F09730}" type="presParOf" srcId="{3DFA4D49-3898-47C7-95EC-C6CB3E6AD9EF}" destId="{78BC86F2-AAAC-4943-A7B7-A5FC12D6B2F9}" srcOrd="1" destOrd="0" presId="urn:microsoft.com/office/officeart/2008/layout/LinedList"/>
    <dgm:cxn modelId="{0546C4B0-7300-41FE-937A-B177F45B642D}" type="presParOf" srcId="{7D438D4B-4578-431C-8C20-4E5C083853F8}" destId="{D5112B06-54ED-4D25-8CCB-FEC4B4BD6C1A}" srcOrd="4" destOrd="0" presId="urn:microsoft.com/office/officeart/2008/layout/LinedList"/>
    <dgm:cxn modelId="{CA235741-7951-4B68-8E23-B4DCDF818AB4}" type="presParOf" srcId="{7D438D4B-4578-431C-8C20-4E5C083853F8}" destId="{224BE451-9A73-46C2-BC32-2EED8F207266}" srcOrd="5" destOrd="0" presId="urn:microsoft.com/office/officeart/2008/layout/LinedList"/>
    <dgm:cxn modelId="{ABFB01D4-EA1C-40ED-BF7E-AFAB4438D06A}" type="presParOf" srcId="{224BE451-9A73-46C2-BC32-2EED8F207266}" destId="{5847FB14-F9CF-449C-8FF4-3DB9BF0CD40D}" srcOrd="0" destOrd="0" presId="urn:microsoft.com/office/officeart/2008/layout/LinedList"/>
    <dgm:cxn modelId="{6005559A-388F-46A8-BECF-E4DF07269F5B}" type="presParOf" srcId="{224BE451-9A73-46C2-BC32-2EED8F207266}" destId="{3C700544-F11C-4046-9BAC-308E976001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EBA847-D7CA-4B06-A8AC-D86C11A369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A35B6A3-A272-42AE-84FE-7EED672F059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This application has the login and registration option for the users.</a:t>
          </a:r>
        </a:p>
      </dgm:t>
    </dgm:pt>
    <dgm:pt modelId="{61BB41ED-FC96-4221-992A-4F98305987F9}" type="parTrans" cxnId="{A3C055AD-B833-4AD8-81BD-8966C5777CEB}">
      <dgm:prSet/>
      <dgm:spPr/>
      <dgm:t>
        <a:bodyPr/>
        <a:lstStyle/>
        <a:p>
          <a:endParaRPr lang="en-US"/>
        </a:p>
      </dgm:t>
    </dgm:pt>
    <dgm:pt modelId="{AF48B5CF-87CB-4F59-BEB6-A7F77C4084DA}" type="sibTrans" cxnId="{A3C055AD-B833-4AD8-81BD-8966C5777CEB}">
      <dgm:prSet/>
      <dgm:spPr/>
      <dgm:t>
        <a:bodyPr/>
        <a:lstStyle/>
        <a:p>
          <a:endParaRPr lang="en-US"/>
        </a:p>
      </dgm:t>
    </dgm:pt>
    <dgm:pt modelId="{DF902B61-0D96-414C-9412-F33CC507F0F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Allow users to view the list of food items and restaurants.</a:t>
          </a:r>
        </a:p>
      </dgm:t>
    </dgm:pt>
    <dgm:pt modelId="{AEF1C726-F0E4-4CC9-BD08-5DEFE0C4F23C}" type="parTrans" cxnId="{4B390553-5F45-4D1F-9DB9-D2EA68F716E9}">
      <dgm:prSet/>
      <dgm:spPr/>
      <dgm:t>
        <a:bodyPr/>
        <a:lstStyle/>
        <a:p>
          <a:endParaRPr lang="en-US"/>
        </a:p>
      </dgm:t>
    </dgm:pt>
    <dgm:pt modelId="{C7D8746B-A345-4093-9571-4E839D96C203}" type="sibTrans" cxnId="{4B390553-5F45-4D1F-9DB9-D2EA68F716E9}">
      <dgm:prSet/>
      <dgm:spPr/>
      <dgm:t>
        <a:bodyPr/>
        <a:lstStyle/>
        <a:p>
          <a:endParaRPr lang="en-US"/>
        </a:p>
      </dgm:t>
    </dgm:pt>
    <dgm:pt modelId="{074D7DAC-84E4-460D-9C38-CD216C35473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Users can order the food or book a table to visit the restaurant.</a:t>
          </a:r>
        </a:p>
      </dgm:t>
    </dgm:pt>
    <dgm:pt modelId="{4E9FD62B-ABF3-4B6D-94B9-471529848B64}" type="parTrans" cxnId="{F96F7D83-1CD3-4BC5-9FBD-F53A1C9AA70C}">
      <dgm:prSet/>
      <dgm:spPr/>
      <dgm:t>
        <a:bodyPr/>
        <a:lstStyle/>
        <a:p>
          <a:endParaRPr lang="en-US"/>
        </a:p>
      </dgm:t>
    </dgm:pt>
    <dgm:pt modelId="{EFD34973-5A03-4B8D-AC1A-B8056D03AAB6}" type="sibTrans" cxnId="{F96F7D83-1CD3-4BC5-9FBD-F53A1C9AA70C}">
      <dgm:prSet/>
      <dgm:spPr/>
      <dgm:t>
        <a:bodyPr/>
        <a:lstStyle/>
        <a:p>
          <a:endParaRPr lang="en-US"/>
        </a:p>
      </dgm:t>
    </dgm:pt>
    <dgm:pt modelId="{2E7C2103-4A1A-41B9-81B8-F8EAEE45ED8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Users can also view the membership details to get subscribed for Zomato pro membership.</a:t>
          </a:r>
        </a:p>
      </dgm:t>
    </dgm:pt>
    <dgm:pt modelId="{1125CC9B-DA32-48DE-B10B-B1D7F2C4564D}" type="parTrans" cxnId="{D75FEFA8-28C7-42D1-8C23-8DA7C05778B4}">
      <dgm:prSet/>
      <dgm:spPr/>
      <dgm:t>
        <a:bodyPr/>
        <a:lstStyle/>
        <a:p>
          <a:endParaRPr lang="en-US"/>
        </a:p>
      </dgm:t>
    </dgm:pt>
    <dgm:pt modelId="{BB1B8AFB-E5EB-41CB-A56A-9ABBFAABD485}" type="sibTrans" cxnId="{D75FEFA8-28C7-42D1-8C23-8DA7C05778B4}">
      <dgm:prSet/>
      <dgm:spPr/>
      <dgm:t>
        <a:bodyPr/>
        <a:lstStyle/>
        <a:p>
          <a:endParaRPr lang="en-US"/>
        </a:p>
      </dgm:t>
    </dgm:pt>
    <dgm:pt modelId="{12254352-BCEA-4536-8801-993857D87E5A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All the user details and order details are being stored in the database.</a:t>
          </a:r>
        </a:p>
      </dgm:t>
    </dgm:pt>
    <dgm:pt modelId="{7661D31B-A606-4DEF-B8DF-4C3C2B9AA2E2}" type="parTrans" cxnId="{6B54B73E-5E07-4FDF-BA26-D4DCFEFDAF3A}">
      <dgm:prSet/>
      <dgm:spPr/>
      <dgm:t>
        <a:bodyPr/>
        <a:lstStyle/>
        <a:p>
          <a:endParaRPr lang="en-US"/>
        </a:p>
      </dgm:t>
    </dgm:pt>
    <dgm:pt modelId="{3AFED588-74BC-4D21-81DB-83BB0E9AAB5A}" type="sibTrans" cxnId="{6B54B73E-5E07-4FDF-BA26-D4DCFEFDAF3A}">
      <dgm:prSet/>
      <dgm:spPr/>
      <dgm:t>
        <a:bodyPr/>
        <a:lstStyle/>
        <a:p>
          <a:endParaRPr lang="en-US"/>
        </a:p>
      </dgm:t>
    </dgm:pt>
    <dgm:pt modelId="{1CDC0F1A-B621-4C44-9CB3-6B88E9416AC4}" type="pres">
      <dgm:prSet presAssocID="{39EBA847-D7CA-4B06-A8AC-D86C11A36901}" presName="root" presStyleCnt="0">
        <dgm:presLayoutVars>
          <dgm:dir/>
          <dgm:resizeHandles val="exact"/>
        </dgm:presLayoutVars>
      </dgm:prSet>
      <dgm:spPr/>
    </dgm:pt>
    <dgm:pt modelId="{34FF7D78-2789-48B1-99C0-AFD461FF8AAC}" type="pres">
      <dgm:prSet presAssocID="{39EBA847-D7CA-4B06-A8AC-D86C11A36901}" presName="container" presStyleCnt="0">
        <dgm:presLayoutVars>
          <dgm:dir/>
          <dgm:resizeHandles val="exact"/>
        </dgm:presLayoutVars>
      </dgm:prSet>
      <dgm:spPr/>
    </dgm:pt>
    <dgm:pt modelId="{BA80295C-9516-47F6-8E75-DA967B3D7B36}" type="pres">
      <dgm:prSet presAssocID="{2A35B6A3-A272-42AE-84FE-7EED672F0592}" presName="compNode" presStyleCnt="0"/>
      <dgm:spPr/>
    </dgm:pt>
    <dgm:pt modelId="{981C6AA2-F72F-4010-A3B7-C8D6410B7518}" type="pres">
      <dgm:prSet presAssocID="{2A35B6A3-A272-42AE-84FE-7EED672F0592}" presName="iconBgRect" presStyleLbl="bgShp" presStyleIdx="0" presStyleCnt="5"/>
      <dgm:spPr/>
    </dgm:pt>
    <dgm:pt modelId="{987CBA5C-83C8-4A7E-B5FF-5F87305D2E9E}" type="pres">
      <dgm:prSet presAssocID="{2A35B6A3-A272-42AE-84FE-7EED672F05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D5F7B15-7ACA-42EF-A91D-96C271AC62E1}" type="pres">
      <dgm:prSet presAssocID="{2A35B6A3-A272-42AE-84FE-7EED672F0592}" presName="spaceRect" presStyleCnt="0"/>
      <dgm:spPr/>
    </dgm:pt>
    <dgm:pt modelId="{662A11B9-54C5-43F6-9BCE-EE0C38AB5569}" type="pres">
      <dgm:prSet presAssocID="{2A35B6A3-A272-42AE-84FE-7EED672F0592}" presName="textRect" presStyleLbl="revTx" presStyleIdx="0" presStyleCnt="5">
        <dgm:presLayoutVars>
          <dgm:chMax val="1"/>
          <dgm:chPref val="1"/>
        </dgm:presLayoutVars>
      </dgm:prSet>
      <dgm:spPr/>
    </dgm:pt>
    <dgm:pt modelId="{FEE68C36-AFD5-449B-B59F-AA6C4F25E403}" type="pres">
      <dgm:prSet presAssocID="{AF48B5CF-87CB-4F59-BEB6-A7F77C4084DA}" presName="sibTrans" presStyleLbl="sibTrans2D1" presStyleIdx="0" presStyleCnt="0"/>
      <dgm:spPr/>
    </dgm:pt>
    <dgm:pt modelId="{F95DEE5F-D43B-4A4F-A5E7-44D3FA1ECA0C}" type="pres">
      <dgm:prSet presAssocID="{DF902B61-0D96-414C-9412-F33CC507F0F1}" presName="compNode" presStyleCnt="0"/>
      <dgm:spPr/>
    </dgm:pt>
    <dgm:pt modelId="{D8278A7C-1B98-4316-97FB-89A56C0CD505}" type="pres">
      <dgm:prSet presAssocID="{DF902B61-0D96-414C-9412-F33CC507F0F1}" presName="iconBgRect" presStyleLbl="bgShp" presStyleIdx="1" presStyleCnt="5"/>
      <dgm:spPr/>
    </dgm:pt>
    <dgm:pt modelId="{E94A864D-C19D-4CA6-89CC-C560AEB03319}" type="pres">
      <dgm:prSet presAssocID="{DF902B61-0D96-414C-9412-F33CC507F0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7A856EFE-DF79-49B0-9945-043BF18E6CA6}" type="pres">
      <dgm:prSet presAssocID="{DF902B61-0D96-414C-9412-F33CC507F0F1}" presName="spaceRect" presStyleCnt="0"/>
      <dgm:spPr/>
    </dgm:pt>
    <dgm:pt modelId="{1305D806-B487-4D12-A9CF-E3C8ACC44C26}" type="pres">
      <dgm:prSet presAssocID="{DF902B61-0D96-414C-9412-F33CC507F0F1}" presName="textRect" presStyleLbl="revTx" presStyleIdx="1" presStyleCnt="5">
        <dgm:presLayoutVars>
          <dgm:chMax val="1"/>
          <dgm:chPref val="1"/>
        </dgm:presLayoutVars>
      </dgm:prSet>
      <dgm:spPr/>
    </dgm:pt>
    <dgm:pt modelId="{73EFB8F2-591F-4751-A1F6-ADBA0CB7F6C2}" type="pres">
      <dgm:prSet presAssocID="{C7D8746B-A345-4093-9571-4E839D96C203}" presName="sibTrans" presStyleLbl="sibTrans2D1" presStyleIdx="0" presStyleCnt="0"/>
      <dgm:spPr/>
    </dgm:pt>
    <dgm:pt modelId="{B5AAAE17-45FA-46E3-A945-F202D53A4DD8}" type="pres">
      <dgm:prSet presAssocID="{074D7DAC-84E4-460D-9C38-CD216C35473C}" presName="compNode" presStyleCnt="0"/>
      <dgm:spPr/>
    </dgm:pt>
    <dgm:pt modelId="{30C19D8E-B38D-4E00-B64D-DB534B748685}" type="pres">
      <dgm:prSet presAssocID="{074D7DAC-84E4-460D-9C38-CD216C35473C}" presName="iconBgRect" presStyleLbl="bgShp" presStyleIdx="2" presStyleCnt="5"/>
      <dgm:spPr/>
    </dgm:pt>
    <dgm:pt modelId="{740A2E09-D5C4-40E1-BA33-8918E531610D}" type="pres">
      <dgm:prSet presAssocID="{074D7DAC-84E4-460D-9C38-CD216C3547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3C80784-FB6C-4FA3-9490-3A59912D0B8F}" type="pres">
      <dgm:prSet presAssocID="{074D7DAC-84E4-460D-9C38-CD216C35473C}" presName="spaceRect" presStyleCnt="0"/>
      <dgm:spPr/>
    </dgm:pt>
    <dgm:pt modelId="{B006C661-BB64-4D05-BA6B-70325225B671}" type="pres">
      <dgm:prSet presAssocID="{074D7DAC-84E4-460D-9C38-CD216C35473C}" presName="textRect" presStyleLbl="revTx" presStyleIdx="2" presStyleCnt="5">
        <dgm:presLayoutVars>
          <dgm:chMax val="1"/>
          <dgm:chPref val="1"/>
        </dgm:presLayoutVars>
      </dgm:prSet>
      <dgm:spPr/>
    </dgm:pt>
    <dgm:pt modelId="{B46F81C9-1468-4A9D-8F1B-6ED2C8A05150}" type="pres">
      <dgm:prSet presAssocID="{EFD34973-5A03-4B8D-AC1A-B8056D03AAB6}" presName="sibTrans" presStyleLbl="sibTrans2D1" presStyleIdx="0" presStyleCnt="0"/>
      <dgm:spPr/>
    </dgm:pt>
    <dgm:pt modelId="{7E058E5E-C41A-473B-A9A2-763A9B0F6396}" type="pres">
      <dgm:prSet presAssocID="{2E7C2103-4A1A-41B9-81B8-F8EAEE45ED80}" presName="compNode" presStyleCnt="0"/>
      <dgm:spPr/>
    </dgm:pt>
    <dgm:pt modelId="{BEEE768E-093F-45E9-BAB9-81EFFFA9A80E}" type="pres">
      <dgm:prSet presAssocID="{2E7C2103-4A1A-41B9-81B8-F8EAEE45ED80}" presName="iconBgRect" presStyleLbl="bgShp" presStyleIdx="3" presStyleCnt="5"/>
      <dgm:spPr/>
    </dgm:pt>
    <dgm:pt modelId="{ACE92B7C-AF13-4FE7-BF4A-6EFCDB56EC69}" type="pres">
      <dgm:prSet presAssocID="{2E7C2103-4A1A-41B9-81B8-F8EAEE45ED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C235D5B9-5AD0-43DE-87B7-A0FBF4BB960F}" type="pres">
      <dgm:prSet presAssocID="{2E7C2103-4A1A-41B9-81B8-F8EAEE45ED80}" presName="spaceRect" presStyleCnt="0"/>
      <dgm:spPr/>
    </dgm:pt>
    <dgm:pt modelId="{CEB2497C-6002-45C6-B524-99A7F85CD219}" type="pres">
      <dgm:prSet presAssocID="{2E7C2103-4A1A-41B9-81B8-F8EAEE45ED80}" presName="textRect" presStyleLbl="revTx" presStyleIdx="3" presStyleCnt="5">
        <dgm:presLayoutVars>
          <dgm:chMax val="1"/>
          <dgm:chPref val="1"/>
        </dgm:presLayoutVars>
      </dgm:prSet>
      <dgm:spPr/>
    </dgm:pt>
    <dgm:pt modelId="{DE9FE667-7DB2-4496-B047-465E584D43E2}" type="pres">
      <dgm:prSet presAssocID="{BB1B8AFB-E5EB-41CB-A56A-9ABBFAABD485}" presName="sibTrans" presStyleLbl="sibTrans2D1" presStyleIdx="0" presStyleCnt="0"/>
      <dgm:spPr/>
    </dgm:pt>
    <dgm:pt modelId="{C6D26AB7-DE0F-42CC-B527-6A4FD2787229}" type="pres">
      <dgm:prSet presAssocID="{12254352-BCEA-4536-8801-993857D87E5A}" presName="compNode" presStyleCnt="0"/>
      <dgm:spPr/>
    </dgm:pt>
    <dgm:pt modelId="{12C3053C-885A-45BA-BD6D-17221C322008}" type="pres">
      <dgm:prSet presAssocID="{12254352-BCEA-4536-8801-993857D87E5A}" presName="iconBgRect" presStyleLbl="bgShp" presStyleIdx="4" presStyleCnt="5"/>
      <dgm:spPr/>
    </dgm:pt>
    <dgm:pt modelId="{7EBB09CF-F41D-48C0-81C0-299ECC0A60F9}" type="pres">
      <dgm:prSet presAssocID="{12254352-BCEA-4536-8801-993857D87E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C1D1BB-9A04-4A5B-98AF-2881B19BCFCD}" type="pres">
      <dgm:prSet presAssocID="{12254352-BCEA-4536-8801-993857D87E5A}" presName="spaceRect" presStyleCnt="0"/>
      <dgm:spPr/>
    </dgm:pt>
    <dgm:pt modelId="{89692ADB-7619-4227-B489-85E0D1C93496}" type="pres">
      <dgm:prSet presAssocID="{12254352-BCEA-4536-8801-993857D87E5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B5E11E-7475-4497-85F0-7497EE343C2C}" type="presOf" srcId="{BB1B8AFB-E5EB-41CB-A56A-9ABBFAABD485}" destId="{DE9FE667-7DB2-4496-B047-465E584D43E2}" srcOrd="0" destOrd="0" presId="urn:microsoft.com/office/officeart/2018/2/layout/IconCircleList"/>
    <dgm:cxn modelId="{2FA3253D-F105-42E2-A600-6CC2122279F8}" type="presOf" srcId="{AF48B5CF-87CB-4F59-BEB6-A7F77C4084DA}" destId="{FEE68C36-AFD5-449B-B59F-AA6C4F25E403}" srcOrd="0" destOrd="0" presId="urn:microsoft.com/office/officeart/2018/2/layout/IconCircleList"/>
    <dgm:cxn modelId="{6B54B73E-5E07-4FDF-BA26-D4DCFEFDAF3A}" srcId="{39EBA847-D7CA-4B06-A8AC-D86C11A36901}" destId="{12254352-BCEA-4536-8801-993857D87E5A}" srcOrd="4" destOrd="0" parTransId="{7661D31B-A606-4DEF-B8DF-4C3C2B9AA2E2}" sibTransId="{3AFED588-74BC-4D21-81DB-83BB0E9AAB5A}"/>
    <dgm:cxn modelId="{9A433066-2547-4AC0-B2AE-7361275376DA}" type="presOf" srcId="{2A35B6A3-A272-42AE-84FE-7EED672F0592}" destId="{662A11B9-54C5-43F6-9BCE-EE0C38AB5569}" srcOrd="0" destOrd="0" presId="urn:microsoft.com/office/officeart/2018/2/layout/IconCircleList"/>
    <dgm:cxn modelId="{80E9F747-40CC-41D5-BFD1-BB5628CCA04D}" type="presOf" srcId="{C7D8746B-A345-4093-9571-4E839D96C203}" destId="{73EFB8F2-591F-4751-A1F6-ADBA0CB7F6C2}" srcOrd="0" destOrd="0" presId="urn:microsoft.com/office/officeart/2018/2/layout/IconCircleList"/>
    <dgm:cxn modelId="{3734CF4B-EF67-40F8-BFB1-16EF6383F9F1}" type="presOf" srcId="{2E7C2103-4A1A-41B9-81B8-F8EAEE45ED80}" destId="{CEB2497C-6002-45C6-B524-99A7F85CD219}" srcOrd="0" destOrd="0" presId="urn:microsoft.com/office/officeart/2018/2/layout/IconCircleList"/>
    <dgm:cxn modelId="{07DC6D6C-ACCD-4FEE-84C6-CA1C9FC9CF57}" type="presOf" srcId="{39EBA847-D7CA-4B06-A8AC-D86C11A36901}" destId="{1CDC0F1A-B621-4C44-9CB3-6B88E9416AC4}" srcOrd="0" destOrd="0" presId="urn:microsoft.com/office/officeart/2018/2/layout/IconCircleList"/>
    <dgm:cxn modelId="{7CD89F6F-24C5-4427-B5C2-201D8357E00A}" type="presOf" srcId="{EFD34973-5A03-4B8D-AC1A-B8056D03AAB6}" destId="{B46F81C9-1468-4A9D-8F1B-6ED2C8A05150}" srcOrd="0" destOrd="0" presId="urn:microsoft.com/office/officeart/2018/2/layout/IconCircleList"/>
    <dgm:cxn modelId="{4B390553-5F45-4D1F-9DB9-D2EA68F716E9}" srcId="{39EBA847-D7CA-4B06-A8AC-D86C11A36901}" destId="{DF902B61-0D96-414C-9412-F33CC507F0F1}" srcOrd="1" destOrd="0" parTransId="{AEF1C726-F0E4-4CC9-BD08-5DEFE0C4F23C}" sibTransId="{C7D8746B-A345-4093-9571-4E839D96C203}"/>
    <dgm:cxn modelId="{F96F7D83-1CD3-4BC5-9FBD-F53A1C9AA70C}" srcId="{39EBA847-D7CA-4B06-A8AC-D86C11A36901}" destId="{074D7DAC-84E4-460D-9C38-CD216C35473C}" srcOrd="2" destOrd="0" parTransId="{4E9FD62B-ABF3-4B6D-94B9-471529848B64}" sibTransId="{EFD34973-5A03-4B8D-AC1A-B8056D03AAB6}"/>
    <dgm:cxn modelId="{D75FEFA8-28C7-42D1-8C23-8DA7C05778B4}" srcId="{39EBA847-D7CA-4B06-A8AC-D86C11A36901}" destId="{2E7C2103-4A1A-41B9-81B8-F8EAEE45ED80}" srcOrd="3" destOrd="0" parTransId="{1125CC9B-DA32-48DE-B10B-B1D7F2C4564D}" sibTransId="{BB1B8AFB-E5EB-41CB-A56A-9ABBFAABD485}"/>
    <dgm:cxn modelId="{A3C055AD-B833-4AD8-81BD-8966C5777CEB}" srcId="{39EBA847-D7CA-4B06-A8AC-D86C11A36901}" destId="{2A35B6A3-A272-42AE-84FE-7EED672F0592}" srcOrd="0" destOrd="0" parTransId="{61BB41ED-FC96-4221-992A-4F98305987F9}" sibTransId="{AF48B5CF-87CB-4F59-BEB6-A7F77C4084DA}"/>
    <dgm:cxn modelId="{3CB203C5-E4B0-4DD2-A371-A99BCC729D7C}" type="presOf" srcId="{12254352-BCEA-4536-8801-993857D87E5A}" destId="{89692ADB-7619-4227-B489-85E0D1C93496}" srcOrd="0" destOrd="0" presId="urn:microsoft.com/office/officeart/2018/2/layout/IconCircleList"/>
    <dgm:cxn modelId="{39B192F9-B2E2-48E2-B08E-9217246CAE10}" type="presOf" srcId="{DF902B61-0D96-414C-9412-F33CC507F0F1}" destId="{1305D806-B487-4D12-A9CF-E3C8ACC44C26}" srcOrd="0" destOrd="0" presId="urn:microsoft.com/office/officeart/2018/2/layout/IconCircleList"/>
    <dgm:cxn modelId="{5F40DBFE-0FF5-46B4-9F08-31293DC2A34E}" type="presOf" srcId="{074D7DAC-84E4-460D-9C38-CD216C35473C}" destId="{B006C661-BB64-4D05-BA6B-70325225B671}" srcOrd="0" destOrd="0" presId="urn:microsoft.com/office/officeart/2018/2/layout/IconCircleList"/>
    <dgm:cxn modelId="{03C23F63-A05C-4BC7-BE1E-5B7D824E0594}" type="presParOf" srcId="{1CDC0F1A-B621-4C44-9CB3-6B88E9416AC4}" destId="{34FF7D78-2789-48B1-99C0-AFD461FF8AAC}" srcOrd="0" destOrd="0" presId="urn:microsoft.com/office/officeart/2018/2/layout/IconCircleList"/>
    <dgm:cxn modelId="{C0DA1DD3-A71A-45D5-B8E9-86B877CB5187}" type="presParOf" srcId="{34FF7D78-2789-48B1-99C0-AFD461FF8AAC}" destId="{BA80295C-9516-47F6-8E75-DA967B3D7B36}" srcOrd="0" destOrd="0" presId="urn:microsoft.com/office/officeart/2018/2/layout/IconCircleList"/>
    <dgm:cxn modelId="{84803DEC-C530-4EF9-8269-7AC20C49BE04}" type="presParOf" srcId="{BA80295C-9516-47F6-8E75-DA967B3D7B36}" destId="{981C6AA2-F72F-4010-A3B7-C8D6410B7518}" srcOrd="0" destOrd="0" presId="urn:microsoft.com/office/officeart/2018/2/layout/IconCircleList"/>
    <dgm:cxn modelId="{D5F06A0A-8C36-459D-9C97-FE2F7699442A}" type="presParOf" srcId="{BA80295C-9516-47F6-8E75-DA967B3D7B36}" destId="{987CBA5C-83C8-4A7E-B5FF-5F87305D2E9E}" srcOrd="1" destOrd="0" presId="urn:microsoft.com/office/officeart/2018/2/layout/IconCircleList"/>
    <dgm:cxn modelId="{267BDAEB-7FBD-4EB9-97E7-2632D0DA7B88}" type="presParOf" srcId="{BA80295C-9516-47F6-8E75-DA967B3D7B36}" destId="{3D5F7B15-7ACA-42EF-A91D-96C271AC62E1}" srcOrd="2" destOrd="0" presId="urn:microsoft.com/office/officeart/2018/2/layout/IconCircleList"/>
    <dgm:cxn modelId="{3DA6F539-F641-41D5-AE7A-4343399C5213}" type="presParOf" srcId="{BA80295C-9516-47F6-8E75-DA967B3D7B36}" destId="{662A11B9-54C5-43F6-9BCE-EE0C38AB5569}" srcOrd="3" destOrd="0" presId="urn:microsoft.com/office/officeart/2018/2/layout/IconCircleList"/>
    <dgm:cxn modelId="{E1072FAC-E217-49F9-B60D-25974D58FC72}" type="presParOf" srcId="{34FF7D78-2789-48B1-99C0-AFD461FF8AAC}" destId="{FEE68C36-AFD5-449B-B59F-AA6C4F25E403}" srcOrd="1" destOrd="0" presId="urn:microsoft.com/office/officeart/2018/2/layout/IconCircleList"/>
    <dgm:cxn modelId="{5BB5E9A7-0E69-414F-B7A2-D0ABA54EA0A9}" type="presParOf" srcId="{34FF7D78-2789-48B1-99C0-AFD461FF8AAC}" destId="{F95DEE5F-D43B-4A4F-A5E7-44D3FA1ECA0C}" srcOrd="2" destOrd="0" presId="urn:microsoft.com/office/officeart/2018/2/layout/IconCircleList"/>
    <dgm:cxn modelId="{0BA16ABC-9729-4219-8E18-A49DF00E63F6}" type="presParOf" srcId="{F95DEE5F-D43B-4A4F-A5E7-44D3FA1ECA0C}" destId="{D8278A7C-1B98-4316-97FB-89A56C0CD505}" srcOrd="0" destOrd="0" presId="urn:microsoft.com/office/officeart/2018/2/layout/IconCircleList"/>
    <dgm:cxn modelId="{43BDF7F3-FB41-4497-942A-25D49A266DDB}" type="presParOf" srcId="{F95DEE5F-D43B-4A4F-A5E7-44D3FA1ECA0C}" destId="{E94A864D-C19D-4CA6-89CC-C560AEB03319}" srcOrd="1" destOrd="0" presId="urn:microsoft.com/office/officeart/2018/2/layout/IconCircleList"/>
    <dgm:cxn modelId="{D4802A61-9A07-4437-A56C-CE4959B23C8B}" type="presParOf" srcId="{F95DEE5F-D43B-4A4F-A5E7-44D3FA1ECA0C}" destId="{7A856EFE-DF79-49B0-9945-043BF18E6CA6}" srcOrd="2" destOrd="0" presId="urn:microsoft.com/office/officeart/2018/2/layout/IconCircleList"/>
    <dgm:cxn modelId="{0B2B73D4-37B2-42CA-A73D-F3A4CBF2F09C}" type="presParOf" srcId="{F95DEE5F-D43B-4A4F-A5E7-44D3FA1ECA0C}" destId="{1305D806-B487-4D12-A9CF-E3C8ACC44C26}" srcOrd="3" destOrd="0" presId="urn:microsoft.com/office/officeart/2018/2/layout/IconCircleList"/>
    <dgm:cxn modelId="{B57424E7-B934-48FC-9D4F-13D9B415CBC0}" type="presParOf" srcId="{34FF7D78-2789-48B1-99C0-AFD461FF8AAC}" destId="{73EFB8F2-591F-4751-A1F6-ADBA0CB7F6C2}" srcOrd="3" destOrd="0" presId="urn:microsoft.com/office/officeart/2018/2/layout/IconCircleList"/>
    <dgm:cxn modelId="{9FDFBF8F-8A06-4B7D-B035-87A6DC19DC6D}" type="presParOf" srcId="{34FF7D78-2789-48B1-99C0-AFD461FF8AAC}" destId="{B5AAAE17-45FA-46E3-A945-F202D53A4DD8}" srcOrd="4" destOrd="0" presId="urn:microsoft.com/office/officeart/2018/2/layout/IconCircleList"/>
    <dgm:cxn modelId="{D9D58D42-EEDF-4B71-8279-0EEB89C90E91}" type="presParOf" srcId="{B5AAAE17-45FA-46E3-A945-F202D53A4DD8}" destId="{30C19D8E-B38D-4E00-B64D-DB534B748685}" srcOrd="0" destOrd="0" presId="urn:microsoft.com/office/officeart/2018/2/layout/IconCircleList"/>
    <dgm:cxn modelId="{67482038-1B62-40FE-B45A-24C6193A6250}" type="presParOf" srcId="{B5AAAE17-45FA-46E3-A945-F202D53A4DD8}" destId="{740A2E09-D5C4-40E1-BA33-8918E531610D}" srcOrd="1" destOrd="0" presId="urn:microsoft.com/office/officeart/2018/2/layout/IconCircleList"/>
    <dgm:cxn modelId="{AF4C5220-58CF-4070-BF1E-38467C6D5393}" type="presParOf" srcId="{B5AAAE17-45FA-46E3-A945-F202D53A4DD8}" destId="{D3C80784-FB6C-4FA3-9490-3A59912D0B8F}" srcOrd="2" destOrd="0" presId="urn:microsoft.com/office/officeart/2018/2/layout/IconCircleList"/>
    <dgm:cxn modelId="{09713302-B7BD-403E-A318-6D1BEA93F33E}" type="presParOf" srcId="{B5AAAE17-45FA-46E3-A945-F202D53A4DD8}" destId="{B006C661-BB64-4D05-BA6B-70325225B671}" srcOrd="3" destOrd="0" presId="urn:microsoft.com/office/officeart/2018/2/layout/IconCircleList"/>
    <dgm:cxn modelId="{5B63AF0C-425D-4E21-BF20-52E2C9C43455}" type="presParOf" srcId="{34FF7D78-2789-48B1-99C0-AFD461FF8AAC}" destId="{B46F81C9-1468-4A9D-8F1B-6ED2C8A05150}" srcOrd="5" destOrd="0" presId="urn:microsoft.com/office/officeart/2018/2/layout/IconCircleList"/>
    <dgm:cxn modelId="{547491C0-B40A-463D-895F-56D310FC5048}" type="presParOf" srcId="{34FF7D78-2789-48B1-99C0-AFD461FF8AAC}" destId="{7E058E5E-C41A-473B-A9A2-763A9B0F6396}" srcOrd="6" destOrd="0" presId="urn:microsoft.com/office/officeart/2018/2/layout/IconCircleList"/>
    <dgm:cxn modelId="{B0862592-5857-42E9-9AF8-07EC365D7D74}" type="presParOf" srcId="{7E058E5E-C41A-473B-A9A2-763A9B0F6396}" destId="{BEEE768E-093F-45E9-BAB9-81EFFFA9A80E}" srcOrd="0" destOrd="0" presId="urn:microsoft.com/office/officeart/2018/2/layout/IconCircleList"/>
    <dgm:cxn modelId="{DC19C043-E1CC-40EF-8DCC-7F46756645CB}" type="presParOf" srcId="{7E058E5E-C41A-473B-A9A2-763A9B0F6396}" destId="{ACE92B7C-AF13-4FE7-BF4A-6EFCDB56EC69}" srcOrd="1" destOrd="0" presId="urn:microsoft.com/office/officeart/2018/2/layout/IconCircleList"/>
    <dgm:cxn modelId="{56AA57F7-C1E9-43D6-960C-99BC7DFEB33C}" type="presParOf" srcId="{7E058E5E-C41A-473B-A9A2-763A9B0F6396}" destId="{C235D5B9-5AD0-43DE-87B7-A0FBF4BB960F}" srcOrd="2" destOrd="0" presId="urn:microsoft.com/office/officeart/2018/2/layout/IconCircleList"/>
    <dgm:cxn modelId="{7FAC32B9-EF9D-4634-B8CC-D7BF9346B251}" type="presParOf" srcId="{7E058E5E-C41A-473B-A9A2-763A9B0F6396}" destId="{CEB2497C-6002-45C6-B524-99A7F85CD219}" srcOrd="3" destOrd="0" presId="urn:microsoft.com/office/officeart/2018/2/layout/IconCircleList"/>
    <dgm:cxn modelId="{3AD6C8DF-15F2-4EC3-B5FA-82BB7ECF27A8}" type="presParOf" srcId="{34FF7D78-2789-48B1-99C0-AFD461FF8AAC}" destId="{DE9FE667-7DB2-4496-B047-465E584D43E2}" srcOrd="7" destOrd="0" presId="urn:microsoft.com/office/officeart/2018/2/layout/IconCircleList"/>
    <dgm:cxn modelId="{9362F9D2-5292-40BA-BD4E-4FB15251E504}" type="presParOf" srcId="{34FF7D78-2789-48B1-99C0-AFD461FF8AAC}" destId="{C6D26AB7-DE0F-42CC-B527-6A4FD2787229}" srcOrd="8" destOrd="0" presId="urn:microsoft.com/office/officeart/2018/2/layout/IconCircleList"/>
    <dgm:cxn modelId="{E4522805-FD37-4A50-A54E-C0F8A270A3C0}" type="presParOf" srcId="{C6D26AB7-DE0F-42CC-B527-6A4FD2787229}" destId="{12C3053C-885A-45BA-BD6D-17221C322008}" srcOrd="0" destOrd="0" presId="urn:microsoft.com/office/officeart/2018/2/layout/IconCircleList"/>
    <dgm:cxn modelId="{A3F8E9A1-B8C0-4B89-8437-35764DB27595}" type="presParOf" srcId="{C6D26AB7-DE0F-42CC-B527-6A4FD2787229}" destId="{7EBB09CF-F41D-48C0-81C0-299ECC0A60F9}" srcOrd="1" destOrd="0" presId="urn:microsoft.com/office/officeart/2018/2/layout/IconCircleList"/>
    <dgm:cxn modelId="{5B4F0A93-41AB-4796-972B-414A1A7ED7AD}" type="presParOf" srcId="{C6D26AB7-DE0F-42CC-B527-6A4FD2787229}" destId="{7FC1D1BB-9A04-4A5B-98AF-2881B19BCFCD}" srcOrd="2" destOrd="0" presId="urn:microsoft.com/office/officeart/2018/2/layout/IconCircleList"/>
    <dgm:cxn modelId="{51990716-D5BD-407D-BF80-EF7E01EDD59F}" type="presParOf" srcId="{C6D26AB7-DE0F-42CC-B527-6A4FD2787229}" destId="{89692ADB-7619-4227-B489-85E0D1C934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E7D52F-8AC1-48AF-8D9E-0C41F8891C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06DE19-BC7F-4A46-B9DD-6FC7F7F54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Angular</a:t>
          </a:r>
        </a:p>
      </dgm:t>
    </dgm:pt>
    <dgm:pt modelId="{B786A36C-A80E-4889-BC22-DA650386A365}" type="parTrans" cxnId="{88D47BFA-B928-4DFD-833B-3ADBB18847CE}">
      <dgm:prSet/>
      <dgm:spPr/>
      <dgm:t>
        <a:bodyPr/>
        <a:lstStyle/>
        <a:p>
          <a:endParaRPr lang="en-US"/>
        </a:p>
      </dgm:t>
    </dgm:pt>
    <dgm:pt modelId="{FFA8AEF2-03B5-48DD-B726-0B192E8D27BC}" type="sibTrans" cxnId="{88D47BFA-B928-4DFD-833B-3ADBB18847CE}">
      <dgm:prSet/>
      <dgm:spPr/>
      <dgm:t>
        <a:bodyPr/>
        <a:lstStyle/>
        <a:p>
          <a:endParaRPr lang="en-US"/>
        </a:p>
      </dgm:t>
    </dgm:pt>
    <dgm:pt modelId="{E5AA3FD6-8C16-44EE-ADD1-07C50EB68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MySQL</a:t>
          </a:r>
        </a:p>
      </dgm:t>
    </dgm:pt>
    <dgm:pt modelId="{75B8BC87-800F-4B1F-90F4-EB6904F42F64}" type="parTrans" cxnId="{7D1F271E-6094-4129-A5CB-BCAF387BA58A}">
      <dgm:prSet/>
      <dgm:spPr/>
      <dgm:t>
        <a:bodyPr/>
        <a:lstStyle/>
        <a:p>
          <a:endParaRPr lang="en-US"/>
        </a:p>
      </dgm:t>
    </dgm:pt>
    <dgm:pt modelId="{94F61BC9-98B4-4D60-A6BB-B67B202D6D80}" type="sibTrans" cxnId="{7D1F271E-6094-4129-A5CB-BCAF387BA58A}">
      <dgm:prSet/>
      <dgm:spPr/>
      <dgm:t>
        <a:bodyPr/>
        <a:lstStyle/>
        <a:p>
          <a:endParaRPr lang="en-US"/>
        </a:p>
      </dgm:t>
    </dgm:pt>
    <dgm:pt modelId="{A305DEBC-46D6-44EA-A12C-BC98C09DF4C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nivers"/>
            </a:rPr>
            <a:t>HTML,CSS</a:t>
          </a:r>
        </a:p>
      </dgm:t>
    </dgm:pt>
    <dgm:pt modelId="{47A0CBDC-52BB-4645-8913-290023F9A0AA}" type="parTrans" cxnId="{C70B2554-C8B7-460A-8400-62E7C66A7972}">
      <dgm:prSet/>
      <dgm:spPr/>
    </dgm:pt>
    <dgm:pt modelId="{50E4DA17-3311-4DA5-9E0F-E99FD1921CA5}" type="sibTrans" cxnId="{C70B2554-C8B7-460A-8400-62E7C66A7972}">
      <dgm:prSet/>
      <dgm:spPr/>
    </dgm:pt>
    <dgm:pt modelId="{64F2378F-306A-4E2B-94C7-B4A12CCECE8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nivers"/>
            </a:rPr>
            <a:t>Bootstrap</a:t>
          </a:r>
        </a:p>
      </dgm:t>
    </dgm:pt>
    <dgm:pt modelId="{C8C1BA1D-8547-495D-ADC9-EA6EC2EC0B9C}" type="parTrans" cxnId="{70D8BA46-A620-42B0-A5FB-84FBFFADFD8A}">
      <dgm:prSet/>
      <dgm:spPr/>
    </dgm:pt>
    <dgm:pt modelId="{12E6324B-BB04-42D0-A86E-9013D63277BB}" type="sibTrans" cxnId="{70D8BA46-A620-42B0-A5FB-84FBFFADFD8A}">
      <dgm:prSet/>
      <dgm:spPr/>
    </dgm:pt>
    <dgm:pt modelId="{1FE3F9CC-ACED-4791-B50C-DEC3FCE3D065}">
      <dgm:prSet phldr="0"/>
      <dgm:spPr/>
      <dgm:t>
        <a:bodyPr/>
        <a:lstStyle/>
        <a:p>
          <a:r>
            <a:rPr lang="en-US" dirty="0">
              <a:latin typeface="Univers"/>
            </a:rPr>
            <a:t>Postman</a:t>
          </a:r>
        </a:p>
      </dgm:t>
    </dgm:pt>
    <dgm:pt modelId="{E6223B65-7528-4DAE-A2B7-8436A91021CB}" type="parTrans" cxnId="{C5DE7BA8-F7ED-456A-AF62-DAF76C8A8E77}">
      <dgm:prSet/>
      <dgm:spPr/>
    </dgm:pt>
    <dgm:pt modelId="{B739968F-1759-4110-9926-8DF7EEDF60D8}" type="sibTrans" cxnId="{C5DE7BA8-F7ED-456A-AF62-DAF76C8A8E77}">
      <dgm:prSet/>
      <dgm:spPr/>
    </dgm:pt>
    <dgm:pt modelId="{56A237C4-CE74-40EF-9F17-18A5D6439657}" type="pres">
      <dgm:prSet presAssocID="{3DE7D52F-8AC1-48AF-8D9E-0C41F8891CCA}" presName="root" presStyleCnt="0">
        <dgm:presLayoutVars>
          <dgm:dir/>
          <dgm:resizeHandles val="exact"/>
        </dgm:presLayoutVars>
      </dgm:prSet>
      <dgm:spPr/>
    </dgm:pt>
    <dgm:pt modelId="{1EDF72F5-BE77-4BEE-9D33-A26380BD0F18}" type="pres">
      <dgm:prSet presAssocID="{CD06DE19-BC7F-4A46-B9DD-6FC7F7F548A4}" presName="compNode" presStyleCnt="0"/>
      <dgm:spPr/>
    </dgm:pt>
    <dgm:pt modelId="{661DAC2C-7ED9-4F1E-B094-926974EA4087}" type="pres">
      <dgm:prSet presAssocID="{CD06DE19-BC7F-4A46-B9DD-6FC7F7F548A4}" presName="bgRect" presStyleLbl="bgShp" presStyleIdx="0" presStyleCnt="5"/>
      <dgm:spPr/>
    </dgm:pt>
    <dgm:pt modelId="{C65BB843-B95F-4AF1-A472-957AEF6A524F}" type="pres">
      <dgm:prSet presAssocID="{CD06DE19-BC7F-4A46-B9DD-6FC7F7F548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3D001E1-AFDD-406E-BA2B-869A06927A80}" type="pres">
      <dgm:prSet presAssocID="{CD06DE19-BC7F-4A46-B9DD-6FC7F7F548A4}" presName="spaceRect" presStyleCnt="0"/>
      <dgm:spPr/>
    </dgm:pt>
    <dgm:pt modelId="{D23DF0F1-8F87-4ABC-B274-F2E3E646D50D}" type="pres">
      <dgm:prSet presAssocID="{CD06DE19-BC7F-4A46-B9DD-6FC7F7F548A4}" presName="parTx" presStyleLbl="revTx" presStyleIdx="0" presStyleCnt="5">
        <dgm:presLayoutVars>
          <dgm:chMax val="0"/>
          <dgm:chPref val="0"/>
        </dgm:presLayoutVars>
      </dgm:prSet>
      <dgm:spPr/>
    </dgm:pt>
    <dgm:pt modelId="{9207D3B5-B24B-42C1-84FD-8D47555F48A4}" type="pres">
      <dgm:prSet presAssocID="{FFA8AEF2-03B5-48DD-B726-0B192E8D27BC}" presName="sibTrans" presStyleCnt="0"/>
      <dgm:spPr/>
    </dgm:pt>
    <dgm:pt modelId="{F0F27404-9E76-477A-ACA9-616B933D4349}" type="pres">
      <dgm:prSet presAssocID="{E5AA3FD6-8C16-44EE-ADD1-07C50EB68145}" presName="compNode" presStyleCnt="0"/>
      <dgm:spPr/>
    </dgm:pt>
    <dgm:pt modelId="{1768AC57-FECB-4C22-811B-F9543D2D9196}" type="pres">
      <dgm:prSet presAssocID="{E5AA3FD6-8C16-44EE-ADD1-07C50EB68145}" presName="bgRect" presStyleLbl="bgShp" presStyleIdx="1" presStyleCnt="5"/>
      <dgm:spPr/>
    </dgm:pt>
    <dgm:pt modelId="{35D04D1C-DA2D-45A7-A854-FF9162BE9E18}" type="pres">
      <dgm:prSet presAssocID="{E5AA3FD6-8C16-44EE-ADD1-07C50EB681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66DC83-C647-4A58-9A63-0D04BFE63CD5}" type="pres">
      <dgm:prSet presAssocID="{E5AA3FD6-8C16-44EE-ADD1-07C50EB68145}" presName="spaceRect" presStyleCnt="0"/>
      <dgm:spPr/>
    </dgm:pt>
    <dgm:pt modelId="{A8D6F874-2955-4118-ADA9-ADDC3AC4AA59}" type="pres">
      <dgm:prSet presAssocID="{E5AA3FD6-8C16-44EE-ADD1-07C50EB68145}" presName="parTx" presStyleLbl="revTx" presStyleIdx="1" presStyleCnt="5">
        <dgm:presLayoutVars>
          <dgm:chMax val="0"/>
          <dgm:chPref val="0"/>
        </dgm:presLayoutVars>
      </dgm:prSet>
      <dgm:spPr/>
    </dgm:pt>
    <dgm:pt modelId="{E6002D2C-4ED5-44DB-AF60-E1E985D29C88}" type="pres">
      <dgm:prSet presAssocID="{94F61BC9-98B4-4D60-A6BB-B67B202D6D80}" presName="sibTrans" presStyleCnt="0"/>
      <dgm:spPr/>
    </dgm:pt>
    <dgm:pt modelId="{FB68AEF7-E350-4897-874A-1CB8D6B8CA24}" type="pres">
      <dgm:prSet presAssocID="{A305DEBC-46D6-44EA-A12C-BC98C09DF4C8}" presName="compNode" presStyleCnt="0"/>
      <dgm:spPr/>
    </dgm:pt>
    <dgm:pt modelId="{069F3C1C-310C-4D1C-B527-1786E5D5D28E}" type="pres">
      <dgm:prSet presAssocID="{A305DEBC-46D6-44EA-A12C-BC98C09DF4C8}" presName="bgRect" presStyleLbl="bgShp" presStyleIdx="2" presStyleCnt="5"/>
      <dgm:spPr/>
    </dgm:pt>
    <dgm:pt modelId="{362B91D1-BBDC-4172-9282-20E76E7524D7}" type="pres">
      <dgm:prSet presAssocID="{A305DEBC-46D6-44EA-A12C-BC98C09DF4C8}" presName="iconRect" presStyleLbl="node1" presStyleIdx="2" presStyleCnt="5"/>
      <dgm:spPr/>
    </dgm:pt>
    <dgm:pt modelId="{49C14C44-5768-4D57-B01C-AA892E51F36C}" type="pres">
      <dgm:prSet presAssocID="{A305DEBC-46D6-44EA-A12C-BC98C09DF4C8}" presName="spaceRect" presStyleCnt="0"/>
      <dgm:spPr/>
    </dgm:pt>
    <dgm:pt modelId="{83D2B08E-F693-4EF1-888C-709369879F3E}" type="pres">
      <dgm:prSet presAssocID="{A305DEBC-46D6-44EA-A12C-BC98C09DF4C8}" presName="parTx" presStyleLbl="revTx" presStyleIdx="2" presStyleCnt="5">
        <dgm:presLayoutVars>
          <dgm:chMax val="0"/>
          <dgm:chPref val="0"/>
        </dgm:presLayoutVars>
      </dgm:prSet>
      <dgm:spPr/>
    </dgm:pt>
    <dgm:pt modelId="{8BE6BDFE-5BE3-48D4-87B5-5F31519C401D}" type="pres">
      <dgm:prSet presAssocID="{50E4DA17-3311-4DA5-9E0F-E99FD1921CA5}" presName="sibTrans" presStyleCnt="0"/>
      <dgm:spPr/>
    </dgm:pt>
    <dgm:pt modelId="{37F24F37-5C51-435B-9602-AB5656081F58}" type="pres">
      <dgm:prSet presAssocID="{64F2378F-306A-4E2B-94C7-B4A12CCECE80}" presName="compNode" presStyleCnt="0"/>
      <dgm:spPr/>
    </dgm:pt>
    <dgm:pt modelId="{74A24628-7D2F-4DD2-9EEB-DF35831CE6F9}" type="pres">
      <dgm:prSet presAssocID="{64F2378F-306A-4E2B-94C7-B4A12CCECE80}" presName="bgRect" presStyleLbl="bgShp" presStyleIdx="3" presStyleCnt="5"/>
      <dgm:spPr/>
    </dgm:pt>
    <dgm:pt modelId="{1B21BC12-D9FF-4F14-A084-6176DC25962D}" type="pres">
      <dgm:prSet presAssocID="{64F2378F-306A-4E2B-94C7-B4A12CCECE80}" presName="iconRect" presStyleLbl="node1" presStyleIdx="3" presStyleCnt="5"/>
      <dgm:spPr/>
    </dgm:pt>
    <dgm:pt modelId="{F8F6E9DD-0121-41E8-9458-F6E9D797A295}" type="pres">
      <dgm:prSet presAssocID="{64F2378F-306A-4E2B-94C7-B4A12CCECE80}" presName="spaceRect" presStyleCnt="0"/>
      <dgm:spPr/>
    </dgm:pt>
    <dgm:pt modelId="{BF0BBB54-CFED-4252-9CB7-024149340A4C}" type="pres">
      <dgm:prSet presAssocID="{64F2378F-306A-4E2B-94C7-B4A12CCECE80}" presName="parTx" presStyleLbl="revTx" presStyleIdx="3" presStyleCnt="5">
        <dgm:presLayoutVars>
          <dgm:chMax val="0"/>
          <dgm:chPref val="0"/>
        </dgm:presLayoutVars>
      </dgm:prSet>
      <dgm:spPr/>
    </dgm:pt>
    <dgm:pt modelId="{6C47EED6-73B3-489E-9B3B-14FDAA6553C2}" type="pres">
      <dgm:prSet presAssocID="{12E6324B-BB04-42D0-A86E-9013D63277BB}" presName="sibTrans" presStyleCnt="0"/>
      <dgm:spPr/>
    </dgm:pt>
    <dgm:pt modelId="{81CF1A15-2F09-41FC-8EB5-47C1BA768C0D}" type="pres">
      <dgm:prSet presAssocID="{1FE3F9CC-ACED-4791-B50C-DEC3FCE3D065}" presName="compNode" presStyleCnt="0"/>
      <dgm:spPr/>
    </dgm:pt>
    <dgm:pt modelId="{9CD1245A-B819-4769-B93B-016F18C33234}" type="pres">
      <dgm:prSet presAssocID="{1FE3F9CC-ACED-4791-B50C-DEC3FCE3D065}" presName="bgRect" presStyleLbl="bgShp" presStyleIdx="4" presStyleCnt="5"/>
      <dgm:spPr/>
    </dgm:pt>
    <dgm:pt modelId="{7E5490AD-85F0-4876-8838-A3DE94C6C86C}" type="pres">
      <dgm:prSet presAssocID="{1FE3F9CC-ACED-4791-B50C-DEC3FCE3D065}" presName="iconRect" presStyleLbl="node1" presStyleIdx="4" presStyleCnt="5"/>
      <dgm:spPr/>
    </dgm:pt>
    <dgm:pt modelId="{E5DAE25E-2766-4B32-B9A9-3ADF603D0C88}" type="pres">
      <dgm:prSet presAssocID="{1FE3F9CC-ACED-4791-B50C-DEC3FCE3D065}" presName="spaceRect" presStyleCnt="0"/>
      <dgm:spPr/>
    </dgm:pt>
    <dgm:pt modelId="{7AC64434-AFD8-497C-8FB7-FAB5C6129912}" type="pres">
      <dgm:prSet presAssocID="{1FE3F9CC-ACED-4791-B50C-DEC3FCE3D06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D76613-278F-4A8F-BD15-0DD0D890F75B}" type="presOf" srcId="{3DE7D52F-8AC1-48AF-8D9E-0C41F8891CCA}" destId="{56A237C4-CE74-40EF-9F17-18A5D6439657}" srcOrd="0" destOrd="0" presId="urn:microsoft.com/office/officeart/2018/2/layout/IconVerticalSolidList"/>
    <dgm:cxn modelId="{49BBF614-4014-4B3C-9FB8-7C427315B252}" type="presOf" srcId="{A305DEBC-46D6-44EA-A12C-BC98C09DF4C8}" destId="{83D2B08E-F693-4EF1-888C-709369879F3E}" srcOrd="0" destOrd="0" presId="urn:microsoft.com/office/officeart/2018/2/layout/IconVerticalSolidList"/>
    <dgm:cxn modelId="{7D1F271E-6094-4129-A5CB-BCAF387BA58A}" srcId="{3DE7D52F-8AC1-48AF-8D9E-0C41F8891CCA}" destId="{E5AA3FD6-8C16-44EE-ADD1-07C50EB68145}" srcOrd="1" destOrd="0" parTransId="{75B8BC87-800F-4B1F-90F4-EB6904F42F64}" sibTransId="{94F61BC9-98B4-4D60-A6BB-B67B202D6D80}"/>
    <dgm:cxn modelId="{70D8BA46-A620-42B0-A5FB-84FBFFADFD8A}" srcId="{3DE7D52F-8AC1-48AF-8D9E-0C41F8891CCA}" destId="{64F2378F-306A-4E2B-94C7-B4A12CCECE80}" srcOrd="3" destOrd="0" parTransId="{C8C1BA1D-8547-495D-ADC9-EA6EC2EC0B9C}" sibTransId="{12E6324B-BB04-42D0-A86E-9013D63277BB}"/>
    <dgm:cxn modelId="{C70B2554-C8B7-460A-8400-62E7C66A7972}" srcId="{3DE7D52F-8AC1-48AF-8D9E-0C41F8891CCA}" destId="{A305DEBC-46D6-44EA-A12C-BC98C09DF4C8}" srcOrd="2" destOrd="0" parTransId="{47A0CBDC-52BB-4645-8913-290023F9A0AA}" sibTransId="{50E4DA17-3311-4DA5-9E0F-E99FD1921CA5}"/>
    <dgm:cxn modelId="{E2A111A1-3ACA-41B4-B5C0-B026BFC1F4AF}" type="presOf" srcId="{1FE3F9CC-ACED-4791-B50C-DEC3FCE3D065}" destId="{7AC64434-AFD8-497C-8FB7-FAB5C6129912}" srcOrd="0" destOrd="0" presId="urn:microsoft.com/office/officeart/2018/2/layout/IconVerticalSolidList"/>
    <dgm:cxn modelId="{C5DE7BA8-F7ED-456A-AF62-DAF76C8A8E77}" srcId="{3DE7D52F-8AC1-48AF-8D9E-0C41F8891CCA}" destId="{1FE3F9CC-ACED-4791-B50C-DEC3FCE3D065}" srcOrd="4" destOrd="0" parTransId="{E6223B65-7528-4DAE-A2B7-8436A91021CB}" sibTransId="{B739968F-1759-4110-9926-8DF7EEDF60D8}"/>
    <dgm:cxn modelId="{689D32B4-35AF-488E-801B-F56F4EEF530A}" type="presOf" srcId="{CD06DE19-BC7F-4A46-B9DD-6FC7F7F548A4}" destId="{D23DF0F1-8F87-4ABC-B274-F2E3E646D50D}" srcOrd="0" destOrd="0" presId="urn:microsoft.com/office/officeart/2018/2/layout/IconVerticalSolidList"/>
    <dgm:cxn modelId="{260E8DED-4F1D-4110-93C2-E0DB6CFBF6C1}" type="presOf" srcId="{64F2378F-306A-4E2B-94C7-B4A12CCECE80}" destId="{BF0BBB54-CFED-4252-9CB7-024149340A4C}" srcOrd="0" destOrd="0" presId="urn:microsoft.com/office/officeart/2018/2/layout/IconVerticalSolidList"/>
    <dgm:cxn modelId="{388C2EF4-A401-4550-A7AF-0D5B8EEB1540}" type="presOf" srcId="{E5AA3FD6-8C16-44EE-ADD1-07C50EB68145}" destId="{A8D6F874-2955-4118-ADA9-ADDC3AC4AA59}" srcOrd="0" destOrd="0" presId="urn:microsoft.com/office/officeart/2018/2/layout/IconVerticalSolidList"/>
    <dgm:cxn modelId="{88D47BFA-B928-4DFD-833B-3ADBB18847CE}" srcId="{3DE7D52F-8AC1-48AF-8D9E-0C41F8891CCA}" destId="{CD06DE19-BC7F-4A46-B9DD-6FC7F7F548A4}" srcOrd="0" destOrd="0" parTransId="{B786A36C-A80E-4889-BC22-DA650386A365}" sibTransId="{FFA8AEF2-03B5-48DD-B726-0B192E8D27BC}"/>
    <dgm:cxn modelId="{5EE55CA5-6B3E-4E4A-89DD-FE2CAEDF4C88}" type="presParOf" srcId="{56A237C4-CE74-40EF-9F17-18A5D6439657}" destId="{1EDF72F5-BE77-4BEE-9D33-A26380BD0F18}" srcOrd="0" destOrd="0" presId="urn:microsoft.com/office/officeart/2018/2/layout/IconVerticalSolidList"/>
    <dgm:cxn modelId="{A855CEC1-D530-4314-80CD-B20634F3BF12}" type="presParOf" srcId="{1EDF72F5-BE77-4BEE-9D33-A26380BD0F18}" destId="{661DAC2C-7ED9-4F1E-B094-926974EA4087}" srcOrd="0" destOrd="0" presId="urn:microsoft.com/office/officeart/2018/2/layout/IconVerticalSolidList"/>
    <dgm:cxn modelId="{5069A1A8-D5FA-4963-B557-D688CC7D0FC0}" type="presParOf" srcId="{1EDF72F5-BE77-4BEE-9D33-A26380BD0F18}" destId="{C65BB843-B95F-4AF1-A472-957AEF6A524F}" srcOrd="1" destOrd="0" presId="urn:microsoft.com/office/officeart/2018/2/layout/IconVerticalSolidList"/>
    <dgm:cxn modelId="{8D3E9C85-E880-41D4-B588-B0B94630B3B8}" type="presParOf" srcId="{1EDF72F5-BE77-4BEE-9D33-A26380BD0F18}" destId="{93D001E1-AFDD-406E-BA2B-869A06927A80}" srcOrd="2" destOrd="0" presId="urn:microsoft.com/office/officeart/2018/2/layout/IconVerticalSolidList"/>
    <dgm:cxn modelId="{D2198C41-A19F-4FF9-83A5-F8619BED383B}" type="presParOf" srcId="{1EDF72F5-BE77-4BEE-9D33-A26380BD0F18}" destId="{D23DF0F1-8F87-4ABC-B274-F2E3E646D50D}" srcOrd="3" destOrd="0" presId="urn:microsoft.com/office/officeart/2018/2/layout/IconVerticalSolidList"/>
    <dgm:cxn modelId="{25E27164-16B8-4D9A-8F60-85B5A6C653AF}" type="presParOf" srcId="{56A237C4-CE74-40EF-9F17-18A5D6439657}" destId="{9207D3B5-B24B-42C1-84FD-8D47555F48A4}" srcOrd="1" destOrd="0" presId="urn:microsoft.com/office/officeart/2018/2/layout/IconVerticalSolidList"/>
    <dgm:cxn modelId="{BA46B419-BE61-4246-9545-6DE1AAD75AF5}" type="presParOf" srcId="{56A237C4-CE74-40EF-9F17-18A5D6439657}" destId="{F0F27404-9E76-477A-ACA9-616B933D4349}" srcOrd="2" destOrd="0" presId="urn:microsoft.com/office/officeart/2018/2/layout/IconVerticalSolidList"/>
    <dgm:cxn modelId="{6D5526B9-AC3A-4219-BF02-E8B388E9EC0D}" type="presParOf" srcId="{F0F27404-9E76-477A-ACA9-616B933D4349}" destId="{1768AC57-FECB-4C22-811B-F9543D2D9196}" srcOrd="0" destOrd="0" presId="urn:microsoft.com/office/officeart/2018/2/layout/IconVerticalSolidList"/>
    <dgm:cxn modelId="{BF28603E-59E9-452B-ACA0-51B546CC643B}" type="presParOf" srcId="{F0F27404-9E76-477A-ACA9-616B933D4349}" destId="{35D04D1C-DA2D-45A7-A854-FF9162BE9E18}" srcOrd="1" destOrd="0" presId="urn:microsoft.com/office/officeart/2018/2/layout/IconVerticalSolidList"/>
    <dgm:cxn modelId="{4CACC984-7CA0-4651-A458-0A1C30C013DC}" type="presParOf" srcId="{F0F27404-9E76-477A-ACA9-616B933D4349}" destId="{0366DC83-C647-4A58-9A63-0D04BFE63CD5}" srcOrd="2" destOrd="0" presId="urn:microsoft.com/office/officeart/2018/2/layout/IconVerticalSolidList"/>
    <dgm:cxn modelId="{3419D9C5-75AA-4ABD-80D3-D46757B43E2C}" type="presParOf" srcId="{F0F27404-9E76-477A-ACA9-616B933D4349}" destId="{A8D6F874-2955-4118-ADA9-ADDC3AC4AA59}" srcOrd="3" destOrd="0" presId="urn:microsoft.com/office/officeart/2018/2/layout/IconVerticalSolidList"/>
    <dgm:cxn modelId="{B2286231-842E-4BF5-AC1B-3ED1188B75A7}" type="presParOf" srcId="{56A237C4-CE74-40EF-9F17-18A5D6439657}" destId="{E6002D2C-4ED5-44DB-AF60-E1E985D29C88}" srcOrd="3" destOrd="0" presId="urn:microsoft.com/office/officeart/2018/2/layout/IconVerticalSolidList"/>
    <dgm:cxn modelId="{64500EC8-C512-453E-843C-A13C39CFF6FE}" type="presParOf" srcId="{56A237C4-CE74-40EF-9F17-18A5D6439657}" destId="{FB68AEF7-E350-4897-874A-1CB8D6B8CA24}" srcOrd="4" destOrd="0" presId="urn:microsoft.com/office/officeart/2018/2/layout/IconVerticalSolidList"/>
    <dgm:cxn modelId="{610BA6DB-FF3B-49B0-95F3-8D46B27A2A3E}" type="presParOf" srcId="{FB68AEF7-E350-4897-874A-1CB8D6B8CA24}" destId="{069F3C1C-310C-4D1C-B527-1786E5D5D28E}" srcOrd="0" destOrd="0" presId="urn:microsoft.com/office/officeart/2018/2/layout/IconVerticalSolidList"/>
    <dgm:cxn modelId="{1F00EE10-C8A9-4244-9B46-56CC62CEFFC3}" type="presParOf" srcId="{FB68AEF7-E350-4897-874A-1CB8D6B8CA24}" destId="{362B91D1-BBDC-4172-9282-20E76E7524D7}" srcOrd="1" destOrd="0" presId="urn:microsoft.com/office/officeart/2018/2/layout/IconVerticalSolidList"/>
    <dgm:cxn modelId="{3E55B7D0-DDC2-43F6-8E6D-EAA739B29F87}" type="presParOf" srcId="{FB68AEF7-E350-4897-874A-1CB8D6B8CA24}" destId="{49C14C44-5768-4D57-B01C-AA892E51F36C}" srcOrd="2" destOrd="0" presId="urn:microsoft.com/office/officeart/2018/2/layout/IconVerticalSolidList"/>
    <dgm:cxn modelId="{3721A408-B526-437B-AEBA-FFAC33A63B16}" type="presParOf" srcId="{FB68AEF7-E350-4897-874A-1CB8D6B8CA24}" destId="{83D2B08E-F693-4EF1-888C-709369879F3E}" srcOrd="3" destOrd="0" presId="urn:microsoft.com/office/officeart/2018/2/layout/IconVerticalSolidList"/>
    <dgm:cxn modelId="{A77C4EAA-800A-4E75-89AB-41D76ADF6656}" type="presParOf" srcId="{56A237C4-CE74-40EF-9F17-18A5D6439657}" destId="{8BE6BDFE-5BE3-48D4-87B5-5F31519C401D}" srcOrd="5" destOrd="0" presId="urn:microsoft.com/office/officeart/2018/2/layout/IconVerticalSolidList"/>
    <dgm:cxn modelId="{A54D2E28-2B3E-4849-8E20-ACEB239452EA}" type="presParOf" srcId="{56A237C4-CE74-40EF-9F17-18A5D6439657}" destId="{37F24F37-5C51-435B-9602-AB5656081F58}" srcOrd="6" destOrd="0" presId="urn:microsoft.com/office/officeart/2018/2/layout/IconVerticalSolidList"/>
    <dgm:cxn modelId="{B00491E4-2076-4979-8A69-01AEFEA46A9A}" type="presParOf" srcId="{37F24F37-5C51-435B-9602-AB5656081F58}" destId="{74A24628-7D2F-4DD2-9EEB-DF35831CE6F9}" srcOrd="0" destOrd="0" presId="urn:microsoft.com/office/officeart/2018/2/layout/IconVerticalSolidList"/>
    <dgm:cxn modelId="{8F7760A6-5AF7-46C2-807F-2D5B69515BAB}" type="presParOf" srcId="{37F24F37-5C51-435B-9602-AB5656081F58}" destId="{1B21BC12-D9FF-4F14-A084-6176DC25962D}" srcOrd="1" destOrd="0" presId="urn:microsoft.com/office/officeart/2018/2/layout/IconVerticalSolidList"/>
    <dgm:cxn modelId="{6D61E0EC-FDF5-4829-878C-20A394F38299}" type="presParOf" srcId="{37F24F37-5C51-435B-9602-AB5656081F58}" destId="{F8F6E9DD-0121-41E8-9458-F6E9D797A295}" srcOrd="2" destOrd="0" presId="urn:microsoft.com/office/officeart/2018/2/layout/IconVerticalSolidList"/>
    <dgm:cxn modelId="{E399F0EB-23BC-4185-AA53-247E6A97F213}" type="presParOf" srcId="{37F24F37-5C51-435B-9602-AB5656081F58}" destId="{BF0BBB54-CFED-4252-9CB7-024149340A4C}" srcOrd="3" destOrd="0" presId="urn:microsoft.com/office/officeart/2018/2/layout/IconVerticalSolidList"/>
    <dgm:cxn modelId="{E85E558A-27A4-40EB-9C2A-3301777D2A3C}" type="presParOf" srcId="{56A237C4-CE74-40EF-9F17-18A5D6439657}" destId="{6C47EED6-73B3-489E-9B3B-14FDAA6553C2}" srcOrd="7" destOrd="0" presId="urn:microsoft.com/office/officeart/2018/2/layout/IconVerticalSolidList"/>
    <dgm:cxn modelId="{DB6CAEF2-8AEB-4AB6-AF85-3DDDDA43D866}" type="presParOf" srcId="{56A237C4-CE74-40EF-9F17-18A5D6439657}" destId="{81CF1A15-2F09-41FC-8EB5-47C1BA768C0D}" srcOrd="8" destOrd="0" presId="urn:microsoft.com/office/officeart/2018/2/layout/IconVerticalSolidList"/>
    <dgm:cxn modelId="{5C17C33E-1D87-4AFB-9020-FD4D6397F2FF}" type="presParOf" srcId="{81CF1A15-2F09-41FC-8EB5-47C1BA768C0D}" destId="{9CD1245A-B819-4769-B93B-016F18C33234}" srcOrd="0" destOrd="0" presId="urn:microsoft.com/office/officeart/2018/2/layout/IconVerticalSolidList"/>
    <dgm:cxn modelId="{8BA3B853-E248-4617-BF7D-590E2030182D}" type="presParOf" srcId="{81CF1A15-2F09-41FC-8EB5-47C1BA768C0D}" destId="{7E5490AD-85F0-4876-8838-A3DE94C6C86C}" srcOrd="1" destOrd="0" presId="urn:microsoft.com/office/officeart/2018/2/layout/IconVerticalSolidList"/>
    <dgm:cxn modelId="{1459ABD0-554E-4CDB-810B-754B89B9902B}" type="presParOf" srcId="{81CF1A15-2F09-41FC-8EB5-47C1BA768C0D}" destId="{E5DAE25E-2766-4B32-B9A9-3ADF603D0C88}" srcOrd="2" destOrd="0" presId="urn:microsoft.com/office/officeart/2018/2/layout/IconVerticalSolidList"/>
    <dgm:cxn modelId="{69654EE6-096C-45FA-B45C-DE430AB4DC08}" type="presParOf" srcId="{81CF1A15-2F09-41FC-8EB5-47C1BA768C0D}" destId="{7AC64434-AFD8-497C-8FB7-FAB5C61299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31F0-B258-4B44-B1D3-5C38417E9140}">
      <dsp:nvSpPr>
        <dsp:cNvPr id="0" name=""/>
        <dsp:cNvSpPr/>
      </dsp:nvSpPr>
      <dsp:spPr>
        <a:xfrm>
          <a:off x="0" y="1762373"/>
          <a:ext cx="624526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C34EB-1FB4-4499-826F-9818F4110828}">
      <dsp:nvSpPr>
        <dsp:cNvPr id="0" name=""/>
        <dsp:cNvSpPr/>
      </dsp:nvSpPr>
      <dsp:spPr>
        <a:xfrm>
          <a:off x="312263" y="1216253"/>
          <a:ext cx="4371685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Chaitali Samudre</a:t>
          </a:r>
        </a:p>
      </dsp:txBody>
      <dsp:txXfrm>
        <a:off x="365582" y="1269572"/>
        <a:ext cx="4265047" cy="985602"/>
      </dsp:txXfrm>
    </dsp:sp>
    <dsp:sp modelId="{5BEAD353-90E8-443F-AE3D-3E7F6D8D171B}">
      <dsp:nvSpPr>
        <dsp:cNvPr id="0" name=""/>
        <dsp:cNvSpPr/>
      </dsp:nvSpPr>
      <dsp:spPr>
        <a:xfrm>
          <a:off x="0" y="3440693"/>
          <a:ext cx="624526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BD9AB-6DA4-4EA4-81A5-CE64DFDEE190}">
      <dsp:nvSpPr>
        <dsp:cNvPr id="0" name=""/>
        <dsp:cNvSpPr/>
      </dsp:nvSpPr>
      <dsp:spPr>
        <a:xfrm>
          <a:off x="312263" y="2894573"/>
          <a:ext cx="4371685" cy="109224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Shubhangi Kittur</a:t>
          </a:r>
        </a:p>
      </dsp:txBody>
      <dsp:txXfrm>
        <a:off x="365582" y="2947892"/>
        <a:ext cx="4265047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F8E65-AA9D-4B98-9445-FABF33CAB944}">
      <dsp:nvSpPr>
        <dsp:cNvPr id="0" name=""/>
        <dsp:cNvSpPr/>
      </dsp:nvSpPr>
      <dsp:spPr>
        <a:xfrm>
          <a:off x="28401" y="1500302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50B90-E5DB-4500-A14F-40D441158E32}">
      <dsp:nvSpPr>
        <dsp:cNvPr id="0" name=""/>
        <dsp:cNvSpPr/>
      </dsp:nvSpPr>
      <dsp:spPr>
        <a:xfrm>
          <a:off x="200449" y="1672350"/>
          <a:ext cx="475180" cy="475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0BE92-752B-4817-AA59-213F4660FB81}">
      <dsp:nvSpPr>
        <dsp:cNvPr id="0" name=""/>
        <dsp:cNvSpPr/>
      </dsp:nvSpPr>
      <dsp:spPr>
        <a:xfrm>
          <a:off x="1023236" y="1500302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Problem Statement</a:t>
          </a:r>
          <a:endParaRPr lang="en-US" sz="2400" kern="1200"/>
        </a:p>
      </dsp:txBody>
      <dsp:txXfrm>
        <a:off x="1023236" y="1500302"/>
        <a:ext cx="1931151" cy="819276"/>
      </dsp:txXfrm>
    </dsp:sp>
    <dsp:sp modelId="{764F62AD-A51B-4E26-B5B6-144BE7263DAD}">
      <dsp:nvSpPr>
        <dsp:cNvPr id="0" name=""/>
        <dsp:cNvSpPr/>
      </dsp:nvSpPr>
      <dsp:spPr>
        <a:xfrm>
          <a:off x="3290876" y="1500302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CF54-517B-4F6A-A24E-AE77465E7FC5}">
      <dsp:nvSpPr>
        <dsp:cNvPr id="0" name=""/>
        <dsp:cNvSpPr/>
      </dsp:nvSpPr>
      <dsp:spPr>
        <a:xfrm>
          <a:off x="3462924" y="1672350"/>
          <a:ext cx="475180" cy="475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EA1D0-8AC2-42D5-834B-DDBDDCE24D32}">
      <dsp:nvSpPr>
        <dsp:cNvPr id="0" name=""/>
        <dsp:cNvSpPr/>
      </dsp:nvSpPr>
      <dsp:spPr>
        <a:xfrm>
          <a:off x="4285712" y="1500302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Business Requirement</a:t>
          </a:r>
          <a:endParaRPr lang="en-US" sz="2400" kern="1200"/>
        </a:p>
      </dsp:txBody>
      <dsp:txXfrm>
        <a:off x="4285712" y="1500302"/>
        <a:ext cx="1931151" cy="819276"/>
      </dsp:txXfrm>
    </dsp:sp>
    <dsp:sp modelId="{E5844AD8-9784-4512-97F6-5815198D6604}">
      <dsp:nvSpPr>
        <dsp:cNvPr id="0" name=""/>
        <dsp:cNvSpPr/>
      </dsp:nvSpPr>
      <dsp:spPr>
        <a:xfrm>
          <a:off x="28401" y="3269767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161ED-0095-4938-95DF-87C501F1A13E}">
      <dsp:nvSpPr>
        <dsp:cNvPr id="0" name=""/>
        <dsp:cNvSpPr/>
      </dsp:nvSpPr>
      <dsp:spPr>
        <a:xfrm>
          <a:off x="200449" y="3441816"/>
          <a:ext cx="475180" cy="475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96C2E-20A2-45E0-8839-8277D3653FE7}">
      <dsp:nvSpPr>
        <dsp:cNvPr id="0" name=""/>
        <dsp:cNvSpPr/>
      </dsp:nvSpPr>
      <dsp:spPr>
        <a:xfrm>
          <a:off x="1023236" y="3269767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Tools and Technologies</a:t>
          </a:r>
          <a:endParaRPr lang="en-US" sz="2400" kern="1200"/>
        </a:p>
      </dsp:txBody>
      <dsp:txXfrm>
        <a:off x="1023236" y="3269767"/>
        <a:ext cx="1931151" cy="819276"/>
      </dsp:txXfrm>
    </dsp:sp>
    <dsp:sp modelId="{B57E918F-21F2-419C-99D7-193E10FFDEF9}">
      <dsp:nvSpPr>
        <dsp:cNvPr id="0" name=""/>
        <dsp:cNvSpPr/>
      </dsp:nvSpPr>
      <dsp:spPr>
        <a:xfrm>
          <a:off x="3290876" y="3269767"/>
          <a:ext cx="819276" cy="8192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0C9EF-1F94-4750-AE45-3FCD5375E564}">
      <dsp:nvSpPr>
        <dsp:cNvPr id="0" name=""/>
        <dsp:cNvSpPr/>
      </dsp:nvSpPr>
      <dsp:spPr>
        <a:xfrm>
          <a:off x="3462924" y="3441816"/>
          <a:ext cx="475180" cy="475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B511F-0215-43B7-8FCC-A50654774E2B}">
      <dsp:nvSpPr>
        <dsp:cNvPr id="0" name=""/>
        <dsp:cNvSpPr/>
      </dsp:nvSpPr>
      <dsp:spPr>
        <a:xfrm>
          <a:off x="4285712" y="3269767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Conclusion</a:t>
          </a:r>
          <a:endParaRPr lang="en-US" sz="2400" kern="1200"/>
        </a:p>
      </dsp:txBody>
      <dsp:txXfrm>
        <a:off x="4285712" y="3269767"/>
        <a:ext cx="1931151" cy="819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26F40-96B7-48B6-9C58-0409E58675E0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8BA63-450C-4B1B-91B6-A4ECCA826640}">
      <dsp:nvSpPr>
        <dsp:cNvPr id="0" name=""/>
        <dsp:cNvSpPr/>
      </dsp:nvSpPr>
      <dsp:spPr>
        <a:xfrm>
          <a:off x="0" y="2729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 build the food ordering clone app like Zomato.</a:t>
          </a:r>
        </a:p>
      </dsp:txBody>
      <dsp:txXfrm>
        <a:off x="0" y="2729"/>
        <a:ext cx="6245265" cy="1861296"/>
      </dsp:txXfrm>
    </dsp:sp>
    <dsp:sp modelId="{8673ACAE-B3CB-4333-A709-B6E59268BF2A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14ECD-B430-4D2F-9EEE-D342A2A7D523}">
      <dsp:nvSpPr>
        <dsp:cNvPr id="0" name=""/>
        <dsp:cNvSpPr/>
      </dsp:nvSpPr>
      <dsp:spPr>
        <a:xfrm>
          <a:off x="0" y="1864025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Food ordering app allows users to get their food delivered at their doorsteps.</a:t>
          </a:r>
        </a:p>
      </dsp:txBody>
      <dsp:txXfrm>
        <a:off x="0" y="1864025"/>
        <a:ext cx="6245265" cy="1861296"/>
      </dsp:txXfrm>
    </dsp:sp>
    <dsp:sp modelId="{D5112B06-54ED-4D25-8CCB-FEC4B4BD6C1A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7FB14-F9CF-449C-8FF4-3DB9BF0CD40D}">
      <dsp:nvSpPr>
        <dsp:cNvPr id="0" name=""/>
        <dsp:cNvSpPr/>
      </dsp:nvSpPr>
      <dsp:spPr>
        <a:xfrm>
          <a:off x="0" y="3725321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Allow users to view food and restaurants available for orders and bookings.</a:t>
          </a:r>
        </a:p>
      </dsp:txBody>
      <dsp:txXfrm>
        <a:off x="0" y="3725321"/>
        <a:ext cx="6245265" cy="1861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C6AA2-F72F-4010-A3B7-C8D6410B7518}">
      <dsp:nvSpPr>
        <dsp:cNvPr id="0" name=""/>
        <dsp:cNvSpPr/>
      </dsp:nvSpPr>
      <dsp:spPr>
        <a:xfrm>
          <a:off x="1399954" y="17787"/>
          <a:ext cx="1198477" cy="1198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CBA5C-83C8-4A7E-B5FF-5F87305D2E9E}">
      <dsp:nvSpPr>
        <dsp:cNvPr id="0" name=""/>
        <dsp:cNvSpPr/>
      </dsp:nvSpPr>
      <dsp:spPr>
        <a:xfrm>
          <a:off x="1651634" y="269467"/>
          <a:ext cx="695116" cy="695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A11B9-54C5-43F6-9BCE-EE0C38AB5569}">
      <dsp:nvSpPr>
        <dsp:cNvPr id="0" name=""/>
        <dsp:cNvSpPr/>
      </dsp:nvSpPr>
      <dsp:spPr>
        <a:xfrm>
          <a:off x="2855248" y="17787"/>
          <a:ext cx="2824982" cy="11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This application has the login and registration option for the users.</a:t>
          </a:r>
        </a:p>
      </dsp:txBody>
      <dsp:txXfrm>
        <a:off x="2855248" y="17787"/>
        <a:ext cx="2824982" cy="1198477"/>
      </dsp:txXfrm>
    </dsp:sp>
    <dsp:sp modelId="{D8278A7C-1B98-4316-97FB-89A56C0CD505}">
      <dsp:nvSpPr>
        <dsp:cNvPr id="0" name=""/>
        <dsp:cNvSpPr/>
      </dsp:nvSpPr>
      <dsp:spPr>
        <a:xfrm>
          <a:off x="6172462" y="17787"/>
          <a:ext cx="1198477" cy="1198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A864D-C19D-4CA6-89CC-C560AEB03319}">
      <dsp:nvSpPr>
        <dsp:cNvPr id="0" name=""/>
        <dsp:cNvSpPr/>
      </dsp:nvSpPr>
      <dsp:spPr>
        <a:xfrm>
          <a:off x="6424143" y="269467"/>
          <a:ext cx="695116" cy="695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5D806-B487-4D12-A9CF-E3C8ACC44C26}">
      <dsp:nvSpPr>
        <dsp:cNvPr id="0" name=""/>
        <dsp:cNvSpPr/>
      </dsp:nvSpPr>
      <dsp:spPr>
        <a:xfrm>
          <a:off x="7627757" y="17787"/>
          <a:ext cx="2824982" cy="11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Allow users to view the list of food items and restaurants.</a:t>
          </a:r>
        </a:p>
      </dsp:txBody>
      <dsp:txXfrm>
        <a:off x="7627757" y="17787"/>
        <a:ext cx="2824982" cy="1198477"/>
      </dsp:txXfrm>
    </dsp:sp>
    <dsp:sp modelId="{30C19D8E-B38D-4E00-B64D-DB534B748685}">
      <dsp:nvSpPr>
        <dsp:cNvPr id="0" name=""/>
        <dsp:cNvSpPr/>
      </dsp:nvSpPr>
      <dsp:spPr>
        <a:xfrm>
          <a:off x="1399954" y="2151524"/>
          <a:ext cx="1198477" cy="1198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A2E09-D5C4-40E1-BA33-8918E531610D}">
      <dsp:nvSpPr>
        <dsp:cNvPr id="0" name=""/>
        <dsp:cNvSpPr/>
      </dsp:nvSpPr>
      <dsp:spPr>
        <a:xfrm>
          <a:off x="1651634" y="2403204"/>
          <a:ext cx="695116" cy="695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6C661-BB64-4D05-BA6B-70325225B671}">
      <dsp:nvSpPr>
        <dsp:cNvPr id="0" name=""/>
        <dsp:cNvSpPr/>
      </dsp:nvSpPr>
      <dsp:spPr>
        <a:xfrm>
          <a:off x="2855248" y="2151524"/>
          <a:ext cx="2824982" cy="11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Users can order the food or book a table to visit the restaurant.</a:t>
          </a:r>
        </a:p>
      </dsp:txBody>
      <dsp:txXfrm>
        <a:off x="2855248" y="2151524"/>
        <a:ext cx="2824982" cy="1198477"/>
      </dsp:txXfrm>
    </dsp:sp>
    <dsp:sp modelId="{BEEE768E-093F-45E9-BAB9-81EFFFA9A80E}">
      <dsp:nvSpPr>
        <dsp:cNvPr id="0" name=""/>
        <dsp:cNvSpPr/>
      </dsp:nvSpPr>
      <dsp:spPr>
        <a:xfrm>
          <a:off x="6172462" y="2151524"/>
          <a:ext cx="1198477" cy="1198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92B7C-AF13-4FE7-BF4A-6EFCDB56EC69}">
      <dsp:nvSpPr>
        <dsp:cNvPr id="0" name=""/>
        <dsp:cNvSpPr/>
      </dsp:nvSpPr>
      <dsp:spPr>
        <a:xfrm>
          <a:off x="6424143" y="2403204"/>
          <a:ext cx="695116" cy="695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2497C-6002-45C6-B524-99A7F85CD219}">
      <dsp:nvSpPr>
        <dsp:cNvPr id="0" name=""/>
        <dsp:cNvSpPr/>
      </dsp:nvSpPr>
      <dsp:spPr>
        <a:xfrm>
          <a:off x="7627757" y="2151524"/>
          <a:ext cx="2824982" cy="11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Users can also view the membership details to get subscribed for Zomato pro membership.</a:t>
          </a:r>
        </a:p>
      </dsp:txBody>
      <dsp:txXfrm>
        <a:off x="7627757" y="2151524"/>
        <a:ext cx="2824982" cy="1198477"/>
      </dsp:txXfrm>
    </dsp:sp>
    <dsp:sp modelId="{12C3053C-885A-45BA-BD6D-17221C322008}">
      <dsp:nvSpPr>
        <dsp:cNvPr id="0" name=""/>
        <dsp:cNvSpPr/>
      </dsp:nvSpPr>
      <dsp:spPr>
        <a:xfrm>
          <a:off x="1399954" y="4285261"/>
          <a:ext cx="1198477" cy="11984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B09CF-F41D-48C0-81C0-299ECC0A60F9}">
      <dsp:nvSpPr>
        <dsp:cNvPr id="0" name=""/>
        <dsp:cNvSpPr/>
      </dsp:nvSpPr>
      <dsp:spPr>
        <a:xfrm>
          <a:off x="1651634" y="4536941"/>
          <a:ext cx="695116" cy="6951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92ADB-7619-4227-B489-85E0D1C93496}">
      <dsp:nvSpPr>
        <dsp:cNvPr id="0" name=""/>
        <dsp:cNvSpPr/>
      </dsp:nvSpPr>
      <dsp:spPr>
        <a:xfrm>
          <a:off x="2855248" y="4285261"/>
          <a:ext cx="2824982" cy="11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All the user details and order details are being stored in the database.</a:t>
          </a:r>
        </a:p>
      </dsp:txBody>
      <dsp:txXfrm>
        <a:off x="2855248" y="4285261"/>
        <a:ext cx="2824982" cy="1198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DAC2C-7ED9-4F1E-B094-926974EA4087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BB843-B95F-4AF1-A472-957AEF6A524F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DF0F1-8F87-4ABC-B274-F2E3E646D50D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Angular</a:t>
          </a:r>
        </a:p>
      </dsp:txBody>
      <dsp:txXfrm>
        <a:off x="1074268" y="4366"/>
        <a:ext cx="5170996" cy="930102"/>
      </dsp:txXfrm>
    </dsp:sp>
    <dsp:sp modelId="{1768AC57-FECB-4C22-811B-F9543D2D9196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04D1C-DA2D-45A7-A854-FF9162BE9E18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F874-2955-4118-ADA9-ADDC3AC4AA59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MySQL</a:t>
          </a:r>
        </a:p>
      </dsp:txBody>
      <dsp:txXfrm>
        <a:off x="1074268" y="1166994"/>
        <a:ext cx="5170996" cy="930102"/>
      </dsp:txXfrm>
    </dsp:sp>
    <dsp:sp modelId="{069F3C1C-310C-4D1C-B527-1786E5D5D28E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B91D1-BBDC-4172-9282-20E76E7524D7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2B08E-F693-4EF1-888C-709369879F3E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Univers"/>
            </a:rPr>
            <a:t>HTML,CSS</a:t>
          </a:r>
        </a:p>
      </dsp:txBody>
      <dsp:txXfrm>
        <a:off x="1074268" y="2329622"/>
        <a:ext cx="5170996" cy="930102"/>
      </dsp:txXfrm>
    </dsp:sp>
    <dsp:sp modelId="{74A24628-7D2F-4DD2-9EEB-DF35831CE6F9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1BC12-D9FF-4F14-A084-6176DC25962D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BBB54-CFED-4252-9CB7-024149340A4C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Univers"/>
            </a:rPr>
            <a:t>Bootstrap</a:t>
          </a:r>
        </a:p>
      </dsp:txBody>
      <dsp:txXfrm>
        <a:off x="1074268" y="3492250"/>
        <a:ext cx="5170996" cy="930102"/>
      </dsp:txXfrm>
    </dsp:sp>
    <dsp:sp modelId="{9CD1245A-B819-4769-B93B-016F18C33234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490AD-85F0-4876-8838-A3DE94C6C86C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64434-AFD8-497C-8FB7-FAB5C6129912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Univers"/>
            </a:rPr>
            <a:t>Postman</a:t>
          </a:r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7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2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chnofaq.org/posts/2019/10/how-are-food-delivery-apps-revolutionizing-the-restaurant-industry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ournals.researchparks.org/index.php/IJIE/article/view/785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a-person-ordering-food-delivery-on-the-tablet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AE63-BFF7-1BEC-61D5-22C1BF5A0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340" b="7589"/>
          <a:stretch/>
        </p:blipFill>
        <p:spPr>
          <a:xfrm>
            <a:off x="14397" y="5500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37" y="25861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ea typeface="Calibri Light"/>
                <a:cs typeface="Calibri Light"/>
              </a:rPr>
              <a:t>Food ordering 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0071C95-C5BC-2F9A-87AC-96EFED23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02615"/>
            <a:ext cx="2743200" cy="1131865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D22136F-6F7E-7516-AD93-996557F42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19910" y="3273997"/>
            <a:ext cx="8019689" cy="36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013D-852F-FA51-802A-4ECF90B2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Order-now and book-now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6F29064-53A5-2183-3092-C3839494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69" y="1768116"/>
            <a:ext cx="5815705" cy="5084583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AA8F5E-AB40-989D-1849-403A1B3B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37" y="1336961"/>
            <a:ext cx="5719313" cy="55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54A8-CD62-31E6-F0D8-E4264F39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Confirmation and sign-up page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035184-8196-86DC-12C5-F7C0D996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19" y="1696229"/>
            <a:ext cx="5524579" cy="5213979"/>
          </a:xfrm>
        </p:spPr>
      </p:pic>
      <p:pic>
        <p:nvPicPr>
          <p:cNvPr id="5" name="Picture 5" descr="A picture containing text, transport, handcart, screenshot&#10;&#10;Description automatically generated">
            <a:extLst>
              <a:ext uri="{FF2B5EF4-FFF2-40B4-BE49-F238E27FC236}">
                <a16:creationId xmlns:a16="http://schemas.microsoft.com/office/drawing/2014/main" id="{D39125FB-576A-562B-9F03-BCF8540E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56" y="1621501"/>
            <a:ext cx="5388634" cy="51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C9920-0D95-40B2-1ADD-9D4DF432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3F1B-6AD2-8776-79F4-9EC48997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Food ordering application helps the user to view variety of food and order.</a:t>
            </a:r>
          </a:p>
          <a:p>
            <a:r>
              <a:rPr lang="en-US" dirty="0">
                <a:latin typeface="Times New Roman"/>
                <a:cs typeface="Times New Roman"/>
              </a:rPr>
              <a:t>Used to avoid last moment rush by providing the option for booking the table.</a:t>
            </a:r>
          </a:p>
          <a:p>
            <a:r>
              <a:rPr lang="en-US" dirty="0">
                <a:latin typeface="Times New Roman"/>
                <a:cs typeface="Times New Roman"/>
              </a:rPr>
              <a:t>This app provides user friendly interface which is easy to navigate and search.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0885-4E10-7981-6788-F8A69744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8A97-1F84-8C8E-640E-6E1B1536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Group-4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06CA2BE-8506-E48B-A3D7-EFD024217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60966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35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28AEB-45EE-E0DC-F4E3-755AEE1D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328B7E5D-B30E-A313-CB00-9CBA28A28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37620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45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6E70-B6F8-6087-8E1C-5A0D6F29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4" y="1070800"/>
            <a:ext cx="4615423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Problem Statement</a:t>
            </a:r>
          </a:p>
        </p:txBody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96FCE7B-7373-C0AD-DD9F-C4482489E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54178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53A57A03-05E9-AC6F-7FD1-CE95B13B9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02589" y="34649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4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EEAA-24D2-5ECB-D210-8EA3DA5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63200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Requirements.</a:t>
            </a:r>
          </a:p>
        </p:txBody>
      </p:sp>
      <p:cxnSp>
        <p:nvCxnSpPr>
          <p:cNvPr id="43" name="Straight Connector 3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24101-CEAF-8047-22EF-B6191E42D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51049"/>
              </p:ext>
            </p:extLst>
          </p:nvPr>
        </p:nvGraphicFramePr>
        <p:xfrm>
          <a:off x="90578" y="1351172"/>
          <a:ext cx="11852694" cy="550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2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52935-1104-9096-7352-74C3C63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/>
              <a:t>Features of food ordering app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4038E33-4311-0AA4-9D0C-9AE9B80B9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29" r="5120" b="-2"/>
          <a:stretch/>
        </p:blipFill>
        <p:spPr>
          <a:xfrm>
            <a:off x="505418" y="554151"/>
            <a:ext cx="5900339" cy="590033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4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0EB9EA9-828B-0677-C4F1-073918BA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It makes ordering process simple</a:t>
            </a:r>
          </a:p>
          <a:p>
            <a:r>
              <a:rPr lang="en-US" sz="1800">
                <a:latin typeface="Times New Roman"/>
                <a:cs typeface="Times New Roman"/>
              </a:rPr>
              <a:t>Efficient order management.</a:t>
            </a:r>
          </a:p>
          <a:p>
            <a:r>
              <a:rPr lang="en-US" sz="1800">
                <a:latin typeface="Times New Roman"/>
                <a:cs typeface="Times New Roman"/>
              </a:rPr>
              <a:t>Easy login and registration.</a:t>
            </a:r>
          </a:p>
          <a:p>
            <a:r>
              <a:rPr lang="en-US" sz="1800">
                <a:latin typeface="Times New Roman"/>
                <a:cs typeface="Times New Roman"/>
              </a:rPr>
              <a:t>User-friendly interface.</a:t>
            </a:r>
          </a:p>
          <a:p>
            <a:r>
              <a:rPr lang="en-US" sz="1800">
                <a:latin typeface="Times New Roman"/>
                <a:cs typeface="Times New Roman"/>
              </a:rPr>
              <a:t>Schedule option.</a:t>
            </a:r>
          </a:p>
          <a:p>
            <a:r>
              <a:rPr lang="en-US" sz="1800">
                <a:latin typeface="Times New Roman"/>
                <a:cs typeface="Times New Roman"/>
              </a:rPr>
              <a:t>Feedback from the user.</a:t>
            </a:r>
          </a:p>
        </p:txBody>
      </p:sp>
      <p:sp>
        <p:nvSpPr>
          <p:cNvPr id="4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A1DB-8FEC-5C12-F3E6-C2C7F7DD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26" y="44426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 dirty="0">
                <a:solidFill>
                  <a:schemeClr val="bg1"/>
                </a:solidFill>
              </a:rPr>
              <a:t>Tools and Technologies </a:t>
            </a: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C02376D-31E3-7B77-7717-E60AB6F20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090173"/>
              </p:ext>
            </p:extLst>
          </p:nvPr>
        </p:nvGraphicFramePr>
        <p:xfrm>
          <a:off x="5108535" y="59634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2" name="Picture 282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05C69287-FEB7-8F1E-BA61-B0421C864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435" y="3037757"/>
            <a:ext cx="724979" cy="710601"/>
          </a:xfrm>
          <a:prstGeom prst="rect">
            <a:avLst/>
          </a:prstGeom>
        </p:spPr>
      </p:pic>
      <p:pic>
        <p:nvPicPr>
          <p:cNvPr id="283" name="Picture 2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3F6CEB-B34F-D193-1092-0D0DBE89A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782" y="4225146"/>
            <a:ext cx="784285" cy="751217"/>
          </a:xfrm>
          <a:prstGeom prst="rect">
            <a:avLst/>
          </a:prstGeom>
        </p:spPr>
      </p:pic>
      <p:pic>
        <p:nvPicPr>
          <p:cNvPr id="284" name="Picture 2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982388-A2F2-A7F5-73BC-DA7ADB9C6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2088" y="5332202"/>
            <a:ext cx="727675" cy="7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97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6FF2E-7A5D-2244-6633-A7E9A28F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55" y="-201987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Snapshots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2F0BF4-935F-2FD0-7D36-EEB29C16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55" y="1032160"/>
            <a:ext cx="4953960" cy="627139"/>
          </a:xfrm>
        </p:spPr>
        <p:txBody>
          <a:bodyPr anchor="t">
            <a:normAutofit/>
          </a:bodyPr>
          <a:lstStyle/>
          <a:p>
            <a:r>
              <a:rPr lang="en-US" sz="2400" dirty="0"/>
              <a:t>Home Page and Listing page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38461C-609B-5CA9-A6D9-0D3B1F8B1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73"/>
          <a:stretch/>
        </p:blipFill>
        <p:spPr>
          <a:xfrm>
            <a:off x="379522" y="1477678"/>
            <a:ext cx="5417069" cy="4989145"/>
          </a:xfrm>
          <a:prstGeom prst="rect">
            <a:avLst/>
          </a:prstGeom>
        </p:spPr>
      </p:pic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F83CA1-36DA-18F2-57EE-B342B6857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"/>
          <a:stretch/>
        </p:blipFill>
        <p:spPr>
          <a:xfrm>
            <a:off x="6446768" y="1562713"/>
            <a:ext cx="5445823" cy="44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39C5-B3F5-CD56-3C31-26DC2DAC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Restaurants and Pro-page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2843406-F487-5D2E-C7FF-80C074F1A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03" y="1322418"/>
            <a:ext cx="5997333" cy="5156470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973E44-CE0A-80DE-CF29-1C97AAFB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40" y="1847582"/>
            <a:ext cx="5244859" cy="465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27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GradientVTI</vt:lpstr>
      <vt:lpstr>Food ordering system</vt:lpstr>
      <vt:lpstr>Group-4</vt:lpstr>
      <vt:lpstr>Contents</vt:lpstr>
      <vt:lpstr>Problem Statement</vt:lpstr>
      <vt:lpstr>Business Requirements.</vt:lpstr>
      <vt:lpstr>Features of food ordering app </vt:lpstr>
      <vt:lpstr>Tools and Technologies </vt:lpstr>
      <vt:lpstr>Snapshots</vt:lpstr>
      <vt:lpstr>Restaurants and Pro-page</vt:lpstr>
      <vt:lpstr>Order-now and book-now</vt:lpstr>
      <vt:lpstr>Confirmation and sign-up page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365</cp:revision>
  <dcterms:created xsi:type="dcterms:W3CDTF">2022-05-20T06:32:35Z</dcterms:created>
  <dcterms:modified xsi:type="dcterms:W3CDTF">2022-05-28T08:38:14Z</dcterms:modified>
</cp:coreProperties>
</file>