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0" r:id="rId5"/>
    <p:sldId id="263" r:id="rId6"/>
    <p:sldId id="262" r:id="rId7"/>
    <p:sldId id="267" r:id="rId8"/>
    <p:sldId id="273" r:id="rId9"/>
    <p:sldId id="268" r:id="rId10"/>
    <p:sldId id="272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462340"/>
    <a:srgbClr val="4B374B"/>
    <a:srgbClr val="4A7260"/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696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F4599-F1AE-47C5-8D0B-A0D6F587768D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AU"/>
        </a:p>
      </dgm:t>
    </dgm:pt>
    <dgm:pt modelId="{A27EE399-BE49-4238-AEB3-7E3A9DA1CDA0}">
      <dgm:prSet phldrT="[Text]"/>
      <dgm:spPr/>
      <dgm:t>
        <a:bodyPr/>
        <a:lstStyle/>
        <a:p>
          <a:r>
            <a:rPr lang="en-AU" dirty="0"/>
            <a:t>Portfolio</a:t>
          </a:r>
        </a:p>
        <a:p>
          <a:r>
            <a:rPr lang="en-AU" dirty="0"/>
            <a:t>(Potential</a:t>
          </a:r>
        </a:p>
        <a:p>
          <a:r>
            <a:rPr lang="en-AU" dirty="0"/>
            <a:t>Employers)</a:t>
          </a:r>
        </a:p>
        <a:p>
          <a:endParaRPr lang="en-AU" dirty="0"/>
        </a:p>
      </dgm:t>
    </dgm:pt>
    <dgm:pt modelId="{96A88B29-2995-4183-A459-9828B78E849B}" type="parTrans" cxnId="{939BDAE4-A1F3-4A11-9782-A11AF2604AD5}">
      <dgm:prSet/>
      <dgm:spPr/>
      <dgm:t>
        <a:bodyPr/>
        <a:lstStyle/>
        <a:p>
          <a:endParaRPr lang="en-AU"/>
        </a:p>
      </dgm:t>
    </dgm:pt>
    <dgm:pt modelId="{9C78DBA7-F92B-4A8C-A939-0641AC6146C6}" type="sibTrans" cxnId="{939BDAE4-A1F3-4A11-9782-A11AF2604AD5}">
      <dgm:prSet/>
      <dgm:spPr/>
      <dgm:t>
        <a:bodyPr/>
        <a:lstStyle/>
        <a:p>
          <a:endParaRPr lang="en-AU"/>
        </a:p>
      </dgm:t>
    </dgm:pt>
    <dgm:pt modelId="{75BBEF64-87C6-46B8-ADF5-4F1939312BC9}">
      <dgm:prSet phldrT="[Text]"/>
      <dgm:spPr/>
      <dgm:t>
        <a:bodyPr/>
        <a:lstStyle/>
        <a:p>
          <a:r>
            <a:rPr lang="en-AU" dirty="0"/>
            <a:t>Skills</a:t>
          </a:r>
        </a:p>
      </dgm:t>
    </dgm:pt>
    <dgm:pt modelId="{8141A53A-6473-4599-84DA-6045D68CAA41}" type="parTrans" cxnId="{0E6BC0FD-1311-408F-85DD-6D52D4B499E7}">
      <dgm:prSet/>
      <dgm:spPr/>
      <dgm:t>
        <a:bodyPr/>
        <a:lstStyle/>
        <a:p>
          <a:endParaRPr lang="en-AU"/>
        </a:p>
      </dgm:t>
    </dgm:pt>
    <dgm:pt modelId="{7C410857-7752-4A86-AC6F-89213CB139CD}" type="sibTrans" cxnId="{0E6BC0FD-1311-408F-85DD-6D52D4B499E7}">
      <dgm:prSet/>
      <dgm:spPr/>
      <dgm:t>
        <a:bodyPr/>
        <a:lstStyle/>
        <a:p>
          <a:endParaRPr lang="en-AU"/>
        </a:p>
      </dgm:t>
    </dgm:pt>
    <dgm:pt modelId="{502E4B52-584D-45B5-9B1A-59F207A574E1}">
      <dgm:prSet phldrT="[Text]"/>
      <dgm:spPr/>
      <dgm:t>
        <a:bodyPr/>
        <a:lstStyle/>
        <a:p>
          <a:r>
            <a:rPr lang="en-AU" dirty="0"/>
            <a:t>Experience</a:t>
          </a:r>
        </a:p>
      </dgm:t>
    </dgm:pt>
    <dgm:pt modelId="{91D8A968-F649-4037-AA03-419902C24527}" type="parTrans" cxnId="{473C838C-245D-47D4-9011-119D90AF9172}">
      <dgm:prSet/>
      <dgm:spPr/>
      <dgm:t>
        <a:bodyPr/>
        <a:lstStyle/>
        <a:p>
          <a:endParaRPr lang="en-AU"/>
        </a:p>
      </dgm:t>
    </dgm:pt>
    <dgm:pt modelId="{A8562E16-D230-445F-B780-837262539FC1}" type="sibTrans" cxnId="{473C838C-245D-47D4-9011-119D90AF9172}">
      <dgm:prSet/>
      <dgm:spPr/>
      <dgm:t>
        <a:bodyPr/>
        <a:lstStyle/>
        <a:p>
          <a:endParaRPr lang="en-AU"/>
        </a:p>
      </dgm:t>
    </dgm:pt>
    <dgm:pt modelId="{755631BD-7023-4BF7-9B06-704044BB84C9}">
      <dgm:prSet phldrT="[Text]"/>
      <dgm:spPr/>
      <dgm:t>
        <a:bodyPr/>
        <a:lstStyle/>
        <a:p>
          <a:r>
            <a:rPr lang="en-AU" dirty="0"/>
            <a:t>Talent</a:t>
          </a:r>
        </a:p>
      </dgm:t>
    </dgm:pt>
    <dgm:pt modelId="{2E5A4B40-1BA8-4975-937E-75719B0F793C}" type="parTrans" cxnId="{C6B25441-13E9-498D-8729-3AEC1C07168A}">
      <dgm:prSet/>
      <dgm:spPr/>
      <dgm:t>
        <a:bodyPr/>
        <a:lstStyle/>
        <a:p>
          <a:endParaRPr lang="en-AU"/>
        </a:p>
      </dgm:t>
    </dgm:pt>
    <dgm:pt modelId="{C916343A-EBF3-4A52-9C6B-62DFA592F1F3}" type="sibTrans" cxnId="{C6B25441-13E9-498D-8729-3AEC1C07168A}">
      <dgm:prSet/>
      <dgm:spPr/>
      <dgm:t>
        <a:bodyPr/>
        <a:lstStyle/>
        <a:p>
          <a:endParaRPr lang="en-AU"/>
        </a:p>
      </dgm:t>
    </dgm:pt>
    <dgm:pt modelId="{AF432FDC-FCFB-4F8A-B529-78DB3CB976C9}" type="pres">
      <dgm:prSet presAssocID="{1C6F4599-F1AE-47C5-8D0B-A0D6F587768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F4BF4EF-7047-40CD-97A2-71CE0AEC0320}" type="pres">
      <dgm:prSet presAssocID="{A27EE399-BE49-4238-AEB3-7E3A9DA1CDA0}" presName="centerShape" presStyleLbl="node0" presStyleIdx="0" presStyleCnt="1"/>
      <dgm:spPr/>
    </dgm:pt>
    <dgm:pt modelId="{48CDA373-4231-4953-985F-78376DEE9F65}" type="pres">
      <dgm:prSet presAssocID="{8141A53A-6473-4599-84DA-6045D68CAA41}" presName="parTrans" presStyleLbl="bgSibTrans2D1" presStyleIdx="0" presStyleCnt="3"/>
      <dgm:spPr/>
    </dgm:pt>
    <dgm:pt modelId="{0AB17DF1-FF4B-41A4-B114-5B93F6460774}" type="pres">
      <dgm:prSet presAssocID="{75BBEF64-87C6-46B8-ADF5-4F1939312BC9}" presName="node" presStyleLbl="node1" presStyleIdx="0" presStyleCnt="3">
        <dgm:presLayoutVars>
          <dgm:bulletEnabled val="1"/>
        </dgm:presLayoutVars>
      </dgm:prSet>
      <dgm:spPr/>
    </dgm:pt>
    <dgm:pt modelId="{622D8B3A-5E60-4C48-B770-71DA79BF5C9D}" type="pres">
      <dgm:prSet presAssocID="{91D8A968-F649-4037-AA03-419902C24527}" presName="parTrans" presStyleLbl="bgSibTrans2D1" presStyleIdx="1" presStyleCnt="3"/>
      <dgm:spPr/>
    </dgm:pt>
    <dgm:pt modelId="{DE7D4F51-1752-4C1E-B9DB-829447A6DFC3}" type="pres">
      <dgm:prSet presAssocID="{502E4B52-584D-45B5-9B1A-59F207A574E1}" presName="node" presStyleLbl="node1" presStyleIdx="1" presStyleCnt="3">
        <dgm:presLayoutVars>
          <dgm:bulletEnabled val="1"/>
        </dgm:presLayoutVars>
      </dgm:prSet>
      <dgm:spPr/>
    </dgm:pt>
    <dgm:pt modelId="{99707C2C-CBB9-48EF-BFE3-EF0B7C9C7764}" type="pres">
      <dgm:prSet presAssocID="{2E5A4B40-1BA8-4975-937E-75719B0F793C}" presName="parTrans" presStyleLbl="bgSibTrans2D1" presStyleIdx="2" presStyleCnt="3"/>
      <dgm:spPr/>
    </dgm:pt>
    <dgm:pt modelId="{406FAA37-A02B-4FBC-BCCD-F00BC29F142B}" type="pres">
      <dgm:prSet presAssocID="{755631BD-7023-4BF7-9B06-704044BB84C9}" presName="node" presStyleLbl="node1" presStyleIdx="2" presStyleCnt="3">
        <dgm:presLayoutVars>
          <dgm:bulletEnabled val="1"/>
        </dgm:presLayoutVars>
      </dgm:prSet>
      <dgm:spPr/>
    </dgm:pt>
  </dgm:ptLst>
  <dgm:cxnLst>
    <dgm:cxn modelId="{22B87419-4EFC-4BC6-BAA0-EF57D23C896A}" type="presOf" srcId="{A27EE399-BE49-4238-AEB3-7E3A9DA1CDA0}" destId="{EF4BF4EF-7047-40CD-97A2-71CE0AEC0320}" srcOrd="0" destOrd="0" presId="urn:microsoft.com/office/officeart/2005/8/layout/radial4"/>
    <dgm:cxn modelId="{6397C931-1FDB-4AC7-889E-AC4BFB24273C}" type="presOf" srcId="{2E5A4B40-1BA8-4975-937E-75719B0F793C}" destId="{99707C2C-CBB9-48EF-BFE3-EF0B7C9C7764}" srcOrd="0" destOrd="0" presId="urn:microsoft.com/office/officeart/2005/8/layout/radial4"/>
    <dgm:cxn modelId="{C6B25441-13E9-498D-8729-3AEC1C07168A}" srcId="{A27EE399-BE49-4238-AEB3-7E3A9DA1CDA0}" destId="{755631BD-7023-4BF7-9B06-704044BB84C9}" srcOrd="2" destOrd="0" parTransId="{2E5A4B40-1BA8-4975-937E-75719B0F793C}" sibTransId="{C916343A-EBF3-4A52-9C6B-62DFA592F1F3}"/>
    <dgm:cxn modelId="{35075665-71F6-44E5-97E3-5B7CD370F795}" type="presOf" srcId="{502E4B52-584D-45B5-9B1A-59F207A574E1}" destId="{DE7D4F51-1752-4C1E-B9DB-829447A6DFC3}" srcOrd="0" destOrd="0" presId="urn:microsoft.com/office/officeart/2005/8/layout/radial4"/>
    <dgm:cxn modelId="{7620B94C-0F24-4469-8DFA-B8AA6CCCDAA6}" type="presOf" srcId="{755631BD-7023-4BF7-9B06-704044BB84C9}" destId="{406FAA37-A02B-4FBC-BCCD-F00BC29F142B}" srcOrd="0" destOrd="0" presId="urn:microsoft.com/office/officeart/2005/8/layout/radial4"/>
    <dgm:cxn modelId="{CADAF789-4C6A-49E9-B6E6-FE57BF476751}" type="presOf" srcId="{91D8A968-F649-4037-AA03-419902C24527}" destId="{622D8B3A-5E60-4C48-B770-71DA79BF5C9D}" srcOrd="0" destOrd="0" presId="urn:microsoft.com/office/officeart/2005/8/layout/radial4"/>
    <dgm:cxn modelId="{473C838C-245D-47D4-9011-119D90AF9172}" srcId="{A27EE399-BE49-4238-AEB3-7E3A9DA1CDA0}" destId="{502E4B52-584D-45B5-9B1A-59F207A574E1}" srcOrd="1" destOrd="0" parTransId="{91D8A968-F649-4037-AA03-419902C24527}" sibTransId="{A8562E16-D230-445F-B780-837262539FC1}"/>
    <dgm:cxn modelId="{5B67F1DB-63A2-4E8D-B993-ED7E6D2CBE1B}" type="presOf" srcId="{8141A53A-6473-4599-84DA-6045D68CAA41}" destId="{48CDA373-4231-4953-985F-78376DEE9F65}" srcOrd="0" destOrd="0" presId="urn:microsoft.com/office/officeart/2005/8/layout/radial4"/>
    <dgm:cxn modelId="{939BDAE4-A1F3-4A11-9782-A11AF2604AD5}" srcId="{1C6F4599-F1AE-47C5-8D0B-A0D6F587768D}" destId="{A27EE399-BE49-4238-AEB3-7E3A9DA1CDA0}" srcOrd="0" destOrd="0" parTransId="{96A88B29-2995-4183-A459-9828B78E849B}" sibTransId="{9C78DBA7-F92B-4A8C-A939-0641AC6146C6}"/>
    <dgm:cxn modelId="{3D9D13E5-8E46-4B57-91A3-166D92DB0873}" type="presOf" srcId="{1C6F4599-F1AE-47C5-8D0B-A0D6F587768D}" destId="{AF432FDC-FCFB-4F8A-B529-78DB3CB976C9}" srcOrd="0" destOrd="0" presId="urn:microsoft.com/office/officeart/2005/8/layout/radial4"/>
    <dgm:cxn modelId="{07219FFC-90CC-43BF-A4D8-C9143D4FF79A}" type="presOf" srcId="{75BBEF64-87C6-46B8-ADF5-4F1939312BC9}" destId="{0AB17DF1-FF4B-41A4-B114-5B93F6460774}" srcOrd="0" destOrd="0" presId="urn:microsoft.com/office/officeart/2005/8/layout/radial4"/>
    <dgm:cxn modelId="{0E6BC0FD-1311-408F-85DD-6D52D4B499E7}" srcId="{A27EE399-BE49-4238-AEB3-7E3A9DA1CDA0}" destId="{75BBEF64-87C6-46B8-ADF5-4F1939312BC9}" srcOrd="0" destOrd="0" parTransId="{8141A53A-6473-4599-84DA-6045D68CAA41}" sibTransId="{7C410857-7752-4A86-AC6F-89213CB139CD}"/>
    <dgm:cxn modelId="{A913C27D-0FC2-4743-B92A-F1863E2B5A3F}" type="presParOf" srcId="{AF432FDC-FCFB-4F8A-B529-78DB3CB976C9}" destId="{EF4BF4EF-7047-40CD-97A2-71CE0AEC0320}" srcOrd="0" destOrd="0" presId="urn:microsoft.com/office/officeart/2005/8/layout/radial4"/>
    <dgm:cxn modelId="{0B6B8513-0DF9-4139-9C5D-293ADE6F4CC0}" type="presParOf" srcId="{AF432FDC-FCFB-4F8A-B529-78DB3CB976C9}" destId="{48CDA373-4231-4953-985F-78376DEE9F65}" srcOrd="1" destOrd="0" presId="urn:microsoft.com/office/officeart/2005/8/layout/radial4"/>
    <dgm:cxn modelId="{742729D6-3AA8-4244-9B41-E53BF2D11427}" type="presParOf" srcId="{AF432FDC-FCFB-4F8A-B529-78DB3CB976C9}" destId="{0AB17DF1-FF4B-41A4-B114-5B93F6460774}" srcOrd="2" destOrd="0" presId="urn:microsoft.com/office/officeart/2005/8/layout/radial4"/>
    <dgm:cxn modelId="{150E7CA8-501D-4693-9DD3-946125F49E15}" type="presParOf" srcId="{AF432FDC-FCFB-4F8A-B529-78DB3CB976C9}" destId="{622D8B3A-5E60-4C48-B770-71DA79BF5C9D}" srcOrd="3" destOrd="0" presId="urn:microsoft.com/office/officeart/2005/8/layout/radial4"/>
    <dgm:cxn modelId="{CE08507F-59EF-4E01-A542-B8278C98F073}" type="presParOf" srcId="{AF432FDC-FCFB-4F8A-B529-78DB3CB976C9}" destId="{DE7D4F51-1752-4C1E-B9DB-829447A6DFC3}" srcOrd="4" destOrd="0" presId="urn:microsoft.com/office/officeart/2005/8/layout/radial4"/>
    <dgm:cxn modelId="{C4070E23-D652-4AFB-AEB1-55E67A7C931F}" type="presParOf" srcId="{AF432FDC-FCFB-4F8A-B529-78DB3CB976C9}" destId="{99707C2C-CBB9-48EF-BFE3-EF0B7C9C7764}" srcOrd="5" destOrd="0" presId="urn:microsoft.com/office/officeart/2005/8/layout/radial4"/>
    <dgm:cxn modelId="{7D4B6117-5488-4512-B75E-6B88DBD81552}" type="presParOf" srcId="{AF432FDC-FCFB-4F8A-B529-78DB3CB976C9}" destId="{406FAA37-A02B-4FBC-BCCD-F00BC29F142B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0F298F-E9E8-43A8-B86F-DD03B6AD2E61}" type="doc">
      <dgm:prSet loTypeId="urn:microsoft.com/office/officeart/2005/8/layout/gear1" loCatId="relationship" qsTypeId="urn:microsoft.com/office/officeart/2005/8/quickstyle/simple1" qsCatId="simple" csTypeId="urn:microsoft.com/office/officeart/2005/8/colors/colorful1" csCatId="colorful" phldr="1"/>
      <dgm:spPr/>
    </dgm:pt>
    <dgm:pt modelId="{461A66A0-A3FE-44A4-B4E0-638003943EDC}">
      <dgm:prSet phldrT="[Text]" custT="1"/>
      <dgm:spPr/>
      <dgm:t>
        <a:bodyPr/>
        <a:lstStyle/>
        <a:p>
          <a:r>
            <a:rPr lang="en-AU" sz="1200" dirty="0"/>
            <a:t>Wireframe.cc</a:t>
          </a:r>
        </a:p>
      </dgm:t>
    </dgm:pt>
    <dgm:pt modelId="{FE25651A-0F51-4217-B0FC-C5A9330C4D73}" type="parTrans" cxnId="{189CD89F-B84E-4B3D-9BA9-05EDE4E22AE9}">
      <dgm:prSet/>
      <dgm:spPr/>
      <dgm:t>
        <a:bodyPr/>
        <a:lstStyle/>
        <a:p>
          <a:endParaRPr lang="en-AU"/>
        </a:p>
      </dgm:t>
    </dgm:pt>
    <dgm:pt modelId="{8A173615-2C16-49D1-896F-BE2FEB8C9783}" type="sibTrans" cxnId="{189CD89F-B84E-4B3D-9BA9-05EDE4E22AE9}">
      <dgm:prSet/>
      <dgm:spPr/>
      <dgm:t>
        <a:bodyPr/>
        <a:lstStyle/>
        <a:p>
          <a:endParaRPr lang="en-AU"/>
        </a:p>
      </dgm:t>
    </dgm:pt>
    <dgm:pt modelId="{3D6718B6-C55C-4CBE-8B7F-D2345BD40018}">
      <dgm:prSet phldrT="[Text]"/>
      <dgm:spPr/>
      <dgm:t>
        <a:bodyPr/>
        <a:lstStyle/>
        <a:p>
          <a:r>
            <a:rPr lang="en-AU" dirty="0"/>
            <a:t>CANVA</a:t>
          </a:r>
        </a:p>
      </dgm:t>
    </dgm:pt>
    <dgm:pt modelId="{E0A475B0-8D71-426A-AB90-4698FA33AFEA}" type="parTrans" cxnId="{42FD7201-B05D-471F-99F3-84F80422B9DC}">
      <dgm:prSet/>
      <dgm:spPr/>
      <dgm:t>
        <a:bodyPr/>
        <a:lstStyle/>
        <a:p>
          <a:endParaRPr lang="en-AU"/>
        </a:p>
      </dgm:t>
    </dgm:pt>
    <dgm:pt modelId="{CAC3BD18-202E-449C-B70E-4AFBC9DF7960}" type="sibTrans" cxnId="{42FD7201-B05D-471F-99F3-84F80422B9DC}">
      <dgm:prSet/>
      <dgm:spPr/>
      <dgm:t>
        <a:bodyPr/>
        <a:lstStyle/>
        <a:p>
          <a:endParaRPr lang="en-AU"/>
        </a:p>
      </dgm:t>
    </dgm:pt>
    <dgm:pt modelId="{DC59DDAD-859E-4F17-86BC-71C69338D479}">
      <dgm:prSet phldrT="[Text]"/>
      <dgm:spPr/>
      <dgm:t>
        <a:bodyPr/>
        <a:lstStyle/>
        <a:p>
          <a:r>
            <a:rPr lang="en-AU" dirty="0"/>
            <a:t>MOODZER</a:t>
          </a:r>
        </a:p>
      </dgm:t>
    </dgm:pt>
    <dgm:pt modelId="{6565C08F-3343-473E-94EE-DA4DFF9F372C}" type="sibTrans" cxnId="{3DF85FA5-4C01-4838-95A9-7E59E75491E9}">
      <dgm:prSet/>
      <dgm:spPr/>
      <dgm:t>
        <a:bodyPr/>
        <a:lstStyle/>
        <a:p>
          <a:endParaRPr lang="en-AU"/>
        </a:p>
      </dgm:t>
    </dgm:pt>
    <dgm:pt modelId="{E4831AE0-E348-4621-9F32-1F8351A7CDEC}" type="parTrans" cxnId="{3DF85FA5-4C01-4838-95A9-7E59E75491E9}">
      <dgm:prSet/>
      <dgm:spPr/>
      <dgm:t>
        <a:bodyPr/>
        <a:lstStyle/>
        <a:p>
          <a:endParaRPr lang="en-AU"/>
        </a:p>
      </dgm:t>
    </dgm:pt>
    <dgm:pt modelId="{9F335813-C5EC-401E-A260-2D7D79DF2A2D}" type="pres">
      <dgm:prSet presAssocID="{1D0F298F-E9E8-43A8-B86F-DD03B6AD2E6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1894A57-925B-489E-ACEE-D6168B34BFAB}" type="pres">
      <dgm:prSet presAssocID="{461A66A0-A3FE-44A4-B4E0-638003943EDC}" presName="gear1" presStyleLbl="node1" presStyleIdx="0" presStyleCnt="3">
        <dgm:presLayoutVars>
          <dgm:chMax val="1"/>
          <dgm:bulletEnabled val="1"/>
        </dgm:presLayoutVars>
      </dgm:prSet>
      <dgm:spPr/>
    </dgm:pt>
    <dgm:pt modelId="{0F101F7A-569C-42A5-B91F-7B4F80BC9F8C}" type="pres">
      <dgm:prSet presAssocID="{461A66A0-A3FE-44A4-B4E0-638003943EDC}" presName="gear1srcNode" presStyleLbl="node1" presStyleIdx="0" presStyleCnt="3"/>
      <dgm:spPr/>
    </dgm:pt>
    <dgm:pt modelId="{044A2DBB-A685-4DDC-82ED-9E442E54ADB2}" type="pres">
      <dgm:prSet presAssocID="{461A66A0-A3FE-44A4-B4E0-638003943EDC}" presName="gear1dstNode" presStyleLbl="node1" presStyleIdx="0" presStyleCnt="3"/>
      <dgm:spPr/>
    </dgm:pt>
    <dgm:pt modelId="{FCFF17B7-1D0B-4BF3-85C3-E3730AB4A5E5}" type="pres">
      <dgm:prSet presAssocID="{DC59DDAD-859E-4F17-86BC-71C69338D479}" presName="gear2" presStyleLbl="node1" presStyleIdx="1" presStyleCnt="3">
        <dgm:presLayoutVars>
          <dgm:chMax val="1"/>
          <dgm:bulletEnabled val="1"/>
        </dgm:presLayoutVars>
      </dgm:prSet>
      <dgm:spPr/>
    </dgm:pt>
    <dgm:pt modelId="{4052B151-BC36-4E85-B4E0-D7C77940CEC9}" type="pres">
      <dgm:prSet presAssocID="{DC59DDAD-859E-4F17-86BC-71C69338D479}" presName="gear2srcNode" presStyleLbl="node1" presStyleIdx="1" presStyleCnt="3"/>
      <dgm:spPr/>
    </dgm:pt>
    <dgm:pt modelId="{153FD507-6F68-4393-BC2F-EB7828E4098E}" type="pres">
      <dgm:prSet presAssocID="{DC59DDAD-859E-4F17-86BC-71C69338D479}" presName="gear2dstNode" presStyleLbl="node1" presStyleIdx="1" presStyleCnt="3"/>
      <dgm:spPr/>
    </dgm:pt>
    <dgm:pt modelId="{DC1C4D0A-4776-4B7F-BB7F-61AC616202B4}" type="pres">
      <dgm:prSet presAssocID="{3D6718B6-C55C-4CBE-8B7F-D2345BD40018}" presName="gear3" presStyleLbl="node1" presStyleIdx="2" presStyleCnt="3" custLinFactNeighborY="2295"/>
      <dgm:spPr/>
    </dgm:pt>
    <dgm:pt modelId="{C4153BEF-366E-4DAD-A351-8A75DE1B1463}" type="pres">
      <dgm:prSet presAssocID="{3D6718B6-C55C-4CBE-8B7F-D2345BD40018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C90439DB-5234-4EFE-9849-CB0544B896FF}" type="pres">
      <dgm:prSet presAssocID="{3D6718B6-C55C-4CBE-8B7F-D2345BD40018}" presName="gear3srcNode" presStyleLbl="node1" presStyleIdx="2" presStyleCnt="3"/>
      <dgm:spPr/>
    </dgm:pt>
    <dgm:pt modelId="{14EE316E-A98B-4EE7-B48A-1740BB4D4F99}" type="pres">
      <dgm:prSet presAssocID="{3D6718B6-C55C-4CBE-8B7F-D2345BD40018}" presName="gear3dstNode" presStyleLbl="node1" presStyleIdx="2" presStyleCnt="3"/>
      <dgm:spPr/>
    </dgm:pt>
    <dgm:pt modelId="{186F76D1-8171-412D-B2E5-9B77CB352C9A}" type="pres">
      <dgm:prSet presAssocID="{8A173615-2C16-49D1-896F-BE2FEB8C9783}" presName="connector1" presStyleLbl="sibTrans2D1" presStyleIdx="0" presStyleCnt="3"/>
      <dgm:spPr/>
    </dgm:pt>
    <dgm:pt modelId="{64D9ACA7-B38A-410F-9B49-D8DF480B4455}" type="pres">
      <dgm:prSet presAssocID="{6565C08F-3343-473E-94EE-DA4DFF9F372C}" presName="connector2" presStyleLbl="sibTrans2D1" presStyleIdx="1" presStyleCnt="3"/>
      <dgm:spPr/>
    </dgm:pt>
    <dgm:pt modelId="{924FB3F2-91D8-460F-9A91-36434F6B21E8}" type="pres">
      <dgm:prSet presAssocID="{CAC3BD18-202E-449C-B70E-4AFBC9DF7960}" presName="connector3" presStyleLbl="sibTrans2D1" presStyleIdx="2" presStyleCnt="3"/>
      <dgm:spPr/>
    </dgm:pt>
  </dgm:ptLst>
  <dgm:cxnLst>
    <dgm:cxn modelId="{42FD7201-B05D-471F-99F3-84F80422B9DC}" srcId="{1D0F298F-E9E8-43A8-B86F-DD03B6AD2E61}" destId="{3D6718B6-C55C-4CBE-8B7F-D2345BD40018}" srcOrd="2" destOrd="0" parTransId="{E0A475B0-8D71-426A-AB90-4698FA33AFEA}" sibTransId="{CAC3BD18-202E-449C-B70E-4AFBC9DF7960}"/>
    <dgm:cxn modelId="{CFF10505-3887-413D-9175-6175167BDA04}" type="presOf" srcId="{3D6718B6-C55C-4CBE-8B7F-D2345BD40018}" destId="{C90439DB-5234-4EFE-9849-CB0544B896FF}" srcOrd="2" destOrd="0" presId="urn:microsoft.com/office/officeart/2005/8/layout/gear1"/>
    <dgm:cxn modelId="{190A9F2A-DB60-4EBF-B143-8E4A0EB174EC}" type="presOf" srcId="{1D0F298F-E9E8-43A8-B86F-DD03B6AD2E61}" destId="{9F335813-C5EC-401E-A260-2D7D79DF2A2D}" srcOrd="0" destOrd="0" presId="urn:microsoft.com/office/officeart/2005/8/layout/gear1"/>
    <dgm:cxn modelId="{5945512D-E7EE-4BF5-8220-221612502160}" type="presOf" srcId="{6565C08F-3343-473E-94EE-DA4DFF9F372C}" destId="{64D9ACA7-B38A-410F-9B49-D8DF480B4455}" srcOrd="0" destOrd="0" presId="urn:microsoft.com/office/officeart/2005/8/layout/gear1"/>
    <dgm:cxn modelId="{D5640B3D-7276-4089-8534-31D0A4A9E105}" type="presOf" srcId="{461A66A0-A3FE-44A4-B4E0-638003943EDC}" destId="{C1894A57-925B-489E-ACEE-D6168B34BFAB}" srcOrd="0" destOrd="0" presId="urn:microsoft.com/office/officeart/2005/8/layout/gear1"/>
    <dgm:cxn modelId="{5C97DD42-8395-4C63-84EF-900F0DFEDF01}" type="presOf" srcId="{461A66A0-A3FE-44A4-B4E0-638003943EDC}" destId="{0F101F7A-569C-42A5-B91F-7B4F80BC9F8C}" srcOrd="1" destOrd="0" presId="urn:microsoft.com/office/officeart/2005/8/layout/gear1"/>
    <dgm:cxn modelId="{0C832266-D6F1-4623-91E3-490DF403B07E}" type="presOf" srcId="{DC59DDAD-859E-4F17-86BC-71C69338D479}" destId="{153FD507-6F68-4393-BC2F-EB7828E4098E}" srcOrd="2" destOrd="0" presId="urn:microsoft.com/office/officeart/2005/8/layout/gear1"/>
    <dgm:cxn modelId="{22F1DD57-7E40-4FEB-BF81-E6CA377372FA}" type="presOf" srcId="{DC59DDAD-859E-4F17-86BC-71C69338D479}" destId="{4052B151-BC36-4E85-B4E0-D7C77940CEC9}" srcOrd="1" destOrd="0" presId="urn:microsoft.com/office/officeart/2005/8/layout/gear1"/>
    <dgm:cxn modelId="{D29AD586-8449-4816-A818-55E6A9B319E8}" type="presOf" srcId="{DC59DDAD-859E-4F17-86BC-71C69338D479}" destId="{FCFF17B7-1D0B-4BF3-85C3-E3730AB4A5E5}" srcOrd="0" destOrd="0" presId="urn:microsoft.com/office/officeart/2005/8/layout/gear1"/>
    <dgm:cxn modelId="{7F3C308A-E737-4D6B-A7DA-18297AE54AFE}" type="presOf" srcId="{CAC3BD18-202E-449C-B70E-4AFBC9DF7960}" destId="{924FB3F2-91D8-460F-9A91-36434F6B21E8}" srcOrd="0" destOrd="0" presId="urn:microsoft.com/office/officeart/2005/8/layout/gear1"/>
    <dgm:cxn modelId="{045D5492-8F22-43AA-95EF-8036D4FB95AA}" type="presOf" srcId="{8A173615-2C16-49D1-896F-BE2FEB8C9783}" destId="{186F76D1-8171-412D-B2E5-9B77CB352C9A}" srcOrd="0" destOrd="0" presId="urn:microsoft.com/office/officeart/2005/8/layout/gear1"/>
    <dgm:cxn modelId="{035F189C-2CC7-4618-BD9B-DFA9133D53A2}" type="presOf" srcId="{3D6718B6-C55C-4CBE-8B7F-D2345BD40018}" destId="{14EE316E-A98B-4EE7-B48A-1740BB4D4F99}" srcOrd="3" destOrd="0" presId="urn:microsoft.com/office/officeart/2005/8/layout/gear1"/>
    <dgm:cxn modelId="{189CD89F-B84E-4B3D-9BA9-05EDE4E22AE9}" srcId="{1D0F298F-E9E8-43A8-B86F-DD03B6AD2E61}" destId="{461A66A0-A3FE-44A4-B4E0-638003943EDC}" srcOrd="0" destOrd="0" parTransId="{FE25651A-0F51-4217-B0FC-C5A9330C4D73}" sibTransId="{8A173615-2C16-49D1-896F-BE2FEB8C9783}"/>
    <dgm:cxn modelId="{3DF85FA5-4C01-4838-95A9-7E59E75491E9}" srcId="{1D0F298F-E9E8-43A8-B86F-DD03B6AD2E61}" destId="{DC59DDAD-859E-4F17-86BC-71C69338D479}" srcOrd="1" destOrd="0" parTransId="{E4831AE0-E348-4621-9F32-1F8351A7CDEC}" sibTransId="{6565C08F-3343-473E-94EE-DA4DFF9F372C}"/>
    <dgm:cxn modelId="{4572F3A6-67FE-40C1-912C-AD5DFDFACF5F}" type="presOf" srcId="{3D6718B6-C55C-4CBE-8B7F-D2345BD40018}" destId="{C4153BEF-366E-4DAD-A351-8A75DE1B1463}" srcOrd="1" destOrd="0" presId="urn:microsoft.com/office/officeart/2005/8/layout/gear1"/>
    <dgm:cxn modelId="{4004F3C4-3F3E-4C16-B804-F00E67C2F2C3}" type="presOf" srcId="{3D6718B6-C55C-4CBE-8B7F-D2345BD40018}" destId="{DC1C4D0A-4776-4B7F-BB7F-61AC616202B4}" srcOrd="0" destOrd="0" presId="urn:microsoft.com/office/officeart/2005/8/layout/gear1"/>
    <dgm:cxn modelId="{632C76E1-FE46-4C94-BAD6-60D0C50513D3}" type="presOf" srcId="{461A66A0-A3FE-44A4-B4E0-638003943EDC}" destId="{044A2DBB-A685-4DDC-82ED-9E442E54ADB2}" srcOrd="2" destOrd="0" presId="urn:microsoft.com/office/officeart/2005/8/layout/gear1"/>
    <dgm:cxn modelId="{91BCE47B-D2F2-4EB2-B7A1-84888D7D50D5}" type="presParOf" srcId="{9F335813-C5EC-401E-A260-2D7D79DF2A2D}" destId="{C1894A57-925B-489E-ACEE-D6168B34BFAB}" srcOrd="0" destOrd="0" presId="urn:microsoft.com/office/officeart/2005/8/layout/gear1"/>
    <dgm:cxn modelId="{5EC4E9A9-601C-4B19-9516-DAE0F6215308}" type="presParOf" srcId="{9F335813-C5EC-401E-A260-2D7D79DF2A2D}" destId="{0F101F7A-569C-42A5-B91F-7B4F80BC9F8C}" srcOrd="1" destOrd="0" presId="urn:microsoft.com/office/officeart/2005/8/layout/gear1"/>
    <dgm:cxn modelId="{14DADD7E-E07B-4D0C-AC0C-CF7112590E0B}" type="presParOf" srcId="{9F335813-C5EC-401E-A260-2D7D79DF2A2D}" destId="{044A2DBB-A685-4DDC-82ED-9E442E54ADB2}" srcOrd="2" destOrd="0" presId="urn:microsoft.com/office/officeart/2005/8/layout/gear1"/>
    <dgm:cxn modelId="{87237E98-32CA-47E4-A8B4-1398AAC256AE}" type="presParOf" srcId="{9F335813-C5EC-401E-A260-2D7D79DF2A2D}" destId="{FCFF17B7-1D0B-4BF3-85C3-E3730AB4A5E5}" srcOrd="3" destOrd="0" presId="urn:microsoft.com/office/officeart/2005/8/layout/gear1"/>
    <dgm:cxn modelId="{1E5F8151-D48F-4245-B154-82FA1331DE2F}" type="presParOf" srcId="{9F335813-C5EC-401E-A260-2D7D79DF2A2D}" destId="{4052B151-BC36-4E85-B4E0-D7C77940CEC9}" srcOrd="4" destOrd="0" presId="urn:microsoft.com/office/officeart/2005/8/layout/gear1"/>
    <dgm:cxn modelId="{D3AC2E14-427B-4422-B969-B34F7262CC7B}" type="presParOf" srcId="{9F335813-C5EC-401E-A260-2D7D79DF2A2D}" destId="{153FD507-6F68-4393-BC2F-EB7828E4098E}" srcOrd="5" destOrd="0" presId="urn:microsoft.com/office/officeart/2005/8/layout/gear1"/>
    <dgm:cxn modelId="{516D7F3A-027C-467B-AD9A-2BA10B666210}" type="presParOf" srcId="{9F335813-C5EC-401E-A260-2D7D79DF2A2D}" destId="{DC1C4D0A-4776-4B7F-BB7F-61AC616202B4}" srcOrd="6" destOrd="0" presId="urn:microsoft.com/office/officeart/2005/8/layout/gear1"/>
    <dgm:cxn modelId="{9626D35E-323B-4354-B155-A38D8C4E3E24}" type="presParOf" srcId="{9F335813-C5EC-401E-A260-2D7D79DF2A2D}" destId="{C4153BEF-366E-4DAD-A351-8A75DE1B1463}" srcOrd="7" destOrd="0" presId="urn:microsoft.com/office/officeart/2005/8/layout/gear1"/>
    <dgm:cxn modelId="{AD7F13A4-DED2-44C9-B894-AFE4F831273A}" type="presParOf" srcId="{9F335813-C5EC-401E-A260-2D7D79DF2A2D}" destId="{C90439DB-5234-4EFE-9849-CB0544B896FF}" srcOrd="8" destOrd="0" presId="urn:microsoft.com/office/officeart/2005/8/layout/gear1"/>
    <dgm:cxn modelId="{B438879D-3B43-459A-832A-571A55C80EA0}" type="presParOf" srcId="{9F335813-C5EC-401E-A260-2D7D79DF2A2D}" destId="{14EE316E-A98B-4EE7-B48A-1740BB4D4F99}" srcOrd="9" destOrd="0" presId="urn:microsoft.com/office/officeart/2005/8/layout/gear1"/>
    <dgm:cxn modelId="{3FC62EA0-EA1E-4DD6-9984-98407AFA699B}" type="presParOf" srcId="{9F335813-C5EC-401E-A260-2D7D79DF2A2D}" destId="{186F76D1-8171-412D-B2E5-9B77CB352C9A}" srcOrd="10" destOrd="0" presId="urn:microsoft.com/office/officeart/2005/8/layout/gear1"/>
    <dgm:cxn modelId="{EA915545-97B7-45C9-BEF7-F8E0E67F1607}" type="presParOf" srcId="{9F335813-C5EC-401E-A260-2D7D79DF2A2D}" destId="{64D9ACA7-B38A-410F-9B49-D8DF480B4455}" srcOrd="11" destOrd="0" presId="urn:microsoft.com/office/officeart/2005/8/layout/gear1"/>
    <dgm:cxn modelId="{067AB95A-3B18-4661-9744-5A234DAB27DB}" type="presParOf" srcId="{9F335813-C5EC-401E-A260-2D7D79DF2A2D}" destId="{924FB3F2-91D8-460F-9A91-36434F6B21E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BF4EF-7047-40CD-97A2-71CE0AEC0320}">
      <dsp:nvSpPr>
        <dsp:cNvPr id="0" name=""/>
        <dsp:cNvSpPr/>
      </dsp:nvSpPr>
      <dsp:spPr>
        <a:xfrm>
          <a:off x="1717830" y="2197277"/>
          <a:ext cx="1584483" cy="15844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Portfolio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(Potential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Employers)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600" kern="1200" dirty="0"/>
        </a:p>
      </dsp:txBody>
      <dsp:txXfrm>
        <a:off x="1949872" y="2429319"/>
        <a:ext cx="1120399" cy="1120399"/>
      </dsp:txXfrm>
    </dsp:sp>
    <dsp:sp modelId="{48CDA373-4231-4953-985F-78376DEE9F65}">
      <dsp:nvSpPr>
        <dsp:cNvPr id="0" name=""/>
        <dsp:cNvSpPr/>
      </dsp:nvSpPr>
      <dsp:spPr>
        <a:xfrm rot="12900000">
          <a:off x="639705" y="1900798"/>
          <a:ext cx="1275945" cy="451577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17DF1-FF4B-41A4-B114-5B93F6460774}">
      <dsp:nvSpPr>
        <dsp:cNvPr id="0" name=""/>
        <dsp:cNvSpPr/>
      </dsp:nvSpPr>
      <dsp:spPr>
        <a:xfrm>
          <a:off x="2452" y="1158558"/>
          <a:ext cx="1505259" cy="12042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Skills</a:t>
          </a:r>
        </a:p>
      </dsp:txBody>
      <dsp:txXfrm>
        <a:off x="37722" y="1193828"/>
        <a:ext cx="1434719" cy="1133667"/>
      </dsp:txXfrm>
    </dsp:sp>
    <dsp:sp modelId="{622D8B3A-5E60-4C48-B770-71DA79BF5C9D}">
      <dsp:nvSpPr>
        <dsp:cNvPr id="0" name=""/>
        <dsp:cNvSpPr/>
      </dsp:nvSpPr>
      <dsp:spPr>
        <a:xfrm rot="16200000">
          <a:off x="1872099" y="1259255"/>
          <a:ext cx="1275945" cy="451577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D4F51-1752-4C1E-B9DB-829447A6DFC3}">
      <dsp:nvSpPr>
        <dsp:cNvPr id="0" name=""/>
        <dsp:cNvSpPr/>
      </dsp:nvSpPr>
      <dsp:spPr>
        <a:xfrm>
          <a:off x="1757442" y="244967"/>
          <a:ext cx="1505259" cy="12042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Experience</a:t>
          </a:r>
        </a:p>
      </dsp:txBody>
      <dsp:txXfrm>
        <a:off x="1792712" y="280237"/>
        <a:ext cx="1434719" cy="1133667"/>
      </dsp:txXfrm>
    </dsp:sp>
    <dsp:sp modelId="{99707C2C-CBB9-48EF-BFE3-EF0B7C9C7764}">
      <dsp:nvSpPr>
        <dsp:cNvPr id="0" name=""/>
        <dsp:cNvSpPr/>
      </dsp:nvSpPr>
      <dsp:spPr>
        <a:xfrm rot="19500000">
          <a:off x="3104494" y="1900798"/>
          <a:ext cx="1275945" cy="451577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FAA37-A02B-4FBC-BCCD-F00BC29F142B}">
      <dsp:nvSpPr>
        <dsp:cNvPr id="0" name=""/>
        <dsp:cNvSpPr/>
      </dsp:nvSpPr>
      <dsp:spPr>
        <a:xfrm>
          <a:off x="3512433" y="1158558"/>
          <a:ext cx="1505259" cy="12042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Talent</a:t>
          </a:r>
        </a:p>
      </dsp:txBody>
      <dsp:txXfrm>
        <a:off x="3547703" y="1193828"/>
        <a:ext cx="1434719" cy="11336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94A57-925B-489E-ACEE-D6168B34BFAB}">
      <dsp:nvSpPr>
        <dsp:cNvPr id="0" name=""/>
        <dsp:cNvSpPr/>
      </dsp:nvSpPr>
      <dsp:spPr>
        <a:xfrm>
          <a:off x="1569562" y="1796742"/>
          <a:ext cx="1918354" cy="1918354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Wireframe.cc</a:t>
          </a:r>
        </a:p>
      </dsp:txBody>
      <dsp:txXfrm>
        <a:off x="1955236" y="2246107"/>
        <a:ext cx="1147006" cy="986074"/>
      </dsp:txXfrm>
    </dsp:sp>
    <dsp:sp modelId="{FCFF17B7-1D0B-4BF3-85C3-E3730AB4A5E5}">
      <dsp:nvSpPr>
        <dsp:cNvPr id="0" name=""/>
        <dsp:cNvSpPr/>
      </dsp:nvSpPr>
      <dsp:spPr>
        <a:xfrm>
          <a:off x="453429" y="1343313"/>
          <a:ext cx="1395166" cy="1395166"/>
        </a:xfrm>
        <a:prstGeom prst="gear6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MOODZER</a:t>
          </a:r>
        </a:p>
      </dsp:txBody>
      <dsp:txXfrm>
        <a:off x="804666" y="1696673"/>
        <a:ext cx="692692" cy="688446"/>
      </dsp:txXfrm>
    </dsp:sp>
    <dsp:sp modelId="{DC1C4D0A-4776-4B7F-BB7F-61AC616202B4}">
      <dsp:nvSpPr>
        <dsp:cNvPr id="0" name=""/>
        <dsp:cNvSpPr/>
      </dsp:nvSpPr>
      <dsp:spPr>
        <a:xfrm rot="20700000">
          <a:off x="1234864" y="419213"/>
          <a:ext cx="1366978" cy="1366978"/>
        </a:xfrm>
        <a:prstGeom prst="gear6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CANVA</a:t>
          </a:r>
        </a:p>
      </dsp:txBody>
      <dsp:txXfrm rot="-20700000">
        <a:off x="1534683" y="719032"/>
        <a:ext cx="767341" cy="767341"/>
      </dsp:txXfrm>
    </dsp:sp>
    <dsp:sp modelId="{186F76D1-8171-412D-B2E5-9B77CB352C9A}">
      <dsp:nvSpPr>
        <dsp:cNvPr id="0" name=""/>
        <dsp:cNvSpPr/>
      </dsp:nvSpPr>
      <dsp:spPr>
        <a:xfrm>
          <a:off x="1414453" y="1511563"/>
          <a:ext cx="2455493" cy="2455493"/>
        </a:xfrm>
        <a:prstGeom prst="circularArrow">
          <a:avLst>
            <a:gd name="adj1" fmla="val 4687"/>
            <a:gd name="adj2" fmla="val 299029"/>
            <a:gd name="adj3" fmla="val 2496697"/>
            <a:gd name="adj4" fmla="val 15903871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9ACA7-B38A-410F-9B49-D8DF480B4455}">
      <dsp:nvSpPr>
        <dsp:cNvPr id="0" name=""/>
        <dsp:cNvSpPr/>
      </dsp:nvSpPr>
      <dsp:spPr>
        <a:xfrm>
          <a:off x="206347" y="1037647"/>
          <a:ext cx="1784069" cy="178406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FB3F2-91D8-460F-9A91-36434F6B21E8}">
      <dsp:nvSpPr>
        <dsp:cNvPr id="0" name=""/>
        <dsp:cNvSpPr/>
      </dsp:nvSpPr>
      <dsp:spPr>
        <a:xfrm>
          <a:off x="918668" y="84402"/>
          <a:ext cx="1923586" cy="192358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1F9995-ABA5-4B84-A110-13D73B9367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FC55C-A306-4A55-B35A-6BA5203CC3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B64A6-5383-4553-9650-AE943B3D4590}" type="datetimeFigureOut">
              <a:rPr lang="en-GB" smtClean="0"/>
              <a:t>23/09/2018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C51AC-ACC0-4B35-8350-D8EA48E4E6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2F829-76AE-4D6B-A09B-E771F87F6D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CB224-3C4D-493C-AEF6-51FAC3CC7C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19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E0DF2-F06A-4107-A20D-CF99C15F57D9}" type="datetimeFigureOut">
              <a:rPr lang="en-GB" smtClean="0"/>
              <a:t>23/09/2018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09F48-E3F7-4432-94C0-BC9DA42E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9106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8E98649-FB1E-484B-911E-90A1B1AE58F1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dirty="0"/>
              <a:t>Subtitle</a:t>
            </a:r>
            <a:endParaRPr lang="en-GB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9085F81-D49A-4915-8EEC-2A1A96AC0B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41140" y="5795479"/>
            <a:ext cx="2915816" cy="258532"/>
          </a:xfrm>
        </p:spPr>
        <p:txBody>
          <a:bodyPr vert="horz" wrap="square" lIns="91440" tIns="45720" rIns="91440" bIns="45720" rtlCol="0" anchor="ctr" anchorCtr="1">
            <a:spAutoFit/>
          </a:bodyPr>
          <a:lstStyle>
            <a:lvl1pPr marL="0" indent="0">
              <a:buNone/>
              <a:defRPr lang="en-US" sz="1200" b="0" spc="3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228600" lvl="0" indent="-228600" algn="ctr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013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accent3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Section Header</a:t>
            </a:r>
            <a:endParaRPr lang="en-GB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09404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BE8C2-A941-4BA0-AB92-8B9DAEA8D9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EE7A0-1D71-4AE9-A7A8-91F84FED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0492"/>
            <a:ext cx="10980413" cy="4934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4736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A6DB18-4C6E-41E3-B11B-1FE933E84ABD}"/>
              </a:ext>
            </a:extLst>
          </p:cNvPr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Quote</a:t>
            </a:r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BD117CE-38D2-4C42-9DB4-4A2E280B0DDF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537828-887B-41E4-BAE4-D56B689E999B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13">
            <a:extLst>
              <a:ext uri="{FF2B5EF4-FFF2-40B4-BE49-F238E27FC236}">
                <a16:creationId xmlns:a16="http://schemas.microsoft.com/office/drawing/2014/main" id="{C30B13EC-FDE4-4948-916D-4C19A15AA25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DCB14C0-E2E4-43A3-BF4F-3245EC9D047E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1051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A6DB18-4C6E-41E3-B11B-1FE933E84ABD}"/>
              </a:ext>
            </a:extLst>
          </p:cNvPr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Quote</a:t>
            </a:r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F7B2FA-9CC6-4114-86A4-1AFC7AB8DC4E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CEB9D3-1AE0-4506-94BF-5A0560B20E83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3">
            <a:extLst>
              <a:ext uri="{FF2B5EF4-FFF2-40B4-BE49-F238E27FC236}">
                <a16:creationId xmlns:a16="http://schemas.microsoft.com/office/drawing/2014/main" id="{C22B8D4B-39B9-4EAD-AE41-4C1E961EAF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EF5E30-7D94-4346-8B55-79B1AFC23045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8165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Curv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E5F57C8-1811-4EED-A1DD-F65E022CFF71}"/>
              </a:ext>
            </a:extLst>
          </p:cNvPr>
          <p:cNvSpPr>
            <a:spLocks/>
          </p:cNvSpPr>
          <p:nvPr/>
        </p:nvSpPr>
        <p:spPr bwMode="auto">
          <a:xfrm rot="20994946">
            <a:off x="-308388" y="270107"/>
            <a:ext cx="12759629" cy="3500921"/>
          </a:xfrm>
          <a:custGeom>
            <a:avLst/>
            <a:gdLst>
              <a:gd name="connsiteX0" fmla="*/ 10516035 w 12759629"/>
              <a:gd name="connsiteY0" fmla="*/ 2541856 h 3500921"/>
              <a:gd name="connsiteX1" fmla="*/ 12070532 w 12759629"/>
              <a:gd name="connsiteY1" fmla="*/ 3047516 h 3500921"/>
              <a:gd name="connsiteX2" fmla="*/ 12340450 w 12759629"/>
              <a:gd name="connsiteY2" fmla="*/ 3189806 h 3500921"/>
              <a:gd name="connsiteX3" fmla="*/ 12320059 w 12759629"/>
              <a:gd name="connsiteY3" fmla="*/ 3304463 h 3500921"/>
              <a:gd name="connsiteX4" fmla="*/ 12187055 w 12759629"/>
              <a:gd name="connsiteY4" fmla="*/ 3237627 h 3500921"/>
              <a:gd name="connsiteX5" fmla="*/ 9703854 w 12759629"/>
              <a:gd name="connsiteY5" fmla="*/ 2636906 h 3500921"/>
              <a:gd name="connsiteX6" fmla="*/ 6410869 w 12759629"/>
              <a:gd name="connsiteY6" fmla="*/ 3114646 h 3500921"/>
              <a:gd name="connsiteX7" fmla="*/ 3103029 w 12759629"/>
              <a:gd name="connsiteY7" fmla="*/ 3500820 h 3500921"/>
              <a:gd name="connsiteX8" fmla="*/ 27535 w 12759629"/>
              <a:gd name="connsiteY8" fmla="*/ 2961569 h 3500921"/>
              <a:gd name="connsiteX9" fmla="*/ 0 w 12759629"/>
              <a:gd name="connsiteY9" fmla="*/ 2948829 h 3500921"/>
              <a:gd name="connsiteX10" fmla="*/ 6084 w 12759629"/>
              <a:gd name="connsiteY10" fmla="*/ 2914623 h 3500921"/>
              <a:gd name="connsiteX11" fmla="*/ 36566 w 12759629"/>
              <a:gd name="connsiteY11" fmla="*/ 2929330 h 3500921"/>
              <a:gd name="connsiteX12" fmla="*/ 3107981 w 12759629"/>
              <a:gd name="connsiteY12" fmla="*/ 3484895 h 3500921"/>
              <a:gd name="connsiteX13" fmla="*/ 6410869 w 12759629"/>
              <a:gd name="connsiteY13" fmla="*/ 3035023 h 3500921"/>
              <a:gd name="connsiteX14" fmla="*/ 9693950 w 12759629"/>
              <a:gd name="connsiteY14" fmla="*/ 2477659 h 3500921"/>
              <a:gd name="connsiteX15" fmla="*/ 10516035 w 12759629"/>
              <a:gd name="connsiteY15" fmla="*/ 2541856 h 3500921"/>
              <a:gd name="connsiteX16" fmla="*/ 10663864 w 12759629"/>
              <a:gd name="connsiteY16" fmla="*/ 1743885 h 3500921"/>
              <a:gd name="connsiteX17" fmla="*/ 12361031 w 12759629"/>
              <a:gd name="connsiteY17" fmla="*/ 2490300 h 3500921"/>
              <a:gd name="connsiteX18" fmla="*/ 12452364 w 12759629"/>
              <a:gd name="connsiteY18" fmla="*/ 2560519 h 3500921"/>
              <a:gd name="connsiteX19" fmla="*/ 12394470 w 12759629"/>
              <a:gd name="connsiteY19" fmla="*/ 2886055 h 3500921"/>
              <a:gd name="connsiteX20" fmla="*/ 12350704 w 12759629"/>
              <a:gd name="connsiteY20" fmla="*/ 2856440 h 3500921"/>
              <a:gd name="connsiteX21" fmla="*/ 9674113 w 12759629"/>
              <a:gd name="connsiteY21" fmla="*/ 2079999 h 3500921"/>
              <a:gd name="connsiteX22" fmla="*/ 6410950 w 12759629"/>
              <a:gd name="connsiteY22" fmla="*/ 2820279 h 3500921"/>
              <a:gd name="connsiteX23" fmla="*/ 3123029 w 12759629"/>
              <a:gd name="connsiteY23" fmla="*/ 3433200 h 3500921"/>
              <a:gd name="connsiteX24" fmla="*/ 64774 w 12759629"/>
              <a:gd name="connsiteY24" fmla="*/ 2832803 h 3500921"/>
              <a:gd name="connsiteX25" fmla="*/ 24504 w 12759629"/>
              <a:gd name="connsiteY25" fmla="*/ 2811044 h 3500921"/>
              <a:gd name="connsiteX26" fmla="*/ 47732 w 12759629"/>
              <a:gd name="connsiteY26" fmla="*/ 2680435 h 3500921"/>
              <a:gd name="connsiteX27" fmla="*/ 97636 w 12759629"/>
              <a:gd name="connsiteY27" fmla="*/ 2708386 h 3500921"/>
              <a:gd name="connsiteX28" fmla="*/ 3137884 w 12759629"/>
              <a:gd name="connsiteY28" fmla="*/ 3361559 h 3500921"/>
              <a:gd name="connsiteX29" fmla="*/ 6410950 w 12759629"/>
              <a:gd name="connsiteY29" fmla="*/ 2565559 h 3500921"/>
              <a:gd name="connsiteX30" fmla="*/ 9649354 w 12759629"/>
              <a:gd name="connsiteY30" fmla="*/ 1697920 h 3500921"/>
              <a:gd name="connsiteX31" fmla="*/ 10663864 w 12759629"/>
              <a:gd name="connsiteY31" fmla="*/ 1743885 h 3500921"/>
              <a:gd name="connsiteX32" fmla="*/ 10969792 w 12759629"/>
              <a:gd name="connsiteY32" fmla="*/ 889041 h 3500921"/>
              <a:gd name="connsiteX33" fmla="*/ 12565593 w 12759629"/>
              <a:gd name="connsiteY33" fmla="*/ 1623395 h 3500921"/>
              <a:gd name="connsiteX34" fmla="*/ 12612354 w 12759629"/>
              <a:gd name="connsiteY34" fmla="*/ 1660905 h 3500921"/>
              <a:gd name="connsiteX35" fmla="*/ 12489095 w 12759629"/>
              <a:gd name="connsiteY35" fmla="*/ 2353982 h 3500921"/>
              <a:gd name="connsiteX36" fmla="*/ 12488942 w 12759629"/>
              <a:gd name="connsiteY36" fmla="*/ 2353851 h 3500921"/>
              <a:gd name="connsiteX37" fmla="*/ 9633837 w 12759629"/>
              <a:gd name="connsiteY37" fmla="*/ 1455647 h 3500921"/>
              <a:gd name="connsiteX38" fmla="*/ 6410394 w 12759629"/>
              <a:gd name="connsiteY38" fmla="*/ 2398498 h 3500921"/>
              <a:gd name="connsiteX39" fmla="*/ 3147339 w 12759629"/>
              <a:gd name="connsiteY39" fmla="*/ 3281676 h 3500921"/>
              <a:gd name="connsiteX40" fmla="*/ 120302 w 12759629"/>
              <a:gd name="connsiteY40" fmla="*/ 2620525 h 3500921"/>
              <a:gd name="connsiteX41" fmla="*/ 64391 w 12759629"/>
              <a:gd name="connsiteY41" fmla="*/ 2586765 h 3500921"/>
              <a:gd name="connsiteX42" fmla="*/ 129014 w 12759629"/>
              <a:gd name="connsiteY42" fmla="*/ 2223396 h 3500921"/>
              <a:gd name="connsiteX43" fmla="*/ 207516 w 12759629"/>
              <a:gd name="connsiteY43" fmla="*/ 2271822 h 3500921"/>
              <a:gd name="connsiteX44" fmla="*/ 3196854 w 12759629"/>
              <a:gd name="connsiteY44" fmla="*/ 2875891 h 3500921"/>
              <a:gd name="connsiteX45" fmla="*/ 6410395 w 12759629"/>
              <a:gd name="connsiteY45" fmla="*/ 1805735 h 3500921"/>
              <a:gd name="connsiteX46" fmla="*/ 9579371 w 12759629"/>
              <a:gd name="connsiteY46" fmla="*/ 846970 h 3500921"/>
              <a:gd name="connsiteX47" fmla="*/ 10969792 w 12759629"/>
              <a:gd name="connsiteY47" fmla="*/ 889041 h 3500921"/>
              <a:gd name="connsiteX48" fmla="*/ 12695153 w 12759629"/>
              <a:gd name="connsiteY48" fmla="*/ 821327 h 3500921"/>
              <a:gd name="connsiteX49" fmla="*/ 12759629 w 12759629"/>
              <a:gd name="connsiteY49" fmla="*/ 832794 h 3500921"/>
              <a:gd name="connsiteX50" fmla="*/ 12754040 w 12759629"/>
              <a:gd name="connsiteY50" fmla="*/ 864218 h 3500921"/>
              <a:gd name="connsiteX51" fmla="*/ 9634801 w 12759629"/>
              <a:gd name="connsiteY51" fmla="*/ 277064 h 3500921"/>
              <a:gd name="connsiteX52" fmla="*/ 12174055 w 12759629"/>
              <a:gd name="connsiteY52" fmla="*/ 728654 h 3500921"/>
              <a:gd name="connsiteX53" fmla="*/ 12314087 w 12759629"/>
              <a:gd name="connsiteY53" fmla="*/ 809460 h 3500921"/>
              <a:gd name="connsiteX54" fmla="*/ 12513862 w 12759629"/>
              <a:gd name="connsiteY54" fmla="*/ 939924 h 3500921"/>
              <a:gd name="connsiteX55" fmla="*/ 12714277 w 12759629"/>
              <a:gd name="connsiteY55" fmla="*/ 1087803 h 3500921"/>
              <a:gd name="connsiteX56" fmla="*/ 12643623 w 12759629"/>
              <a:gd name="connsiteY56" fmla="*/ 1485082 h 3500921"/>
              <a:gd name="connsiteX57" fmla="*/ 12600454 w 12759629"/>
              <a:gd name="connsiteY57" fmla="*/ 1452040 h 3500921"/>
              <a:gd name="connsiteX58" fmla="*/ 9589210 w 12759629"/>
              <a:gd name="connsiteY58" fmla="*/ 735230 h 3500921"/>
              <a:gd name="connsiteX59" fmla="*/ 6425088 w 12759629"/>
              <a:gd name="connsiteY59" fmla="*/ 1694315 h 3500921"/>
              <a:gd name="connsiteX60" fmla="*/ 3221352 w 12759629"/>
              <a:gd name="connsiteY60" fmla="*/ 2804625 h 3500921"/>
              <a:gd name="connsiteX61" fmla="*/ 227896 w 12759629"/>
              <a:gd name="connsiteY61" fmla="*/ 2237254 h 3500921"/>
              <a:gd name="connsiteX62" fmla="*/ 136311 w 12759629"/>
              <a:gd name="connsiteY62" fmla="*/ 2182365 h 3500921"/>
              <a:gd name="connsiteX63" fmla="*/ 209053 w 12759629"/>
              <a:gd name="connsiteY63" fmla="*/ 1773343 h 3500921"/>
              <a:gd name="connsiteX64" fmla="*/ 316297 w 12759629"/>
              <a:gd name="connsiteY64" fmla="*/ 1834690 h 3500921"/>
              <a:gd name="connsiteX65" fmla="*/ 3216401 w 12759629"/>
              <a:gd name="connsiteY65" fmla="*/ 2350950 h 3500921"/>
              <a:gd name="connsiteX66" fmla="*/ 6425087 w 12759629"/>
              <a:gd name="connsiteY66" fmla="*/ 1240640 h 3500921"/>
              <a:gd name="connsiteX67" fmla="*/ 8321580 w 12759629"/>
              <a:gd name="connsiteY67" fmla="*/ 548189 h 3500921"/>
              <a:gd name="connsiteX68" fmla="*/ 9584258 w 12759629"/>
              <a:gd name="connsiteY68" fmla="*/ 281555 h 3500921"/>
              <a:gd name="connsiteX69" fmla="*/ 8076887 w 12759629"/>
              <a:gd name="connsiteY69" fmla="*/ 0 h 3500921"/>
              <a:gd name="connsiteX70" fmla="*/ 9077142 w 12759629"/>
              <a:gd name="connsiteY70" fmla="*/ 177888 h 3500921"/>
              <a:gd name="connsiteX71" fmla="*/ 8801496 w 12759629"/>
              <a:gd name="connsiteY71" fmla="*/ 241291 h 3500921"/>
              <a:gd name="connsiteX72" fmla="*/ 6485520 w 12759629"/>
              <a:gd name="connsiteY72" fmla="*/ 1101274 h 3500921"/>
              <a:gd name="connsiteX73" fmla="*/ 3365985 w 12759629"/>
              <a:gd name="connsiteY73" fmla="*/ 2267067 h 3500921"/>
              <a:gd name="connsiteX74" fmla="*/ 393929 w 12759629"/>
              <a:gd name="connsiteY74" fmla="*/ 1766952 h 3500921"/>
              <a:gd name="connsiteX75" fmla="*/ 227146 w 12759629"/>
              <a:gd name="connsiteY75" fmla="*/ 1671603 h 3500921"/>
              <a:gd name="connsiteX76" fmla="*/ 298125 w 12759629"/>
              <a:gd name="connsiteY76" fmla="*/ 1272495 h 3500921"/>
              <a:gd name="connsiteX77" fmla="*/ 466713 w 12759629"/>
              <a:gd name="connsiteY77" fmla="*/ 1365124 h 3500921"/>
              <a:gd name="connsiteX78" fmla="*/ 3346178 w 12759629"/>
              <a:gd name="connsiteY78" fmla="*/ 1817461 h 3500921"/>
              <a:gd name="connsiteX79" fmla="*/ 6470665 w 12759629"/>
              <a:gd name="connsiteY79" fmla="*/ 651668 h 3500921"/>
              <a:gd name="connsiteX80" fmla="*/ 7856352 w 12759629"/>
              <a:gd name="connsiteY80" fmla="*/ 73683 h 350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759629" h="3500921">
                <a:moveTo>
                  <a:pt x="10516035" y="2541856"/>
                </a:moveTo>
                <a:cubicBezTo>
                  <a:pt x="11030903" y="2624900"/>
                  <a:pt x="11548218" y="2790173"/>
                  <a:pt x="12070532" y="3047516"/>
                </a:cubicBezTo>
                <a:lnTo>
                  <a:pt x="12340450" y="3189806"/>
                </a:lnTo>
                <a:lnTo>
                  <a:pt x="12320059" y="3304463"/>
                </a:lnTo>
                <a:lnTo>
                  <a:pt x="12187055" y="3237627"/>
                </a:lnTo>
                <a:cubicBezTo>
                  <a:pt x="11350964" y="2834721"/>
                  <a:pt x="10524624" y="2642878"/>
                  <a:pt x="9703854" y="2636906"/>
                </a:cubicBezTo>
                <a:cubicBezTo>
                  <a:pt x="8604542" y="2609038"/>
                  <a:pt x="7510181" y="2915588"/>
                  <a:pt x="6410869" y="3114646"/>
                </a:cubicBezTo>
                <a:cubicBezTo>
                  <a:pt x="5311558" y="3349536"/>
                  <a:pt x="4207293" y="3484895"/>
                  <a:pt x="3103029" y="3500820"/>
                </a:cubicBezTo>
                <a:cubicBezTo>
                  <a:pt x="2072424" y="3504552"/>
                  <a:pt x="1041819" y="3406811"/>
                  <a:pt x="27535" y="2961569"/>
                </a:cubicBezTo>
                <a:lnTo>
                  <a:pt x="0" y="2948829"/>
                </a:lnTo>
                <a:lnTo>
                  <a:pt x="6084" y="2914623"/>
                </a:lnTo>
                <a:lnTo>
                  <a:pt x="36566" y="2929330"/>
                </a:lnTo>
                <a:cubicBezTo>
                  <a:pt x="1046771" y="3391821"/>
                  <a:pt x="2077376" y="3496093"/>
                  <a:pt x="3107981" y="3484895"/>
                </a:cubicBezTo>
                <a:cubicBezTo>
                  <a:pt x="4212245" y="3461008"/>
                  <a:pt x="5311557" y="3305743"/>
                  <a:pt x="6410869" y="3035023"/>
                </a:cubicBezTo>
                <a:cubicBezTo>
                  <a:pt x="7510181" y="2808097"/>
                  <a:pt x="8599590" y="2469697"/>
                  <a:pt x="9693950" y="2477659"/>
                </a:cubicBezTo>
                <a:cubicBezTo>
                  <a:pt x="9967541" y="2476664"/>
                  <a:pt x="10241440" y="2497565"/>
                  <a:pt x="10516035" y="2541856"/>
                </a:cubicBezTo>
                <a:close/>
                <a:moveTo>
                  <a:pt x="10663864" y="1743885"/>
                </a:moveTo>
                <a:cubicBezTo>
                  <a:pt x="11223806" y="1839737"/>
                  <a:pt x="11787945" y="2065808"/>
                  <a:pt x="12361031" y="2490300"/>
                </a:cubicBezTo>
                <a:lnTo>
                  <a:pt x="12452364" y="2560519"/>
                </a:lnTo>
                <a:lnTo>
                  <a:pt x="12394470" y="2886055"/>
                </a:lnTo>
                <a:lnTo>
                  <a:pt x="12350704" y="2856440"/>
                </a:lnTo>
                <a:cubicBezTo>
                  <a:pt x="11444342" y="2270184"/>
                  <a:pt x="10559227" y="2047662"/>
                  <a:pt x="9674113" y="2079999"/>
                </a:cubicBezTo>
                <a:cubicBezTo>
                  <a:pt x="8584741" y="2107859"/>
                  <a:pt x="7505273" y="2521779"/>
                  <a:pt x="6410950" y="2820279"/>
                </a:cubicBezTo>
                <a:cubicBezTo>
                  <a:pt x="5321578" y="3162559"/>
                  <a:pt x="4222304" y="3385439"/>
                  <a:pt x="3123029" y="3433200"/>
                </a:cubicBezTo>
                <a:cubicBezTo>
                  <a:pt x="2092458" y="3466780"/>
                  <a:pt x="1066240" y="3346448"/>
                  <a:pt x="64774" y="2832803"/>
                </a:cubicBezTo>
                <a:lnTo>
                  <a:pt x="24504" y="2811044"/>
                </a:lnTo>
                <a:lnTo>
                  <a:pt x="47732" y="2680435"/>
                </a:lnTo>
                <a:lnTo>
                  <a:pt x="97636" y="2708386"/>
                </a:lnTo>
                <a:cubicBezTo>
                  <a:pt x="1090380" y="3240061"/>
                  <a:pt x="2111955" y="3424990"/>
                  <a:pt x="3137884" y="3361559"/>
                </a:cubicBezTo>
                <a:cubicBezTo>
                  <a:pt x="4232207" y="3297879"/>
                  <a:pt x="5326530" y="2951619"/>
                  <a:pt x="6410950" y="2565559"/>
                </a:cubicBezTo>
                <a:cubicBezTo>
                  <a:pt x="7495369" y="2191439"/>
                  <a:pt x="8569886" y="1777519"/>
                  <a:pt x="9649354" y="1697920"/>
                </a:cubicBezTo>
                <a:cubicBezTo>
                  <a:pt x="9986687" y="1675532"/>
                  <a:pt x="10324505" y="1685793"/>
                  <a:pt x="10663864" y="1743885"/>
                </a:cubicBezTo>
                <a:close/>
                <a:moveTo>
                  <a:pt x="10969792" y="889041"/>
                </a:moveTo>
                <a:cubicBezTo>
                  <a:pt x="11494753" y="992910"/>
                  <a:pt x="12025114" y="1215559"/>
                  <a:pt x="12565593" y="1623395"/>
                </a:cubicBezTo>
                <a:lnTo>
                  <a:pt x="12612354" y="1660905"/>
                </a:lnTo>
                <a:lnTo>
                  <a:pt x="12489095" y="2353982"/>
                </a:lnTo>
                <a:lnTo>
                  <a:pt x="12488942" y="2353851"/>
                </a:lnTo>
                <a:cubicBezTo>
                  <a:pt x="11517970" y="1566603"/>
                  <a:pt x="10574007" y="1375584"/>
                  <a:pt x="9633837" y="1455647"/>
                </a:cubicBezTo>
                <a:cubicBezTo>
                  <a:pt x="8559356" y="1547147"/>
                  <a:pt x="7489826" y="1988736"/>
                  <a:pt x="6410394" y="2398498"/>
                </a:cubicBezTo>
                <a:cubicBezTo>
                  <a:pt x="5330962" y="2812239"/>
                  <a:pt x="4236674" y="3198132"/>
                  <a:pt x="3147339" y="3281676"/>
                </a:cubicBezTo>
                <a:cubicBezTo>
                  <a:pt x="2126087" y="3367457"/>
                  <a:pt x="1104834" y="3187502"/>
                  <a:pt x="120302" y="2620525"/>
                </a:cubicBezTo>
                <a:lnTo>
                  <a:pt x="64391" y="2586765"/>
                </a:lnTo>
                <a:lnTo>
                  <a:pt x="129014" y="2223396"/>
                </a:lnTo>
                <a:lnTo>
                  <a:pt x="207516" y="2271822"/>
                </a:lnTo>
                <a:cubicBezTo>
                  <a:pt x="1182202" y="2845122"/>
                  <a:pt x="2189528" y="3021347"/>
                  <a:pt x="3196854" y="2875891"/>
                </a:cubicBezTo>
                <a:cubicBezTo>
                  <a:pt x="4271335" y="2732674"/>
                  <a:pt x="5345816" y="2227432"/>
                  <a:pt x="6410395" y="1805735"/>
                </a:cubicBezTo>
                <a:cubicBezTo>
                  <a:pt x="7474973" y="1348233"/>
                  <a:pt x="8524696" y="978253"/>
                  <a:pt x="9579371" y="846970"/>
                </a:cubicBezTo>
                <a:cubicBezTo>
                  <a:pt x="10040791" y="798236"/>
                  <a:pt x="10503160" y="796713"/>
                  <a:pt x="10969792" y="889041"/>
                </a:cubicBezTo>
                <a:close/>
                <a:moveTo>
                  <a:pt x="12695153" y="821327"/>
                </a:moveTo>
                <a:lnTo>
                  <a:pt x="12759629" y="832794"/>
                </a:lnTo>
                <a:lnTo>
                  <a:pt x="12754040" y="864218"/>
                </a:lnTo>
                <a:close/>
                <a:moveTo>
                  <a:pt x="9634801" y="277064"/>
                </a:moveTo>
                <a:lnTo>
                  <a:pt x="12174055" y="728654"/>
                </a:lnTo>
                <a:lnTo>
                  <a:pt x="12314087" y="809460"/>
                </a:lnTo>
                <a:cubicBezTo>
                  <a:pt x="12380513" y="850280"/>
                  <a:pt x="12447102" y="893724"/>
                  <a:pt x="12513862" y="939924"/>
                </a:cubicBezTo>
                <a:lnTo>
                  <a:pt x="12714277" y="1087803"/>
                </a:lnTo>
                <a:lnTo>
                  <a:pt x="12643623" y="1485082"/>
                </a:lnTo>
                <a:lnTo>
                  <a:pt x="12600454" y="1452040"/>
                </a:lnTo>
                <a:cubicBezTo>
                  <a:pt x="11566786" y="703751"/>
                  <a:pt x="10577998" y="623304"/>
                  <a:pt x="9589210" y="735230"/>
                </a:cubicBezTo>
                <a:cubicBezTo>
                  <a:pt x="8534502" y="874516"/>
                  <a:pt x="7484746" y="1232681"/>
                  <a:pt x="6425088" y="1694315"/>
                </a:cubicBezTo>
                <a:cubicBezTo>
                  <a:pt x="5365430" y="2120133"/>
                  <a:pt x="4295867" y="2649420"/>
                  <a:pt x="3221352" y="2804625"/>
                </a:cubicBezTo>
                <a:cubicBezTo>
                  <a:pt x="2218638" y="2965053"/>
                  <a:pt x="1207219" y="2796697"/>
                  <a:pt x="227896" y="2237254"/>
                </a:cubicBezTo>
                <a:lnTo>
                  <a:pt x="136311" y="2182365"/>
                </a:lnTo>
                <a:lnTo>
                  <a:pt x="209053" y="1773343"/>
                </a:lnTo>
                <a:lnTo>
                  <a:pt x="316297" y="1834690"/>
                </a:lnTo>
                <a:cubicBezTo>
                  <a:pt x="1266678" y="2353048"/>
                  <a:pt x="2241539" y="2507646"/>
                  <a:pt x="3216401" y="2350950"/>
                </a:cubicBezTo>
                <a:cubicBezTo>
                  <a:pt x="4290915" y="2195745"/>
                  <a:pt x="5365428" y="1666458"/>
                  <a:pt x="6425087" y="1240640"/>
                </a:cubicBezTo>
                <a:cubicBezTo>
                  <a:pt x="7058903" y="966047"/>
                  <a:pt x="7687765" y="723291"/>
                  <a:pt x="8321580" y="548189"/>
                </a:cubicBezTo>
                <a:cubicBezTo>
                  <a:pt x="8742473" y="428801"/>
                  <a:pt x="9163364" y="337269"/>
                  <a:pt x="9584258" y="281555"/>
                </a:cubicBezTo>
                <a:close/>
                <a:moveTo>
                  <a:pt x="8076887" y="0"/>
                </a:moveTo>
                <a:lnTo>
                  <a:pt x="9077142" y="177888"/>
                </a:lnTo>
                <a:lnTo>
                  <a:pt x="8801496" y="241291"/>
                </a:lnTo>
                <a:cubicBezTo>
                  <a:pt x="8029504" y="437310"/>
                  <a:pt x="7261690" y="740197"/>
                  <a:pt x="6485520" y="1101274"/>
                </a:cubicBezTo>
                <a:cubicBezTo>
                  <a:pt x="5455578" y="1546902"/>
                  <a:pt x="4420685" y="2091999"/>
                  <a:pt x="3365985" y="2267067"/>
                </a:cubicBezTo>
                <a:cubicBezTo>
                  <a:pt x="2377204" y="2449844"/>
                  <a:pt x="1379719" y="2303903"/>
                  <a:pt x="393929" y="1766952"/>
                </a:cubicBezTo>
                <a:lnTo>
                  <a:pt x="227146" y="1671603"/>
                </a:lnTo>
                <a:lnTo>
                  <a:pt x="298125" y="1272495"/>
                </a:lnTo>
                <a:lnTo>
                  <a:pt x="466713" y="1365124"/>
                </a:lnTo>
                <a:cubicBezTo>
                  <a:pt x="1420551" y="1863855"/>
                  <a:pt x="2389893" y="1992778"/>
                  <a:pt x="3346178" y="1817461"/>
                </a:cubicBezTo>
                <a:cubicBezTo>
                  <a:pt x="4400879" y="1642393"/>
                  <a:pt x="5440723" y="1097296"/>
                  <a:pt x="6470665" y="651668"/>
                </a:cubicBezTo>
                <a:cubicBezTo>
                  <a:pt x="6931168" y="433828"/>
                  <a:pt x="7394457" y="238369"/>
                  <a:pt x="7856352" y="73683"/>
                </a:cubicBezTo>
                <a:close/>
              </a:path>
            </a:pathLst>
          </a:custGeom>
          <a:gradFill flip="none" rotWithShape="1">
            <a:gsLst>
              <a:gs pos="23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776770" y="4752155"/>
            <a:ext cx="9680574" cy="1310968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2400" b="0" i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Quote</a:t>
            </a:r>
            <a:endParaRPr lang="en-GB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5BDC404-2F32-43B2-8FF8-F44E737B7739}"/>
              </a:ext>
            </a:extLst>
          </p:cNvPr>
          <p:cNvSpPr/>
          <p:nvPr userDrawn="1"/>
        </p:nvSpPr>
        <p:spPr>
          <a:xfrm>
            <a:off x="1" y="1"/>
            <a:ext cx="4716581" cy="4149353"/>
          </a:xfrm>
          <a:custGeom>
            <a:avLst/>
            <a:gdLst>
              <a:gd name="connsiteX0" fmla="*/ 0 w 4716581"/>
              <a:gd name="connsiteY0" fmla="*/ 0 h 4149353"/>
              <a:gd name="connsiteX1" fmla="*/ 4324798 w 4716581"/>
              <a:gd name="connsiteY1" fmla="*/ 0 h 4149353"/>
              <a:gd name="connsiteX2" fmla="*/ 4385617 w 4716581"/>
              <a:gd name="connsiteY2" fmla="*/ 100111 h 4149353"/>
              <a:gd name="connsiteX3" fmla="*/ 4716581 w 4716581"/>
              <a:gd name="connsiteY3" fmla="*/ 1407189 h 4149353"/>
              <a:gd name="connsiteX4" fmla="*/ 1974417 w 4716581"/>
              <a:gd name="connsiteY4" fmla="*/ 4149353 h 4149353"/>
              <a:gd name="connsiteX5" fmla="*/ 35414 w 4716581"/>
              <a:gd name="connsiteY5" fmla="*/ 3346192 h 4149353"/>
              <a:gd name="connsiteX6" fmla="*/ 0 w 4716581"/>
              <a:gd name="connsiteY6" fmla="*/ 3307226 h 4149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16581" h="4149353">
                <a:moveTo>
                  <a:pt x="0" y="0"/>
                </a:moveTo>
                <a:lnTo>
                  <a:pt x="4324798" y="0"/>
                </a:lnTo>
                <a:lnTo>
                  <a:pt x="4385617" y="100111"/>
                </a:lnTo>
                <a:cubicBezTo>
                  <a:pt x="4596688" y="488657"/>
                  <a:pt x="4716581" y="933922"/>
                  <a:pt x="4716581" y="1407189"/>
                </a:cubicBezTo>
                <a:cubicBezTo>
                  <a:pt x="4716581" y="2921644"/>
                  <a:pt x="3488872" y="4149353"/>
                  <a:pt x="1974417" y="4149353"/>
                </a:cubicBezTo>
                <a:cubicBezTo>
                  <a:pt x="1217190" y="4149353"/>
                  <a:pt x="531649" y="3842426"/>
                  <a:pt x="35414" y="3346192"/>
                </a:cubicBezTo>
                <a:lnTo>
                  <a:pt x="0" y="3307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87D3D51C-EF1C-4FF2-AB62-ADC1DF32A28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1" y="0"/>
            <a:ext cx="4524507" cy="3957278"/>
          </a:xfrm>
          <a:custGeom>
            <a:avLst/>
            <a:gdLst>
              <a:gd name="connsiteX0" fmla="*/ 8414 w 4524507"/>
              <a:gd name="connsiteY0" fmla="*/ 0 h 3957278"/>
              <a:gd name="connsiteX1" fmla="*/ 4048912 w 4524507"/>
              <a:gd name="connsiteY1" fmla="*/ 0 h 3957278"/>
              <a:gd name="connsiteX2" fmla="*/ 4098256 w 4524507"/>
              <a:gd name="connsiteY2" fmla="*/ 65987 h 3957278"/>
              <a:gd name="connsiteX3" fmla="*/ 4524507 w 4524507"/>
              <a:gd name="connsiteY3" fmla="*/ 1461436 h 3957278"/>
              <a:gd name="connsiteX4" fmla="*/ 2028663 w 4524507"/>
              <a:gd name="connsiteY4" fmla="*/ 3957278 h 3957278"/>
              <a:gd name="connsiteX5" fmla="*/ 102748 w 4524507"/>
              <a:gd name="connsiteY5" fmla="*/ 3049023 h 3957278"/>
              <a:gd name="connsiteX6" fmla="*/ 0 w 4524507"/>
              <a:gd name="connsiteY6" fmla="*/ 2911620 h 3957278"/>
              <a:gd name="connsiteX7" fmla="*/ 0 w 4524507"/>
              <a:gd name="connsiteY7" fmla="*/ 11253 h 395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4507" h="3957278">
                <a:moveTo>
                  <a:pt x="8414" y="0"/>
                </a:moveTo>
                <a:lnTo>
                  <a:pt x="4048912" y="0"/>
                </a:lnTo>
                <a:lnTo>
                  <a:pt x="4098256" y="65987"/>
                </a:lnTo>
                <a:cubicBezTo>
                  <a:pt x="4367369" y="464326"/>
                  <a:pt x="4524507" y="944530"/>
                  <a:pt x="4524507" y="1461436"/>
                </a:cubicBezTo>
                <a:cubicBezTo>
                  <a:pt x="4524507" y="2839851"/>
                  <a:pt x="3407080" y="3957278"/>
                  <a:pt x="2028663" y="3957278"/>
                </a:cubicBezTo>
                <a:cubicBezTo>
                  <a:pt x="1253303" y="3957278"/>
                  <a:pt x="560523" y="3603717"/>
                  <a:pt x="102748" y="3049023"/>
                </a:cubicBezTo>
                <a:lnTo>
                  <a:pt x="0" y="2911620"/>
                </a:lnTo>
                <a:lnTo>
                  <a:pt x="0" y="11253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wrap="square" lIns="91440" tIns="457200" rIns="9144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76670" y="4475195"/>
            <a:ext cx="800100" cy="15052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AD67CF-75C0-4B27-B3F2-C99382A990DA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D26E31-DFC7-4619-9B7C-D90ABC8CCB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13">
            <a:extLst>
              <a:ext uri="{FF2B5EF4-FFF2-40B4-BE49-F238E27FC236}">
                <a16:creationId xmlns:a16="http://schemas.microsoft.com/office/drawing/2014/main" id="{BBB6659B-6CE0-4853-BB6C-1DAC306ED28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57D515-267D-428B-AD8D-9917FC8D1170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6023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AA86F4-5F6B-408E-BB3A-E89D057B1437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dirty="0"/>
              <a:t>THANK YOU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266" y="4422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266" y="48592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7266" y="5295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7266" y="5732272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Website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26A2B2-5127-40E8-8422-F1A7836E061C}"/>
              </a:ext>
            </a:extLst>
          </p:cNvPr>
          <p:cNvCxnSpPr/>
          <p:nvPr userDrawn="1"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" title="Icon - Presenter Name">
            <a:extLst>
              <a:ext uri="{FF2B5EF4-FFF2-40B4-BE49-F238E27FC236}">
                <a16:creationId xmlns:a16="http://schemas.microsoft.com/office/drawing/2014/main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4" name="Graphic 23" descr="Envelope" title="Icon Presenter Email">
            <a:extLst>
              <a:ext uri="{FF2B5EF4-FFF2-40B4-BE49-F238E27FC236}">
                <a16:creationId xmlns:a16="http://schemas.microsoft.com/office/drawing/2014/main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Graphic 25" descr="Link">
            <a:extLst>
              <a:ext uri="{FF2B5EF4-FFF2-40B4-BE49-F238E27FC236}">
                <a16:creationId xmlns:a16="http://schemas.microsoft.com/office/drawing/2014/main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61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AA86F4-5F6B-408E-BB3A-E89D057B1437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dirty="0"/>
              <a:t>THANK YOU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266" y="4422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266" y="48592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7266" y="5295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7266" y="5732272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Website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26A2B2-5127-40E8-8422-F1A7836E061C}"/>
              </a:ext>
            </a:extLst>
          </p:cNvPr>
          <p:cNvCxnSpPr/>
          <p:nvPr userDrawn="1"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" title="Icon - Presenter Name">
            <a:extLst>
              <a:ext uri="{FF2B5EF4-FFF2-40B4-BE49-F238E27FC236}">
                <a16:creationId xmlns:a16="http://schemas.microsoft.com/office/drawing/2014/main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4" name="Graphic 23" descr="Envelope" title="Icon Presenter Email">
            <a:extLst>
              <a:ext uri="{FF2B5EF4-FFF2-40B4-BE49-F238E27FC236}">
                <a16:creationId xmlns:a16="http://schemas.microsoft.com/office/drawing/2014/main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Graphic 25" descr="Link">
            <a:extLst>
              <a:ext uri="{FF2B5EF4-FFF2-40B4-BE49-F238E27FC236}">
                <a16:creationId xmlns:a16="http://schemas.microsoft.com/office/drawing/2014/main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50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8E98649-FB1E-484B-911E-90A1B1AE58F1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71726A-1E0A-434B-A802-4FCC15A82D01}"/>
              </a:ext>
            </a:extLst>
          </p:cNvPr>
          <p:cNvSpPr/>
          <p:nvPr userDrawn="1"/>
        </p:nvSpPr>
        <p:spPr>
          <a:xfrm>
            <a:off x="2674071" y="21211"/>
            <a:ext cx="6843859" cy="6843859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dirty="0"/>
              <a:t>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248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4B03F13-A59A-4526-9D17-27A3B8C63BCD}"/>
              </a:ext>
            </a:extLst>
          </p:cNvPr>
          <p:cNvSpPr/>
          <p:nvPr userDrawn="1"/>
        </p:nvSpPr>
        <p:spPr>
          <a:xfrm>
            <a:off x="-1" y="-16064"/>
            <a:ext cx="3981692" cy="2505614"/>
          </a:xfrm>
          <a:custGeom>
            <a:avLst/>
            <a:gdLst>
              <a:gd name="connsiteX0" fmla="*/ 0 w 3981692"/>
              <a:gd name="connsiteY0" fmla="*/ 0 h 2505614"/>
              <a:gd name="connsiteX1" fmla="*/ 3978183 w 3981692"/>
              <a:gd name="connsiteY1" fmla="*/ 0 h 2505614"/>
              <a:gd name="connsiteX2" fmla="*/ 3981692 w 3981692"/>
              <a:gd name="connsiteY2" fmla="*/ 54609 h 2505614"/>
              <a:gd name="connsiteX3" fmla="*/ 862315 w 3981692"/>
              <a:gd name="connsiteY3" fmla="*/ 2505614 h 2505614"/>
              <a:gd name="connsiteX4" fmla="*/ 233652 w 3981692"/>
              <a:gd name="connsiteY4" fmla="*/ 2455818 h 2505614"/>
              <a:gd name="connsiteX5" fmla="*/ 0 w 3981692"/>
              <a:gd name="connsiteY5" fmla="*/ 2408613 h 250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1692" h="2505614">
                <a:moveTo>
                  <a:pt x="0" y="0"/>
                </a:moveTo>
                <a:lnTo>
                  <a:pt x="3978183" y="0"/>
                </a:lnTo>
                <a:lnTo>
                  <a:pt x="3981692" y="54609"/>
                </a:lnTo>
                <a:cubicBezTo>
                  <a:pt x="3981692" y="1408262"/>
                  <a:pt x="2585099" y="2505614"/>
                  <a:pt x="862315" y="2505614"/>
                </a:cubicBezTo>
                <a:cubicBezTo>
                  <a:pt x="646967" y="2505614"/>
                  <a:pt x="436716" y="2488468"/>
                  <a:pt x="233652" y="2455818"/>
                </a:cubicBezTo>
                <a:lnTo>
                  <a:pt x="0" y="24086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A1E45B6-C7EC-4687-B8D8-10D1DBC47018}"/>
              </a:ext>
            </a:extLst>
          </p:cNvPr>
          <p:cNvSpPr/>
          <p:nvPr userDrawn="1"/>
        </p:nvSpPr>
        <p:spPr>
          <a:xfrm>
            <a:off x="0" y="-16063"/>
            <a:ext cx="3795148" cy="2242063"/>
          </a:xfrm>
          <a:custGeom>
            <a:avLst/>
            <a:gdLst>
              <a:gd name="connsiteX0" fmla="*/ 0 w 3795148"/>
              <a:gd name="connsiteY0" fmla="*/ 0 h 2242063"/>
              <a:gd name="connsiteX1" fmla="*/ 3795148 w 3795148"/>
              <a:gd name="connsiteY1" fmla="*/ 0 h 2242063"/>
              <a:gd name="connsiteX2" fmla="*/ 3793988 w 3795148"/>
              <a:gd name="connsiteY2" fmla="*/ 18343 h 2242063"/>
              <a:gd name="connsiteX3" fmla="*/ 708660 w 3795148"/>
              <a:gd name="connsiteY3" fmla="*/ 2242063 h 2242063"/>
              <a:gd name="connsiteX4" fmla="*/ 83632 w 3795148"/>
              <a:gd name="connsiteY4" fmla="*/ 2191740 h 2242063"/>
              <a:gd name="connsiteX5" fmla="*/ 0 w 3795148"/>
              <a:gd name="connsiteY5" fmla="*/ 2174565 h 224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5148" h="2242063">
                <a:moveTo>
                  <a:pt x="0" y="0"/>
                </a:moveTo>
                <a:lnTo>
                  <a:pt x="3795148" y="0"/>
                </a:lnTo>
                <a:lnTo>
                  <a:pt x="3793988" y="18343"/>
                </a:lnTo>
                <a:cubicBezTo>
                  <a:pt x="3635169" y="1267374"/>
                  <a:pt x="2314432" y="2242063"/>
                  <a:pt x="708660" y="2242063"/>
                </a:cubicBezTo>
                <a:cubicBezTo>
                  <a:pt x="494557" y="2242063"/>
                  <a:pt x="285522" y="2224735"/>
                  <a:pt x="83632" y="2191740"/>
                </a:cubicBezTo>
                <a:lnTo>
                  <a:pt x="0" y="2174565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8536E4F-F1FA-484F-8F59-EAADF890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46039"/>
            <a:ext cx="10782283" cy="38309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00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FC3C941-0608-44BE-A293-C20D8B8805D4}"/>
              </a:ext>
            </a:extLst>
          </p:cNvPr>
          <p:cNvSpPr/>
          <p:nvPr userDrawn="1"/>
        </p:nvSpPr>
        <p:spPr>
          <a:xfrm>
            <a:off x="0" y="-1"/>
            <a:ext cx="4587349" cy="241903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107B1B-15F6-4743-8E90-18A0DC2B964E}"/>
              </a:ext>
            </a:extLst>
          </p:cNvPr>
          <p:cNvSpPr/>
          <p:nvPr userDrawn="1"/>
        </p:nvSpPr>
        <p:spPr>
          <a:xfrm>
            <a:off x="0" y="1"/>
            <a:ext cx="4341402" cy="2228445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CACE3D1-F863-4422-B475-730B2AEA7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7325"/>
            <a:ext cx="5181600" cy="37396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C6DDB857-67CE-4444-B436-F7A2F6E06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8886" y="2404377"/>
            <a:ext cx="5181600" cy="3772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2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3B37E2-51CB-4B16-865A-4404D1562370}"/>
              </a:ext>
            </a:extLst>
          </p:cNvPr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EAA5535-A3DD-490B-B233-9C9B84EEC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76326" y="1251145"/>
            <a:ext cx="6615674" cy="5596389"/>
          </a:xfrm>
          <a:custGeom>
            <a:avLst/>
            <a:gdLst>
              <a:gd name="connsiteX0" fmla="*/ 3621727 w 6615674"/>
              <a:gd name="connsiteY0" fmla="*/ 0 h 5596389"/>
              <a:gd name="connsiteX1" fmla="*/ 6416428 w 6615674"/>
              <a:gd name="connsiteY1" fmla="*/ 1317972 h 5596389"/>
              <a:gd name="connsiteX2" fmla="*/ 6615674 w 6615674"/>
              <a:gd name="connsiteY2" fmla="*/ 1584421 h 5596389"/>
              <a:gd name="connsiteX3" fmla="*/ 6615674 w 6615674"/>
              <a:gd name="connsiteY3" fmla="*/ 5596389 h 5596389"/>
              <a:gd name="connsiteX4" fmla="*/ 587989 w 6615674"/>
              <a:gd name="connsiteY4" fmla="*/ 5596389 h 5596389"/>
              <a:gd name="connsiteX5" fmla="*/ 437123 w 6615674"/>
              <a:gd name="connsiteY5" fmla="*/ 5348058 h 5596389"/>
              <a:gd name="connsiteX6" fmla="*/ 0 w 6615674"/>
              <a:gd name="connsiteY6" fmla="*/ 3621727 h 5596389"/>
              <a:gd name="connsiteX7" fmla="*/ 3621727 w 6615674"/>
              <a:gd name="connsiteY7" fmla="*/ 0 h 559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596389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596389"/>
                </a:lnTo>
                <a:lnTo>
                  <a:pt x="587989" y="5596389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ctr" anchorCtr="1">
            <a:noAutofit/>
          </a:bodyPr>
          <a:lstStyle>
            <a:lvl1pPr>
              <a:defRPr lang="en-US" sz="1600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108634F-AB43-4931-97E0-C7125C9FD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489548"/>
            <a:ext cx="4131946" cy="33794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7778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FC3C941-0608-44BE-A293-C20D8B8805D4}"/>
              </a:ext>
            </a:extLst>
          </p:cNvPr>
          <p:cNvSpPr/>
          <p:nvPr userDrawn="1"/>
        </p:nvSpPr>
        <p:spPr>
          <a:xfrm>
            <a:off x="0" y="-1"/>
            <a:ext cx="4587349" cy="241903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107B1B-15F6-4743-8E90-18A0DC2B964E}"/>
              </a:ext>
            </a:extLst>
          </p:cNvPr>
          <p:cNvSpPr/>
          <p:nvPr userDrawn="1"/>
        </p:nvSpPr>
        <p:spPr>
          <a:xfrm>
            <a:off x="0" y="1"/>
            <a:ext cx="4341402" cy="2228445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BF7D2858-2046-4CAD-A3EE-D0A4D0F2C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23331"/>
            <a:ext cx="5157787" cy="6266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2A9DBBF8-4A18-4CB1-A8AC-30C9B5308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39199"/>
            <a:ext cx="5157787" cy="33504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3E81B2D-A79D-4DC3-B7DF-1E1E0F58E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7304" y="2123331"/>
            <a:ext cx="5183188" cy="6266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8C0B65ED-88D9-4E01-AD11-24590E2C7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37304" y="2839199"/>
            <a:ext cx="5183188" cy="33504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36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3B37E2-51CB-4B16-865A-4404D1562370}"/>
              </a:ext>
            </a:extLst>
          </p:cNvPr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BB6343A-FD10-4841-94C8-487A8E7E71C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576326" y="1251144"/>
            <a:ext cx="6615674" cy="5625145"/>
          </a:xfrm>
          <a:custGeom>
            <a:avLst/>
            <a:gdLst>
              <a:gd name="connsiteX0" fmla="*/ 3621727 w 6615674"/>
              <a:gd name="connsiteY0" fmla="*/ 0 h 5625145"/>
              <a:gd name="connsiteX1" fmla="*/ 6416428 w 6615674"/>
              <a:gd name="connsiteY1" fmla="*/ 1317972 h 5625145"/>
              <a:gd name="connsiteX2" fmla="*/ 6615674 w 6615674"/>
              <a:gd name="connsiteY2" fmla="*/ 1584421 h 5625145"/>
              <a:gd name="connsiteX3" fmla="*/ 6615674 w 6615674"/>
              <a:gd name="connsiteY3" fmla="*/ 5625145 h 5625145"/>
              <a:gd name="connsiteX4" fmla="*/ 605458 w 6615674"/>
              <a:gd name="connsiteY4" fmla="*/ 5625145 h 5625145"/>
              <a:gd name="connsiteX5" fmla="*/ 437123 w 6615674"/>
              <a:gd name="connsiteY5" fmla="*/ 5348058 h 5625145"/>
              <a:gd name="connsiteX6" fmla="*/ 0 w 6615674"/>
              <a:gd name="connsiteY6" fmla="*/ 3621727 h 5625145"/>
              <a:gd name="connsiteX7" fmla="*/ 3621727 w 6615674"/>
              <a:gd name="connsiteY7" fmla="*/ 0 h 562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625145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625145"/>
                </a:lnTo>
                <a:lnTo>
                  <a:pt x="605458" y="5625145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" y="2526124"/>
            <a:ext cx="3801966" cy="3653188"/>
          </a:xfr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None/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7018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6ABD40F-74C4-48BF-BEBE-FD456D424166}"/>
              </a:ext>
            </a:extLst>
          </p:cNvPr>
          <p:cNvSpPr/>
          <p:nvPr userDrawn="1"/>
        </p:nvSpPr>
        <p:spPr>
          <a:xfrm>
            <a:off x="4846320" y="0"/>
            <a:ext cx="7345680" cy="6907322"/>
          </a:xfrm>
          <a:custGeom>
            <a:avLst/>
            <a:gdLst>
              <a:gd name="connsiteX0" fmla="*/ 3543489 w 7345680"/>
              <a:gd name="connsiteY0" fmla="*/ 0 h 6907322"/>
              <a:gd name="connsiteX1" fmla="*/ 5432871 w 7345680"/>
              <a:gd name="connsiteY1" fmla="*/ 0 h 6907322"/>
              <a:gd name="connsiteX2" fmla="*/ 5609846 w 7345680"/>
              <a:gd name="connsiteY2" fmla="*/ 40446 h 6907322"/>
              <a:gd name="connsiteX3" fmla="*/ 7343079 w 7345680"/>
              <a:gd name="connsiteY3" fmla="*/ 915371 h 6907322"/>
              <a:gd name="connsiteX4" fmla="*/ 7345680 w 7345680"/>
              <a:gd name="connsiteY4" fmla="*/ 917602 h 6907322"/>
              <a:gd name="connsiteX5" fmla="*/ 7345680 w 7345680"/>
              <a:gd name="connsiteY5" fmla="*/ 6907322 h 6907322"/>
              <a:gd name="connsiteX6" fmla="*/ 822371 w 7345680"/>
              <a:gd name="connsiteY6" fmla="*/ 6907322 h 6907322"/>
              <a:gd name="connsiteX7" fmla="*/ 766511 w 7345680"/>
              <a:gd name="connsiteY7" fmla="*/ 6829539 h 6907322"/>
              <a:gd name="connsiteX8" fmla="*/ 0 w 7345680"/>
              <a:gd name="connsiteY8" fmla="*/ 4344739 h 6907322"/>
              <a:gd name="connsiteX9" fmla="*/ 3366514 w 7345680"/>
              <a:gd name="connsiteY9" fmla="*/ 40446 h 690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45680" h="6907322">
                <a:moveTo>
                  <a:pt x="3543489" y="0"/>
                </a:moveTo>
                <a:lnTo>
                  <a:pt x="5432871" y="0"/>
                </a:lnTo>
                <a:lnTo>
                  <a:pt x="5609846" y="40446"/>
                </a:lnTo>
                <a:cubicBezTo>
                  <a:pt x="6255171" y="204854"/>
                  <a:pt x="6844336" y="507805"/>
                  <a:pt x="7343079" y="915371"/>
                </a:cubicBezTo>
                <a:lnTo>
                  <a:pt x="7345680" y="917602"/>
                </a:lnTo>
                <a:lnTo>
                  <a:pt x="7345680" y="6907322"/>
                </a:lnTo>
                <a:lnTo>
                  <a:pt x="822371" y="6907322"/>
                </a:lnTo>
                <a:lnTo>
                  <a:pt x="766511" y="6829539"/>
                </a:lnTo>
                <a:cubicBezTo>
                  <a:pt x="282576" y="6120238"/>
                  <a:pt x="0" y="5265165"/>
                  <a:pt x="0" y="4344739"/>
                </a:cubicBezTo>
                <a:cubicBezTo>
                  <a:pt x="0" y="2273781"/>
                  <a:pt x="1430540" y="533670"/>
                  <a:pt x="3366514" y="40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504419"/>
            <a:ext cx="4006532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98BAA80-2B02-4FB1-AE39-6D8426AB4FB7}"/>
              </a:ext>
            </a:extLst>
          </p:cNvPr>
          <p:cNvSpPr/>
          <p:nvPr userDrawn="1"/>
        </p:nvSpPr>
        <p:spPr>
          <a:xfrm>
            <a:off x="5323076" y="314025"/>
            <a:ext cx="6868924" cy="6593297"/>
          </a:xfrm>
          <a:custGeom>
            <a:avLst/>
            <a:gdLst>
              <a:gd name="connsiteX0" fmla="*/ 4079984 w 6868924"/>
              <a:gd name="connsiteY0" fmla="*/ 0 h 6593297"/>
              <a:gd name="connsiteX1" fmla="*/ 6675233 w 6868924"/>
              <a:gd name="connsiteY1" fmla="*/ 931670 h 6593297"/>
              <a:gd name="connsiteX2" fmla="*/ 6868924 w 6868924"/>
              <a:gd name="connsiteY2" fmla="*/ 1107709 h 6593297"/>
              <a:gd name="connsiteX3" fmla="*/ 6868924 w 6868924"/>
              <a:gd name="connsiteY3" fmla="*/ 6593297 h 6593297"/>
              <a:gd name="connsiteX4" fmla="*/ 867282 w 6868924"/>
              <a:gd name="connsiteY4" fmla="*/ 6593297 h 6593297"/>
              <a:gd name="connsiteX5" fmla="*/ 810549 w 6868924"/>
              <a:gd name="connsiteY5" fmla="*/ 6521104 h 6593297"/>
              <a:gd name="connsiteX6" fmla="*/ 0 w 6868924"/>
              <a:gd name="connsiteY6" fmla="*/ 4079984 h 6593297"/>
              <a:gd name="connsiteX7" fmla="*/ 4079984 w 6868924"/>
              <a:gd name="connsiteY7" fmla="*/ 0 h 659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6593297">
                <a:moveTo>
                  <a:pt x="4079984" y="0"/>
                </a:moveTo>
                <a:cubicBezTo>
                  <a:pt x="5065808" y="0"/>
                  <a:pt x="5969971" y="349636"/>
                  <a:pt x="6675233" y="931670"/>
                </a:cubicBezTo>
                <a:lnTo>
                  <a:pt x="6868924" y="1107709"/>
                </a:lnTo>
                <a:lnTo>
                  <a:pt x="6868924" y="6593297"/>
                </a:lnTo>
                <a:lnTo>
                  <a:pt x="867282" y="6593297"/>
                </a:lnTo>
                <a:lnTo>
                  <a:pt x="810549" y="6521104"/>
                </a:lnTo>
                <a:cubicBezTo>
                  <a:pt x="301472" y="5840388"/>
                  <a:pt x="0" y="4995393"/>
                  <a:pt x="0" y="4079984"/>
                </a:cubicBezTo>
                <a:cubicBezTo>
                  <a:pt x="0" y="1826671"/>
                  <a:pt x="1826671" y="0"/>
                  <a:pt x="4079984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7859439-9F65-4FE4-AFB1-B03529453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592" y="1480710"/>
            <a:ext cx="5144928" cy="4698602"/>
          </a:xfrm>
        </p:spPr>
        <p:txBody>
          <a:bodyPr anchor="t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2002298-DFBB-481C-BB65-B2B03B0D8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3249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7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4779964" cy="6413064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4546212" cy="6179311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02972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FC3108-6645-447A-94B4-5B886047C764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76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77C6A0E-9AD9-4DAE-A8F9-47352997DD40}"/>
              </a:ext>
            </a:extLst>
          </p:cNvPr>
          <p:cNvSpPr/>
          <p:nvPr/>
        </p:nvSpPr>
        <p:spPr>
          <a:xfrm>
            <a:off x="1" y="1"/>
            <a:ext cx="4779963" cy="6413064"/>
          </a:xfrm>
          <a:custGeom>
            <a:avLst/>
            <a:gdLst>
              <a:gd name="connsiteX0" fmla="*/ 0 w 4779963"/>
              <a:gd name="connsiteY0" fmla="*/ 0 h 6413064"/>
              <a:gd name="connsiteX1" fmla="*/ 3376100 w 4779963"/>
              <a:gd name="connsiteY1" fmla="*/ 0 h 6413064"/>
              <a:gd name="connsiteX2" fmla="*/ 3478394 w 4779963"/>
              <a:gd name="connsiteY2" fmla="*/ 76494 h 6413064"/>
              <a:gd name="connsiteX3" fmla="*/ 4779963 w 4779963"/>
              <a:gd name="connsiteY3" fmla="*/ 2836412 h 6413064"/>
              <a:gd name="connsiteX4" fmla="*/ 1203311 w 4779963"/>
              <a:gd name="connsiteY4" fmla="*/ 6413064 h 6413064"/>
              <a:gd name="connsiteX5" fmla="*/ 139724 w 4779963"/>
              <a:gd name="connsiteY5" fmla="*/ 6252265 h 6413064"/>
              <a:gd name="connsiteX6" fmla="*/ 0 w 4779963"/>
              <a:gd name="connsiteY6" fmla="*/ 6201125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3" h="6413064">
                <a:moveTo>
                  <a:pt x="0" y="0"/>
                </a:moveTo>
                <a:lnTo>
                  <a:pt x="3376100" y="0"/>
                </a:lnTo>
                <a:lnTo>
                  <a:pt x="3478394" y="76494"/>
                </a:lnTo>
                <a:cubicBezTo>
                  <a:pt x="4273295" y="732504"/>
                  <a:pt x="4779963" y="1725289"/>
                  <a:pt x="4779963" y="2836412"/>
                </a:cubicBezTo>
                <a:cubicBezTo>
                  <a:pt x="4779963" y="4811742"/>
                  <a:pt x="3178641" y="6413064"/>
                  <a:pt x="1203311" y="6413064"/>
                </a:cubicBezTo>
                <a:cubicBezTo>
                  <a:pt x="832937" y="6413064"/>
                  <a:pt x="475711" y="6356768"/>
                  <a:pt x="139724" y="6252265"/>
                </a:cubicBezTo>
                <a:lnTo>
                  <a:pt x="0" y="62011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48E37E15-2CF4-46CD-A97E-2366CDF20E8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2" y="1"/>
            <a:ext cx="4546213" cy="6179312"/>
          </a:xfrm>
          <a:custGeom>
            <a:avLst/>
            <a:gdLst>
              <a:gd name="connsiteX0" fmla="*/ 0 w 4546213"/>
              <a:gd name="connsiteY0" fmla="*/ 0 h 6179312"/>
              <a:gd name="connsiteX1" fmla="*/ 2966307 w 4546213"/>
              <a:gd name="connsiteY1" fmla="*/ 0 h 6179312"/>
              <a:gd name="connsiteX2" fmla="*/ 3072361 w 4546213"/>
              <a:gd name="connsiteY2" fmla="*/ 64429 h 6179312"/>
              <a:gd name="connsiteX3" fmla="*/ 4546213 w 4546213"/>
              <a:gd name="connsiteY3" fmla="*/ 2836413 h 6179312"/>
              <a:gd name="connsiteX4" fmla="*/ 1203314 w 4546213"/>
              <a:gd name="connsiteY4" fmla="*/ 6179312 h 6179312"/>
              <a:gd name="connsiteX5" fmla="*/ 209238 w 4546213"/>
              <a:gd name="connsiteY5" fmla="*/ 6029022 h 6179312"/>
              <a:gd name="connsiteX6" fmla="*/ 0 w 4546213"/>
              <a:gd name="connsiteY6" fmla="*/ 5952440 h 617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3" h="6179312">
                <a:moveTo>
                  <a:pt x="0" y="0"/>
                </a:moveTo>
                <a:lnTo>
                  <a:pt x="2966307" y="0"/>
                </a:lnTo>
                <a:lnTo>
                  <a:pt x="3072361" y="64429"/>
                </a:lnTo>
                <a:cubicBezTo>
                  <a:pt x="3961578" y="665172"/>
                  <a:pt x="4546213" y="1682518"/>
                  <a:pt x="4546213" y="2836413"/>
                </a:cubicBezTo>
                <a:cubicBezTo>
                  <a:pt x="4546213" y="4682645"/>
                  <a:pt x="3049546" y="6179312"/>
                  <a:pt x="1203314" y="6179312"/>
                </a:cubicBezTo>
                <a:cubicBezTo>
                  <a:pt x="857146" y="6179312"/>
                  <a:pt x="523266" y="6126695"/>
                  <a:pt x="209238" y="6029022"/>
                </a:cubicBezTo>
                <a:lnTo>
                  <a:pt x="0" y="5952440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02972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11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4779964" cy="6413064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4546212" cy="6179311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FC3108-6645-447A-94B4-5B886047C764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5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1500">
                <a:srgbClr val="FFFFFF">
                  <a:alpha val="70000"/>
                </a:srgbClr>
              </a:gs>
              <a:gs pos="83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5D2485-288B-4C04-96B9-2B4A313C8922}"/>
              </a:ext>
            </a:extLst>
          </p:cNvPr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852F8E-63AE-43DD-809C-B8606D34592B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561C2-BA65-46C4-BE8C-1A7497E884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28" name="Slide Number Placeholder 13">
            <a:extLst>
              <a:ext uri="{FF2B5EF4-FFF2-40B4-BE49-F238E27FC236}">
                <a16:creationId xmlns:a16="http://schemas.microsoft.com/office/drawing/2014/main" id="{CE1FD2D3-33AB-45C8-8460-A53DA1178B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5E165C-C0B1-4DBC-9626-FFD61EB2A3C6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 flipV="1"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5D2485-288B-4C04-96B9-2B4A313C8922}"/>
              </a:ext>
            </a:extLst>
          </p:cNvPr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852F8E-63AE-43DD-809C-B8606D34592B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561C2-BA65-46C4-BE8C-1A7497E884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504A362-78AD-4F31-9FCF-66BA2DBDB3E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0E096E-920F-4CEE-BF9A-07CA664FED23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99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i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Section Header</a:t>
            </a:r>
            <a:endParaRPr lang="en-GB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967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Section Header</a:t>
            </a:r>
            <a:endParaRPr lang="en-GB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476201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609FE-43FB-456B-BAF9-6FC670B8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0492"/>
            <a:ext cx="10980413" cy="1484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9D659-7B46-41C1-9CA1-5746C1F33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522197"/>
            <a:ext cx="10980413" cy="3654765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A1F076-A89C-4CB0-B989-3D0025F57611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C3D765-86AA-4427-A0B6-8B18C4317F1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3">
            <a:extLst>
              <a:ext uri="{FF2B5EF4-FFF2-40B4-BE49-F238E27FC236}">
                <a16:creationId xmlns:a16="http://schemas.microsoft.com/office/drawing/2014/main" id="{5F01409D-0479-49CD-B8ED-E73E5F96A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16A1F9-49AB-4FE6-BBD0-DD68FF6EB753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89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65" r:id="rId3"/>
    <p:sldLayoutId id="2147483666" r:id="rId4"/>
    <p:sldLayoutId id="2147483671" r:id="rId5"/>
    <p:sldLayoutId id="2147483663" r:id="rId6"/>
    <p:sldLayoutId id="2147483664" r:id="rId7"/>
    <p:sldLayoutId id="2147483660" r:id="rId8"/>
    <p:sldLayoutId id="2147483675" r:id="rId9"/>
    <p:sldLayoutId id="2147483661" r:id="rId10"/>
    <p:sldLayoutId id="2147483655" r:id="rId11"/>
    <p:sldLayoutId id="2147483667" r:id="rId12"/>
    <p:sldLayoutId id="2147483670" r:id="rId13"/>
    <p:sldLayoutId id="2147483672" r:id="rId14"/>
    <p:sldLayoutId id="2147483668" r:id="rId15"/>
    <p:sldLayoutId id="2147483669" r:id="rId16"/>
    <p:sldLayoutId id="2147483676" r:id="rId17"/>
    <p:sldLayoutId id="2147483677" r:id="rId18"/>
    <p:sldLayoutId id="2147483679" r:id="rId19"/>
    <p:sldLayoutId id="2147483680" r:id="rId20"/>
    <p:sldLayoutId id="2147483682" r:id="rId21"/>
    <p:sldLayoutId id="2147483683" r:id="rId22"/>
    <p:sldLayoutId id="214748368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3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4.sv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Red umbrella">
            <a:extLst>
              <a:ext uri="{FF2B5EF4-FFF2-40B4-BE49-F238E27FC236}">
                <a16:creationId xmlns:a16="http://schemas.microsoft.com/office/drawing/2014/main" id="{30FFF511-4CAB-A64C-A5DD-3E2A8035478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67000" y="0"/>
            <a:ext cx="6858000" cy="6858000"/>
          </a:xfr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A1BF7DBB-67AA-4599-B44E-07D280BDF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0" dirty="0"/>
              <a:t>PORTFOLIO</a:t>
            </a:r>
          </a:p>
        </p:txBody>
      </p:sp>
      <p:cxnSp>
        <p:nvCxnSpPr>
          <p:cNvPr id="17" name="Straight Connector 16" descr="divider line">
            <a:extLst>
              <a:ext uri="{FF2B5EF4-FFF2-40B4-BE49-F238E27FC236}">
                <a16:creationId xmlns:a16="http://schemas.microsoft.com/office/drawing/2014/main" id="{BA62D616-C355-46BC-B4B6-8254E2BE6EE7}"/>
              </a:ext>
            </a:extLst>
          </p:cNvPr>
          <p:cNvCxnSpPr/>
          <p:nvPr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13">
            <a:extLst>
              <a:ext uri="{FF2B5EF4-FFF2-40B4-BE49-F238E27FC236}">
                <a16:creationId xmlns:a16="http://schemas.microsoft.com/office/drawing/2014/main" id="{F5E856BA-8A49-437A-AC08-57B28491C5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SHUBHA CHAUDHARY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7ECF636-D45E-4307-9E3A-89A2B59602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41140" y="5767779"/>
            <a:ext cx="2915816" cy="313932"/>
          </a:xfrm>
        </p:spPr>
        <p:txBody>
          <a:bodyPr/>
          <a:lstStyle/>
          <a:p>
            <a:r>
              <a:rPr lang="en-AU" sz="1600" dirty="0"/>
              <a:t>24 September, 2018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0619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closeup of old-car wheels">
            <a:extLst>
              <a:ext uri="{FF2B5EF4-FFF2-40B4-BE49-F238E27FC236}">
                <a16:creationId xmlns:a16="http://schemas.microsoft.com/office/drawing/2014/main" id="{CA775DB0-EB24-DB4C-AB2C-20FB50C4B6B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6" b="226"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6E62E09-7004-4A2E-958A-28DD809A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21A584-7071-4718-B256-83681FB5F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 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8B35F0B-9AF9-431E-AF89-C594451F8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5964369"/>
              </p:ext>
            </p:extLst>
          </p:nvPr>
        </p:nvGraphicFramePr>
        <p:xfrm>
          <a:off x="556181" y="2111604"/>
          <a:ext cx="5020145" cy="4026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A4A2F49-6333-4BC6-8775-3301185A68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109" y="6169903"/>
            <a:ext cx="668700" cy="61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1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38B81FA-4591-4538-9775-7EEE32A9C2C3}"/>
              </a:ext>
            </a:extLst>
          </p:cNvPr>
          <p:cNvSpPr/>
          <p:nvPr/>
        </p:nvSpPr>
        <p:spPr>
          <a:xfrm>
            <a:off x="711201" y="896684"/>
            <a:ext cx="1802782" cy="655928"/>
          </a:xfrm>
          <a:prstGeom prst="roundRect">
            <a:avLst>
              <a:gd name="adj" fmla="val 8785"/>
            </a:avLst>
          </a:prstGeom>
          <a:solidFill>
            <a:schemeClr val="accent3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Design Flow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4" name="Picture Placeholder 13" descr="person looking down red shoes">
            <a:extLst>
              <a:ext uri="{FF2B5EF4-FFF2-40B4-BE49-F238E27FC236}">
                <a16:creationId xmlns:a16="http://schemas.microsoft.com/office/drawing/2014/main" id="{0636CA69-779E-BF41-9053-091902E02B4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07" r="13207"/>
          <a:stretch/>
        </p:blipFill>
        <p:spPr>
          <a:xfrm>
            <a:off x="0" y="504419"/>
            <a:ext cx="4546212" cy="617931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0EF0D1-B812-44BF-80F6-92ABEADA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Design Flow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EF7EE-340F-4231-8525-3FB03307DD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AU" sz="1600" dirty="0"/>
              <a:t>Keep it simple and crisp.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1600" dirty="0"/>
              <a:t>Make it responsive across different   devices.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1600" dirty="0"/>
              <a:t>Selection of colours ,font size and wireframe.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1600" dirty="0"/>
              <a:t> Flow of the content and nesting the information of same kind in same section.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1600" dirty="0"/>
              <a:t>Include fun </a:t>
            </a:r>
            <a:r>
              <a:rPr lang="en-AU" sz="1600" b="1" dirty="0"/>
              <a:t>without</a:t>
            </a:r>
            <a:r>
              <a:rPr lang="en-AU" sz="1600" dirty="0"/>
              <a:t> overuse of animation.</a:t>
            </a:r>
          </a:p>
          <a:p>
            <a:pPr>
              <a:buFont typeface="Wingdings" panose="05000000000000000000" pitchFamily="2" charset="2"/>
              <a:buChar char="v"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DC44C-1E53-45E2-A92A-CAA2D9CBAF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/>
              <a:t>TOOLS </a:t>
            </a:r>
          </a:p>
        </p:txBody>
      </p:sp>
      <p:pic>
        <p:nvPicPr>
          <p:cNvPr id="6" name="Graphic 5" descr="Head with Gears">
            <a:extLst>
              <a:ext uri="{FF2B5EF4-FFF2-40B4-BE49-F238E27FC236}">
                <a16:creationId xmlns:a16="http://schemas.microsoft.com/office/drawing/2014/main" id="{F5E7D1A4-47A8-4A71-A3F7-323D963CF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1204" y="2177202"/>
            <a:ext cx="697843" cy="697843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626E3BA-F687-463A-B9D6-27C804ADCA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4340201"/>
              </p:ext>
            </p:extLst>
          </p:nvPr>
        </p:nvGraphicFramePr>
        <p:xfrm>
          <a:off x="8389855" y="2177202"/>
          <a:ext cx="3487917" cy="3942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6587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red typewriter">
            <a:extLst>
              <a:ext uri="{FF2B5EF4-FFF2-40B4-BE49-F238E27FC236}">
                <a16:creationId xmlns:a16="http://schemas.microsoft.com/office/drawing/2014/main" id="{BDF09815-0DB2-284D-A9E2-349BCC910C0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" b="78"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BF01A071-338D-4D5A-BE90-3F5726F0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BAF6A24-4ECF-4F26-AAE3-EE8BD08C1B7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775E0DB-8B4F-485F-8415-F8F9045C1E3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902696" y="4872871"/>
            <a:ext cx="6711885" cy="945317"/>
          </a:xfrm>
        </p:spPr>
        <p:txBody>
          <a:bodyPr>
            <a:normAutofit/>
          </a:bodyPr>
          <a:lstStyle/>
          <a:p>
            <a:pPr>
              <a:buSzPct val="101000"/>
              <a:buFont typeface="Wingdings" panose="05000000000000000000" pitchFamily="2" charset="2"/>
              <a:buChar char="v"/>
            </a:pPr>
            <a:r>
              <a:rPr lang="en-GB" dirty="0"/>
              <a:t>Choice of right colour palette.</a:t>
            </a:r>
          </a:p>
          <a:p>
            <a:pPr>
              <a:buSzPct val="101000"/>
              <a:buFont typeface="Wingdings" panose="05000000000000000000" pitchFamily="2" charset="2"/>
              <a:buChar char="v"/>
            </a:pPr>
            <a:r>
              <a:rPr lang="en-GB" dirty="0"/>
              <a:t>Animation type.</a:t>
            </a:r>
          </a:p>
          <a:p>
            <a:pPr>
              <a:buSzPct val="101000"/>
              <a:buFont typeface="Wingdings" panose="05000000000000000000" pitchFamily="2" charset="2"/>
              <a:buChar char="v"/>
            </a:pPr>
            <a:r>
              <a:rPr lang="en-GB" dirty="0"/>
              <a:t>Right content.</a:t>
            </a:r>
          </a:p>
          <a:p>
            <a:pPr marL="0" indent="0">
              <a:buSzPct val="101000"/>
              <a:buNone/>
            </a:pPr>
            <a:endParaRPr lang="en-GB" dirty="0"/>
          </a:p>
          <a:p>
            <a:pPr>
              <a:buSzPct val="101000"/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SzPct val="101000"/>
              <a:buFont typeface="Wingdings" panose="05000000000000000000" pitchFamily="2" charset="2"/>
              <a:buChar char="v"/>
            </a:pPr>
            <a:endParaRPr lang="en-GB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4B00A2-8957-4883-BF2C-980043E124C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400307" y="2271191"/>
            <a:ext cx="4546212" cy="1414690"/>
          </a:xfrm>
        </p:spPr>
        <p:txBody>
          <a:bodyPr/>
          <a:lstStyle/>
          <a:p>
            <a:pPr>
              <a:buSzPct val="101000"/>
              <a:buFont typeface="Wingdings" panose="05000000000000000000" pitchFamily="2" charset="2"/>
              <a:buChar char="v"/>
            </a:pPr>
            <a:r>
              <a:rPr lang="en-GB" sz="1600" dirty="0"/>
              <a:t>From</a:t>
            </a:r>
            <a:r>
              <a:rPr lang="en-GB" dirty="0"/>
              <a:t> </a:t>
            </a:r>
            <a:r>
              <a:rPr lang="en-GB" sz="1600" dirty="0"/>
              <a:t>where to start?</a:t>
            </a:r>
          </a:p>
          <a:p>
            <a:pPr>
              <a:buSzPct val="101000"/>
              <a:buFont typeface="Wingdings" panose="05000000000000000000" pitchFamily="2" charset="2"/>
              <a:buChar char="v"/>
            </a:pPr>
            <a:r>
              <a:rPr lang="en-GB" sz="1600" dirty="0"/>
              <a:t>Adding responsiveness.</a:t>
            </a:r>
          </a:p>
          <a:p>
            <a:pPr>
              <a:buSzPct val="101000"/>
              <a:buFont typeface="Wingdings" panose="05000000000000000000" pitchFamily="2" charset="2"/>
              <a:buChar char="v"/>
            </a:pPr>
            <a:r>
              <a:rPr lang="en-GB" sz="1600" dirty="0"/>
              <a:t>Adding tailor made icon to web-page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1441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closeup of back of car">
            <a:extLst>
              <a:ext uri="{FF2B5EF4-FFF2-40B4-BE49-F238E27FC236}">
                <a16:creationId xmlns:a16="http://schemas.microsoft.com/office/drawing/2014/main" id="{B76024DF-019D-DB4D-A346-9138396F62E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BF01A071-338D-4D5A-BE90-3F5726F0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IMPLEMENTATION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DD05D36-183A-4C55-8859-F64B5CBF7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698757"/>
              </p:ext>
            </p:extLst>
          </p:nvPr>
        </p:nvGraphicFramePr>
        <p:xfrm>
          <a:off x="4873659" y="2673232"/>
          <a:ext cx="6476215" cy="27566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67149">
                  <a:extLst>
                    <a:ext uri="{9D8B030D-6E8A-4147-A177-3AD203B41FA5}">
                      <a16:colId xmlns:a16="http://schemas.microsoft.com/office/drawing/2014/main" val="2538384577"/>
                    </a:ext>
                  </a:extLst>
                </a:gridCol>
                <a:gridCol w="2154533">
                  <a:extLst>
                    <a:ext uri="{9D8B030D-6E8A-4147-A177-3AD203B41FA5}">
                      <a16:colId xmlns:a16="http://schemas.microsoft.com/office/drawing/2014/main" val="1729089853"/>
                    </a:ext>
                  </a:extLst>
                </a:gridCol>
                <a:gridCol w="2154533">
                  <a:extLst>
                    <a:ext uri="{9D8B030D-6E8A-4147-A177-3AD203B41FA5}">
                      <a16:colId xmlns:a16="http://schemas.microsoft.com/office/drawing/2014/main" val="1019205260"/>
                    </a:ext>
                  </a:extLst>
                </a:gridCol>
              </a:tblGrid>
              <a:tr h="9188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Indexlay.html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Index2.html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Style2.css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8414449"/>
                  </a:ext>
                </a:extLst>
              </a:tr>
              <a:tr h="918869">
                <a:tc>
                  <a:txBody>
                    <a:bodyPr/>
                    <a:lstStyle/>
                    <a:p>
                      <a:r>
                        <a:rPr lang="en-GB" sz="1400" dirty="0"/>
                        <a:t>Include typewriter effect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Adding  Resume and project page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Adding </a:t>
                      </a:r>
                      <a:r>
                        <a:rPr kumimoji="0" lang="en-US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Scss</a:t>
                      </a: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file 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776521"/>
                  </a:ext>
                </a:extLst>
              </a:tr>
              <a:tr h="9188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Overlay effect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Addition of more content as the course advance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Java-script to make it more interactive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242798"/>
                  </a:ext>
                </a:extLst>
              </a:tr>
            </a:tbl>
          </a:graphicData>
        </a:graphic>
      </p:graphicFrame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BAF6A24-4ECF-4F26-AAE3-EE8BD08C1B7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01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wonan holding camera">
            <a:extLst>
              <a:ext uri="{FF2B5EF4-FFF2-40B4-BE49-F238E27FC236}">
                <a16:creationId xmlns:a16="http://schemas.microsoft.com/office/drawing/2014/main" id="{F808FE38-E4EA-A441-BE95-7C43BE506B0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2910EC0-02EA-4D17-8424-64B22947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0492" y="1878398"/>
            <a:ext cx="6354526" cy="3082473"/>
          </a:xfrm>
        </p:spPr>
        <p:txBody>
          <a:bodyPr/>
          <a:lstStyle/>
          <a:p>
            <a:pPr algn="just"/>
            <a:r>
              <a:rPr lang="en-US" dirty="0"/>
              <a:t>Quote </a:t>
            </a:r>
            <a:br>
              <a:rPr lang="en-US" dirty="0"/>
            </a:br>
            <a:br>
              <a:rPr lang="en-US" dirty="0"/>
            </a:br>
            <a:r>
              <a:rPr lang="en-US" sz="5400" dirty="0"/>
              <a:t>“</a:t>
            </a:r>
            <a:r>
              <a:rPr lang="en-US" dirty="0"/>
              <a:t>We will all die. The goal isn’t to live forever, the goal is to create something that will</a:t>
            </a:r>
            <a:r>
              <a:rPr lang="en-US" sz="5400" dirty="0"/>
              <a:t>”</a:t>
            </a:r>
            <a:endParaRPr lang="en-GB" sz="5400" b="0" i="1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868C1F9-4EEB-470B-92F7-C9DC6AF0FF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196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og wearing ">
            <a:extLst>
              <a:ext uri="{FF2B5EF4-FFF2-40B4-BE49-F238E27FC236}">
                <a16:creationId xmlns:a16="http://schemas.microsoft.com/office/drawing/2014/main" id="{C82E84C0-3F8B-5A4C-8DA3-AB9BEB51215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562502" y="1539126"/>
            <a:ext cx="3421745" cy="3421745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2910EC0-02EA-4D17-8424-64B22947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Any feedbacks are more than welcome.</a:t>
            </a:r>
            <a:endParaRPr lang="en-GB" b="0" i="1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E90A7E6-8214-4B8D-9F7F-0BE3175CBE7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4512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bstract blue and red lines">
            <a:extLst>
              <a:ext uri="{FF2B5EF4-FFF2-40B4-BE49-F238E27FC236}">
                <a16:creationId xmlns:a16="http://schemas.microsoft.com/office/drawing/2014/main" id="{3EEC4240-EFB3-C948-9A50-7B6C9A8EDD0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34323A-4440-4925-884C-BF32AF9696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  <p:pic>
        <p:nvPicPr>
          <p:cNvPr id="25" name="Graphic 24" descr="User" title="Icon - Presenter Name">
            <a:extLst>
              <a:ext uri="{FF2B5EF4-FFF2-40B4-BE49-F238E27FC236}">
                <a16:creationId xmlns:a16="http://schemas.microsoft.com/office/drawing/2014/main" id="{8AD9F4DD-CCDA-4C5B-AC7A-71E96FD45B2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3D523DE-8D84-445C-9EB1-833C86FAEF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000" dirty="0"/>
              <a:t>Shubha Chaudhary</a:t>
            </a:r>
            <a:endParaRPr lang="en-GB" sz="2000" dirty="0"/>
          </a:p>
        </p:txBody>
      </p:sp>
      <p:pic>
        <p:nvPicPr>
          <p:cNvPr id="27" name="Graphic 26" descr="Smart Phone" title="Icon - Presenter Phone Number">
            <a:extLst>
              <a:ext uri="{FF2B5EF4-FFF2-40B4-BE49-F238E27FC236}">
                <a16:creationId xmlns:a16="http://schemas.microsoft.com/office/drawing/2014/main" id="{7F57AED0-2F73-4435-986B-E6D6B090FB8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702F440-372E-43AF-810E-53CF9C35629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000" dirty="0"/>
              <a:t>0470259183</a:t>
            </a:r>
            <a:endParaRPr lang="en-GB" sz="2000" dirty="0"/>
          </a:p>
        </p:txBody>
      </p:sp>
      <p:pic>
        <p:nvPicPr>
          <p:cNvPr id="26" name="Graphic 25" descr="Envelope" title="Icon Presenter Email">
            <a:extLst>
              <a:ext uri="{FF2B5EF4-FFF2-40B4-BE49-F238E27FC236}">
                <a16:creationId xmlns:a16="http://schemas.microsoft.com/office/drawing/2014/main" id="{D4984F9A-48C8-4F0D-AFBE-978FEBD86F1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28F8604-5C94-4C39-98B7-2B8786FCB5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/>
              <a:t>Shubha.learning@gmail.com</a:t>
            </a:r>
            <a:endParaRPr lang="en-GB" sz="2000" dirty="0"/>
          </a:p>
        </p:txBody>
      </p:sp>
      <p:pic>
        <p:nvPicPr>
          <p:cNvPr id="28" name="Graphic 27" descr="Link">
            <a:extLst>
              <a:ext uri="{FF2B5EF4-FFF2-40B4-BE49-F238E27FC236}">
                <a16:creationId xmlns:a16="http://schemas.microsoft.com/office/drawing/2014/main" id="{73A362A9-D05E-4043-BA3E-8CCCD7280B5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C46AEC3-BADD-4FB8-820D-E3753FED3AF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   will add </a:t>
            </a:r>
          </a:p>
        </p:txBody>
      </p:sp>
      <p:cxnSp>
        <p:nvCxnSpPr>
          <p:cNvPr id="24" name="Straight Connector 23" descr="divider line">
            <a:extLst>
              <a:ext uri="{FF2B5EF4-FFF2-40B4-BE49-F238E27FC236}">
                <a16:creationId xmlns:a16="http://schemas.microsoft.com/office/drawing/2014/main" id="{88ABE268-9B2A-4899-AC85-147AE076489C}"/>
              </a:ext>
            </a:extLst>
          </p:cNvPr>
          <p:cNvCxnSpPr/>
          <p:nvPr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20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8">
      <a:dk1>
        <a:srgbClr val="000000"/>
      </a:dk1>
      <a:lt1>
        <a:srgbClr val="FFFFFF"/>
      </a:lt1>
      <a:dk2>
        <a:srgbClr val="44546A"/>
      </a:dk2>
      <a:lt2>
        <a:srgbClr val="D9D9D9"/>
      </a:lt2>
      <a:accent1>
        <a:srgbClr val="FFC000"/>
      </a:accent1>
      <a:accent2>
        <a:srgbClr val="C00000"/>
      </a:accent2>
      <a:accent3>
        <a:srgbClr val="8A0000"/>
      </a:accent3>
      <a:accent4>
        <a:srgbClr val="462340"/>
      </a:accent4>
      <a:accent5>
        <a:srgbClr val="4A7260"/>
      </a:accent5>
      <a:accent6>
        <a:srgbClr val="70AD47"/>
      </a:accent6>
      <a:hlink>
        <a:srgbClr val="0070C0"/>
      </a:hlink>
      <a:folHlink>
        <a:srgbClr val="954F72"/>
      </a:folHlink>
    </a:clrScheme>
    <a:fontScheme name="Custom 38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d_Template_CA - v5" id="{91F2B38C-E08A-46D0-9EA0-C8E2D9504695}" vid="{05019A34-FD6E-4E67-9877-6213236777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6228D5-9BE7-4F82-AB6E-A758A04F31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163F52-96AE-4DAB-9EEA-C8B1B9049CF4}">
  <ds:schemaRefs>
    <ds:schemaRef ds:uri="6dc4bcd6-49db-4c07-9060-8acfc67cef9f"/>
    <ds:schemaRef ds:uri="http://schemas.microsoft.com/sharepoint/v3"/>
    <ds:schemaRef ds:uri="http://schemas.microsoft.com/office/2006/documentManagement/types"/>
    <ds:schemaRef ds:uri="http://www.w3.org/XML/1998/namespace"/>
    <ds:schemaRef ds:uri="http://purl.org/dc/elements/1.1/"/>
    <ds:schemaRef ds:uri="fb0879af-3eba-417a-a55a-ffe6dcd6ca77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6FBBA49-322C-48B8-8651-28266E2FD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Creative red presentation</Template>
  <TotalTime>0</TotalTime>
  <Words>160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Arial</vt:lpstr>
      <vt:lpstr>Calibri</vt:lpstr>
      <vt:lpstr>Century Gothic</vt:lpstr>
      <vt:lpstr>CiscoSans</vt:lpstr>
      <vt:lpstr>Wingdings</vt:lpstr>
      <vt:lpstr>Office Theme</vt:lpstr>
      <vt:lpstr>PORTFOLIO</vt:lpstr>
      <vt:lpstr>Objective </vt:lpstr>
      <vt:lpstr>Design Flow</vt:lpstr>
      <vt:lpstr>Challenges</vt:lpstr>
      <vt:lpstr>FUTURE IMPLEMENTATION</vt:lpstr>
      <vt:lpstr>Quote   “We will all die. The goal isn’t to live forever, the goal is to create something that will”</vt:lpstr>
      <vt:lpstr>Feedback:  Any feedbacks are more than welcome.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2018-09-23T04:08:58Z</dcterms:created>
  <dcterms:modified xsi:type="dcterms:W3CDTF">2018-09-23T08:26:42Z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