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0" r:id="rId5"/>
    <p:sldId id="263" r:id="rId6"/>
    <p:sldId id="262" r:id="rId7"/>
    <p:sldId id="267" r:id="rId8"/>
    <p:sldId id="273" r:id="rId9"/>
    <p:sldId id="268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6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F4599-F1AE-47C5-8D0B-A0D6F587768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A27EE399-BE49-4238-AEB3-7E3A9DA1CDA0}">
      <dgm:prSet phldrT="[Text]"/>
      <dgm:spPr/>
      <dgm:t>
        <a:bodyPr/>
        <a:lstStyle/>
        <a:p>
          <a:r>
            <a:rPr lang="en-AU" dirty="0"/>
            <a:t>Portfolio</a:t>
          </a:r>
        </a:p>
        <a:p>
          <a:r>
            <a:rPr lang="en-AU" dirty="0"/>
            <a:t>(Potential</a:t>
          </a:r>
        </a:p>
        <a:p>
          <a:r>
            <a:rPr lang="en-AU" dirty="0"/>
            <a:t>Employers)</a:t>
          </a:r>
        </a:p>
        <a:p>
          <a:endParaRPr lang="en-AU" dirty="0"/>
        </a:p>
      </dgm:t>
    </dgm:pt>
    <dgm:pt modelId="{96A88B29-2995-4183-A459-9828B78E849B}" type="parTrans" cxnId="{939BDAE4-A1F3-4A11-9782-A11AF2604AD5}">
      <dgm:prSet/>
      <dgm:spPr/>
      <dgm:t>
        <a:bodyPr/>
        <a:lstStyle/>
        <a:p>
          <a:endParaRPr lang="en-AU"/>
        </a:p>
      </dgm:t>
    </dgm:pt>
    <dgm:pt modelId="{9C78DBA7-F92B-4A8C-A939-0641AC6146C6}" type="sibTrans" cxnId="{939BDAE4-A1F3-4A11-9782-A11AF2604AD5}">
      <dgm:prSet/>
      <dgm:spPr/>
      <dgm:t>
        <a:bodyPr/>
        <a:lstStyle/>
        <a:p>
          <a:endParaRPr lang="en-AU"/>
        </a:p>
      </dgm:t>
    </dgm:pt>
    <dgm:pt modelId="{75BBEF64-87C6-46B8-ADF5-4F1939312BC9}">
      <dgm:prSet phldrT="[Text]"/>
      <dgm:spPr/>
      <dgm:t>
        <a:bodyPr/>
        <a:lstStyle/>
        <a:p>
          <a:r>
            <a:rPr lang="en-AU" dirty="0"/>
            <a:t>Skills</a:t>
          </a:r>
        </a:p>
      </dgm:t>
    </dgm:pt>
    <dgm:pt modelId="{8141A53A-6473-4599-84DA-6045D68CAA41}" type="parTrans" cxnId="{0E6BC0FD-1311-408F-85DD-6D52D4B499E7}">
      <dgm:prSet/>
      <dgm:spPr/>
      <dgm:t>
        <a:bodyPr/>
        <a:lstStyle/>
        <a:p>
          <a:endParaRPr lang="en-AU"/>
        </a:p>
      </dgm:t>
    </dgm:pt>
    <dgm:pt modelId="{7C410857-7752-4A86-AC6F-89213CB139CD}" type="sibTrans" cxnId="{0E6BC0FD-1311-408F-85DD-6D52D4B499E7}">
      <dgm:prSet/>
      <dgm:spPr/>
      <dgm:t>
        <a:bodyPr/>
        <a:lstStyle/>
        <a:p>
          <a:endParaRPr lang="en-AU"/>
        </a:p>
      </dgm:t>
    </dgm:pt>
    <dgm:pt modelId="{502E4B52-584D-45B5-9B1A-59F207A574E1}">
      <dgm:prSet phldrT="[Text]"/>
      <dgm:spPr/>
      <dgm:t>
        <a:bodyPr/>
        <a:lstStyle/>
        <a:p>
          <a:r>
            <a:rPr lang="en-AU" dirty="0"/>
            <a:t>Experience</a:t>
          </a:r>
        </a:p>
      </dgm:t>
    </dgm:pt>
    <dgm:pt modelId="{91D8A968-F649-4037-AA03-419902C24527}" type="parTrans" cxnId="{473C838C-245D-47D4-9011-119D90AF9172}">
      <dgm:prSet/>
      <dgm:spPr/>
      <dgm:t>
        <a:bodyPr/>
        <a:lstStyle/>
        <a:p>
          <a:endParaRPr lang="en-AU"/>
        </a:p>
      </dgm:t>
    </dgm:pt>
    <dgm:pt modelId="{A8562E16-D230-445F-B780-837262539FC1}" type="sibTrans" cxnId="{473C838C-245D-47D4-9011-119D90AF9172}">
      <dgm:prSet/>
      <dgm:spPr/>
      <dgm:t>
        <a:bodyPr/>
        <a:lstStyle/>
        <a:p>
          <a:endParaRPr lang="en-AU"/>
        </a:p>
      </dgm:t>
    </dgm:pt>
    <dgm:pt modelId="{755631BD-7023-4BF7-9B06-704044BB84C9}">
      <dgm:prSet phldrT="[Text]"/>
      <dgm:spPr/>
      <dgm:t>
        <a:bodyPr/>
        <a:lstStyle/>
        <a:p>
          <a:r>
            <a:rPr lang="en-AU" dirty="0"/>
            <a:t>Talent</a:t>
          </a:r>
        </a:p>
      </dgm:t>
    </dgm:pt>
    <dgm:pt modelId="{2E5A4B40-1BA8-4975-937E-75719B0F793C}" type="parTrans" cxnId="{C6B25441-13E9-498D-8729-3AEC1C07168A}">
      <dgm:prSet/>
      <dgm:spPr/>
      <dgm:t>
        <a:bodyPr/>
        <a:lstStyle/>
        <a:p>
          <a:endParaRPr lang="en-AU"/>
        </a:p>
      </dgm:t>
    </dgm:pt>
    <dgm:pt modelId="{C916343A-EBF3-4A52-9C6B-62DFA592F1F3}" type="sibTrans" cxnId="{C6B25441-13E9-498D-8729-3AEC1C07168A}">
      <dgm:prSet/>
      <dgm:spPr/>
      <dgm:t>
        <a:bodyPr/>
        <a:lstStyle/>
        <a:p>
          <a:endParaRPr lang="en-AU"/>
        </a:p>
      </dgm:t>
    </dgm:pt>
    <dgm:pt modelId="{AF432FDC-FCFB-4F8A-B529-78DB3CB976C9}" type="pres">
      <dgm:prSet presAssocID="{1C6F4599-F1AE-47C5-8D0B-A0D6F587768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4BF4EF-7047-40CD-97A2-71CE0AEC0320}" type="pres">
      <dgm:prSet presAssocID="{A27EE399-BE49-4238-AEB3-7E3A9DA1CDA0}" presName="centerShape" presStyleLbl="node0" presStyleIdx="0" presStyleCnt="1"/>
      <dgm:spPr/>
    </dgm:pt>
    <dgm:pt modelId="{48CDA373-4231-4953-985F-78376DEE9F65}" type="pres">
      <dgm:prSet presAssocID="{8141A53A-6473-4599-84DA-6045D68CAA41}" presName="parTrans" presStyleLbl="bgSibTrans2D1" presStyleIdx="0" presStyleCnt="3"/>
      <dgm:spPr/>
    </dgm:pt>
    <dgm:pt modelId="{0AB17DF1-FF4B-41A4-B114-5B93F6460774}" type="pres">
      <dgm:prSet presAssocID="{75BBEF64-87C6-46B8-ADF5-4F1939312BC9}" presName="node" presStyleLbl="node1" presStyleIdx="0" presStyleCnt="3">
        <dgm:presLayoutVars>
          <dgm:bulletEnabled val="1"/>
        </dgm:presLayoutVars>
      </dgm:prSet>
      <dgm:spPr/>
    </dgm:pt>
    <dgm:pt modelId="{622D8B3A-5E60-4C48-B770-71DA79BF5C9D}" type="pres">
      <dgm:prSet presAssocID="{91D8A968-F649-4037-AA03-419902C24527}" presName="parTrans" presStyleLbl="bgSibTrans2D1" presStyleIdx="1" presStyleCnt="3"/>
      <dgm:spPr/>
    </dgm:pt>
    <dgm:pt modelId="{DE7D4F51-1752-4C1E-B9DB-829447A6DFC3}" type="pres">
      <dgm:prSet presAssocID="{502E4B52-584D-45B5-9B1A-59F207A574E1}" presName="node" presStyleLbl="node1" presStyleIdx="1" presStyleCnt="3">
        <dgm:presLayoutVars>
          <dgm:bulletEnabled val="1"/>
        </dgm:presLayoutVars>
      </dgm:prSet>
      <dgm:spPr/>
    </dgm:pt>
    <dgm:pt modelId="{99707C2C-CBB9-48EF-BFE3-EF0B7C9C7764}" type="pres">
      <dgm:prSet presAssocID="{2E5A4B40-1BA8-4975-937E-75719B0F793C}" presName="parTrans" presStyleLbl="bgSibTrans2D1" presStyleIdx="2" presStyleCnt="3"/>
      <dgm:spPr/>
    </dgm:pt>
    <dgm:pt modelId="{406FAA37-A02B-4FBC-BCCD-F00BC29F142B}" type="pres">
      <dgm:prSet presAssocID="{755631BD-7023-4BF7-9B06-704044BB84C9}" presName="node" presStyleLbl="node1" presStyleIdx="2" presStyleCnt="3">
        <dgm:presLayoutVars>
          <dgm:bulletEnabled val="1"/>
        </dgm:presLayoutVars>
      </dgm:prSet>
      <dgm:spPr/>
    </dgm:pt>
  </dgm:ptLst>
  <dgm:cxnLst>
    <dgm:cxn modelId="{22B87419-4EFC-4BC6-BAA0-EF57D23C896A}" type="presOf" srcId="{A27EE399-BE49-4238-AEB3-7E3A9DA1CDA0}" destId="{EF4BF4EF-7047-40CD-97A2-71CE0AEC0320}" srcOrd="0" destOrd="0" presId="urn:microsoft.com/office/officeart/2005/8/layout/radial4"/>
    <dgm:cxn modelId="{6397C931-1FDB-4AC7-889E-AC4BFB24273C}" type="presOf" srcId="{2E5A4B40-1BA8-4975-937E-75719B0F793C}" destId="{99707C2C-CBB9-48EF-BFE3-EF0B7C9C7764}" srcOrd="0" destOrd="0" presId="urn:microsoft.com/office/officeart/2005/8/layout/radial4"/>
    <dgm:cxn modelId="{C6B25441-13E9-498D-8729-3AEC1C07168A}" srcId="{A27EE399-BE49-4238-AEB3-7E3A9DA1CDA0}" destId="{755631BD-7023-4BF7-9B06-704044BB84C9}" srcOrd="2" destOrd="0" parTransId="{2E5A4B40-1BA8-4975-937E-75719B0F793C}" sibTransId="{C916343A-EBF3-4A52-9C6B-62DFA592F1F3}"/>
    <dgm:cxn modelId="{35075665-71F6-44E5-97E3-5B7CD370F795}" type="presOf" srcId="{502E4B52-584D-45B5-9B1A-59F207A574E1}" destId="{DE7D4F51-1752-4C1E-B9DB-829447A6DFC3}" srcOrd="0" destOrd="0" presId="urn:microsoft.com/office/officeart/2005/8/layout/radial4"/>
    <dgm:cxn modelId="{7620B94C-0F24-4469-8DFA-B8AA6CCCDAA6}" type="presOf" srcId="{755631BD-7023-4BF7-9B06-704044BB84C9}" destId="{406FAA37-A02B-4FBC-BCCD-F00BC29F142B}" srcOrd="0" destOrd="0" presId="urn:microsoft.com/office/officeart/2005/8/layout/radial4"/>
    <dgm:cxn modelId="{CADAF789-4C6A-49E9-B6E6-FE57BF476751}" type="presOf" srcId="{91D8A968-F649-4037-AA03-419902C24527}" destId="{622D8B3A-5E60-4C48-B770-71DA79BF5C9D}" srcOrd="0" destOrd="0" presId="urn:microsoft.com/office/officeart/2005/8/layout/radial4"/>
    <dgm:cxn modelId="{473C838C-245D-47D4-9011-119D90AF9172}" srcId="{A27EE399-BE49-4238-AEB3-7E3A9DA1CDA0}" destId="{502E4B52-584D-45B5-9B1A-59F207A574E1}" srcOrd="1" destOrd="0" parTransId="{91D8A968-F649-4037-AA03-419902C24527}" sibTransId="{A8562E16-D230-445F-B780-837262539FC1}"/>
    <dgm:cxn modelId="{5B67F1DB-63A2-4E8D-B993-ED7E6D2CBE1B}" type="presOf" srcId="{8141A53A-6473-4599-84DA-6045D68CAA41}" destId="{48CDA373-4231-4953-985F-78376DEE9F65}" srcOrd="0" destOrd="0" presId="urn:microsoft.com/office/officeart/2005/8/layout/radial4"/>
    <dgm:cxn modelId="{939BDAE4-A1F3-4A11-9782-A11AF2604AD5}" srcId="{1C6F4599-F1AE-47C5-8D0B-A0D6F587768D}" destId="{A27EE399-BE49-4238-AEB3-7E3A9DA1CDA0}" srcOrd="0" destOrd="0" parTransId="{96A88B29-2995-4183-A459-9828B78E849B}" sibTransId="{9C78DBA7-F92B-4A8C-A939-0641AC6146C6}"/>
    <dgm:cxn modelId="{3D9D13E5-8E46-4B57-91A3-166D92DB0873}" type="presOf" srcId="{1C6F4599-F1AE-47C5-8D0B-A0D6F587768D}" destId="{AF432FDC-FCFB-4F8A-B529-78DB3CB976C9}" srcOrd="0" destOrd="0" presId="urn:microsoft.com/office/officeart/2005/8/layout/radial4"/>
    <dgm:cxn modelId="{07219FFC-90CC-43BF-A4D8-C9143D4FF79A}" type="presOf" srcId="{75BBEF64-87C6-46B8-ADF5-4F1939312BC9}" destId="{0AB17DF1-FF4B-41A4-B114-5B93F6460774}" srcOrd="0" destOrd="0" presId="urn:microsoft.com/office/officeart/2005/8/layout/radial4"/>
    <dgm:cxn modelId="{0E6BC0FD-1311-408F-85DD-6D52D4B499E7}" srcId="{A27EE399-BE49-4238-AEB3-7E3A9DA1CDA0}" destId="{75BBEF64-87C6-46B8-ADF5-4F1939312BC9}" srcOrd="0" destOrd="0" parTransId="{8141A53A-6473-4599-84DA-6045D68CAA41}" sibTransId="{7C410857-7752-4A86-AC6F-89213CB139CD}"/>
    <dgm:cxn modelId="{A913C27D-0FC2-4743-B92A-F1863E2B5A3F}" type="presParOf" srcId="{AF432FDC-FCFB-4F8A-B529-78DB3CB976C9}" destId="{EF4BF4EF-7047-40CD-97A2-71CE0AEC0320}" srcOrd="0" destOrd="0" presId="urn:microsoft.com/office/officeart/2005/8/layout/radial4"/>
    <dgm:cxn modelId="{0B6B8513-0DF9-4139-9C5D-293ADE6F4CC0}" type="presParOf" srcId="{AF432FDC-FCFB-4F8A-B529-78DB3CB976C9}" destId="{48CDA373-4231-4953-985F-78376DEE9F65}" srcOrd="1" destOrd="0" presId="urn:microsoft.com/office/officeart/2005/8/layout/radial4"/>
    <dgm:cxn modelId="{742729D6-3AA8-4244-9B41-E53BF2D11427}" type="presParOf" srcId="{AF432FDC-FCFB-4F8A-B529-78DB3CB976C9}" destId="{0AB17DF1-FF4B-41A4-B114-5B93F6460774}" srcOrd="2" destOrd="0" presId="urn:microsoft.com/office/officeart/2005/8/layout/radial4"/>
    <dgm:cxn modelId="{150E7CA8-501D-4693-9DD3-946125F49E15}" type="presParOf" srcId="{AF432FDC-FCFB-4F8A-B529-78DB3CB976C9}" destId="{622D8B3A-5E60-4C48-B770-71DA79BF5C9D}" srcOrd="3" destOrd="0" presId="urn:microsoft.com/office/officeart/2005/8/layout/radial4"/>
    <dgm:cxn modelId="{CE08507F-59EF-4E01-A542-B8278C98F073}" type="presParOf" srcId="{AF432FDC-FCFB-4F8A-B529-78DB3CB976C9}" destId="{DE7D4F51-1752-4C1E-B9DB-829447A6DFC3}" srcOrd="4" destOrd="0" presId="urn:microsoft.com/office/officeart/2005/8/layout/radial4"/>
    <dgm:cxn modelId="{C4070E23-D652-4AFB-AEB1-55E67A7C931F}" type="presParOf" srcId="{AF432FDC-FCFB-4F8A-B529-78DB3CB976C9}" destId="{99707C2C-CBB9-48EF-BFE3-EF0B7C9C7764}" srcOrd="5" destOrd="0" presId="urn:microsoft.com/office/officeart/2005/8/layout/radial4"/>
    <dgm:cxn modelId="{7D4B6117-5488-4512-B75E-6B88DBD81552}" type="presParOf" srcId="{AF432FDC-FCFB-4F8A-B529-78DB3CB976C9}" destId="{406FAA37-A02B-4FBC-BCCD-F00BC29F142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F298F-E9E8-43A8-B86F-DD03B6AD2E61}" type="doc">
      <dgm:prSet loTypeId="urn:microsoft.com/office/officeart/2005/8/layout/gear1" loCatId="relationship" qsTypeId="urn:microsoft.com/office/officeart/2005/8/quickstyle/simple1" qsCatId="simple" csTypeId="urn:microsoft.com/office/officeart/2005/8/colors/colorful1" csCatId="colorful" phldr="1"/>
      <dgm:spPr/>
    </dgm:pt>
    <dgm:pt modelId="{461A66A0-A3FE-44A4-B4E0-638003943EDC}">
      <dgm:prSet phldrT="[Text]" custT="1"/>
      <dgm:spPr/>
      <dgm:t>
        <a:bodyPr/>
        <a:lstStyle/>
        <a:p>
          <a:r>
            <a:rPr lang="en-AU" sz="1200" dirty="0"/>
            <a:t>Wireframe.cc</a:t>
          </a:r>
        </a:p>
      </dgm:t>
    </dgm:pt>
    <dgm:pt modelId="{FE25651A-0F51-4217-B0FC-C5A9330C4D73}" type="parTrans" cxnId="{189CD89F-B84E-4B3D-9BA9-05EDE4E22AE9}">
      <dgm:prSet/>
      <dgm:spPr/>
      <dgm:t>
        <a:bodyPr/>
        <a:lstStyle/>
        <a:p>
          <a:endParaRPr lang="en-AU"/>
        </a:p>
      </dgm:t>
    </dgm:pt>
    <dgm:pt modelId="{8A173615-2C16-49D1-896F-BE2FEB8C9783}" type="sibTrans" cxnId="{189CD89F-B84E-4B3D-9BA9-05EDE4E22AE9}">
      <dgm:prSet/>
      <dgm:spPr/>
      <dgm:t>
        <a:bodyPr/>
        <a:lstStyle/>
        <a:p>
          <a:endParaRPr lang="en-AU"/>
        </a:p>
      </dgm:t>
    </dgm:pt>
    <dgm:pt modelId="{3D6718B6-C55C-4CBE-8B7F-D2345BD40018}">
      <dgm:prSet phldrT="[Text]"/>
      <dgm:spPr/>
      <dgm:t>
        <a:bodyPr/>
        <a:lstStyle/>
        <a:p>
          <a:r>
            <a:rPr lang="en-AU" dirty="0"/>
            <a:t>CANVA</a:t>
          </a:r>
        </a:p>
      </dgm:t>
    </dgm:pt>
    <dgm:pt modelId="{E0A475B0-8D71-426A-AB90-4698FA33AFEA}" type="parTrans" cxnId="{42FD7201-B05D-471F-99F3-84F80422B9DC}">
      <dgm:prSet/>
      <dgm:spPr/>
      <dgm:t>
        <a:bodyPr/>
        <a:lstStyle/>
        <a:p>
          <a:endParaRPr lang="en-AU"/>
        </a:p>
      </dgm:t>
    </dgm:pt>
    <dgm:pt modelId="{CAC3BD18-202E-449C-B70E-4AFBC9DF7960}" type="sibTrans" cxnId="{42FD7201-B05D-471F-99F3-84F80422B9DC}">
      <dgm:prSet/>
      <dgm:spPr/>
      <dgm:t>
        <a:bodyPr/>
        <a:lstStyle/>
        <a:p>
          <a:endParaRPr lang="en-AU"/>
        </a:p>
      </dgm:t>
    </dgm:pt>
    <dgm:pt modelId="{DC59DDAD-859E-4F17-86BC-71C69338D479}">
      <dgm:prSet phldrT="[Text]"/>
      <dgm:spPr/>
      <dgm:t>
        <a:bodyPr/>
        <a:lstStyle/>
        <a:p>
          <a:r>
            <a:rPr lang="en-AU" dirty="0"/>
            <a:t>MOODZER</a:t>
          </a:r>
        </a:p>
      </dgm:t>
    </dgm:pt>
    <dgm:pt modelId="{6565C08F-3343-473E-94EE-DA4DFF9F372C}" type="sibTrans" cxnId="{3DF85FA5-4C01-4838-95A9-7E59E75491E9}">
      <dgm:prSet/>
      <dgm:spPr/>
      <dgm:t>
        <a:bodyPr/>
        <a:lstStyle/>
        <a:p>
          <a:endParaRPr lang="en-AU"/>
        </a:p>
      </dgm:t>
    </dgm:pt>
    <dgm:pt modelId="{E4831AE0-E348-4621-9F32-1F8351A7CDEC}" type="parTrans" cxnId="{3DF85FA5-4C01-4838-95A9-7E59E75491E9}">
      <dgm:prSet/>
      <dgm:spPr/>
      <dgm:t>
        <a:bodyPr/>
        <a:lstStyle/>
        <a:p>
          <a:endParaRPr lang="en-AU"/>
        </a:p>
      </dgm:t>
    </dgm:pt>
    <dgm:pt modelId="{9F335813-C5EC-401E-A260-2D7D79DF2A2D}" type="pres">
      <dgm:prSet presAssocID="{1D0F298F-E9E8-43A8-B86F-DD03B6AD2E6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1894A57-925B-489E-ACEE-D6168B34BFAB}" type="pres">
      <dgm:prSet presAssocID="{461A66A0-A3FE-44A4-B4E0-638003943EDC}" presName="gear1" presStyleLbl="node1" presStyleIdx="0" presStyleCnt="3">
        <dgm:presLayoutVars>
          <dgm:chMax val="1"/>
          <dgm:bulletEnabled val="1"/>
        </dgm:presLayoutVars>
      </dgm:prSet>
      <dgm:spPr/>
    </dgm:pt>
    <dgm:pt modelId="{0F101F7A-569C-42A5-B91F-7B4F80BC9F8C}" type="pres">
      <dgm:prSet presAssocID="{461A66A0-A3FE-44A4-B4E0-638003943EDC}" presName="gear1srcNode" presStyleLbl="node1" presStyleIdx="0" presStyleCnt="3"/>
      <dgm:spPr/>
    </dgm:pt>
    <dgm:pt modelId="{044A2DBB-A685-4DDC-82ED-9E442E54ADB2}" type="pres">
      <dgm:prSet presAssocID="{461A66A0-A3FE-44A4-B4E0-638003943EDC}" presName="gear1dstNode" presStyleLbl="node1" presStyleIdx="0" presStyleCnt="3"/>
      <dgm:spPr/>
    </dgm:pt>
    <dgm:pt modelId="{FCFF17B7-1D0B-4BF3-85C3-E3730AB4A5E5}" type="pres">
      <dgm:prSet presAssocID="{DC59DDAD-859E-4F17-86BC-71C69338D479}" presName="gear2" presStyleLbl="node1" presStyleIdx="1" presStyleCnt="3">
        <dgm:presLayoutVars>
          <dgm:chMax val="1"/>
          <dgm:bulletEnabled val="1"/>
        </dgm:presLayoutVars>
      </dgm:prSet>
      <dgm:spPr/>
    </dgm:pt>
    <dgm:pt modelId="{4052B151-BC36-4E85-B4E0-D7C77940CEC9}" type="pres">
      <dgm:prSet presAssocID="{DC59DDAD-859E-4F17-86BC-71C69338D479}" presName="gear2srcNode" presStyleLbl="node1" presStyleIdx="1" presStyleCnt="3"/>
      <dgm:spPr/>
    </dgm:pt>
    <dgm:pt modelId="{153FD507-6F68-4393-BC2F-EB7828E4098E}" type="pres">
      <dgm:prSet presAssocID="{DC59DDAD-859E-4F17-86BC-71C69338D479}" presName="gear2dstNode" presStyleLbl="node1" presStyleIdx="1" presStyleCnt="3"/>
      <dgm:spPr/>
    </dgm:pt>
    <dgm:pt modelId="{DC1C4D0A-4776-4B7F-BB7F-61AC616202B4}" type="pres">
      <dgm:prSet presAssocID="{3D6718B6-C55C-4CBE-8B7F-D2345BD40018}" presName="gear3" presStyleLbl="node1" presStyleIdx="2" presStyleCnt="3" custLinFactNeighborY="2295"/>
      <dgm:spPr/>
    </dgm:pt>
    <dgm:pt modelId="{C4153BEF-366E-4DAD-A351-8A75DE1B1463}" type="pres">
      <dgm:prSet presAssocID="{3D6718B6-C55C-4CBE-8B7F-D2345BD4001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90439DB-5234-4EFE-9849-CB0544B896FF}" type="pres">
      <dgm:prSet presAssocID="{3D6718B6-C55C-4CBE-8B7F-D2345BD40018}" presName="gear3srcNode" presStyleLbl="node1" presStyleIdx="2" presStyleCnt="3"/>
      <dgm:spPr/>
    </dgm:pt>
    <dgm:pt modelId="{14EE316E-A98B-4EE7-B48A-1740BB4D4F99}" type="pres">
      <dgm:prSet presAssocID="{3D6718B6-C55C-4CBE-8B7F-D2345BD40018}" presName="gear3dstNode" presStyleLbl="node1" presStyleIdx="2" presStyleCnt="3"/>
      <dgm:spPr/>
    </dgm:pt>
    <dgm:pt modelId="{186F76D1-8171-412D-B2E5-9B77CB352C9A}" type="pres">
      <dgm:prSet presAssocID="{8A173615-2C16-49D1-896F-BE2FEB8C9783}" presName="connector1" presStyleLbl="sibTrans2D1" presStyleIdx="0" presStyleCnt="3"/>
      <dgm:spPr/>
    </dgm:pt>
    <dgm:pt modelId="{64D9ACA7-B38A-410F-9B49-D8DF480B4455}" type="pres">
      <dgm:prSet presAssocID="{6565C08F-3343-473E-94EE-DA4DFF9F372C}" presName="connector2" presStyleLbl="sibTrans2D1" presStyleIdx="1" presStyleCnt="3"/>
      <dgm:spPr/>
    </dgm:pt>
    <dgm:pt modelId="{924FB3F2-91D8-460F-9A91-36434F6B21E8}" type="pres">
      <dgm:prSet presAssocID="{CAC3BD18-202E-449C-B70E-4AFBC9DF7960}" presName="connector3" presStyleLbl="sibTrans2D1" presStyleIdx="2" presStyleCnt="3"/>
      <dgm:spPr/>
    </dgm:pt>
  </dgm:ptLst>
  <dgm:cxnLst>
    <dgm:cxn modelId="{42FD7201-B05D-471F-99F3-84F80422B9DC}" srcId="{1D0F298F-E9E8-43A8-B86F-DD03B6AD2E61}" destId="{3D6718B6-C55C-4CBE-8B7F-D2345BD40018}" srcOrd="2" destOrd="0" parTransId="{E0A475B0-8D71-426A-AB90-4698FA33AFEA}" sibTransId="{CAC3BD18-202E-449C-B70E-4AFBC9DF7960}"/>
    <dgm:cxn modelId="{CFF10505-3887-413D-9175-6175167BDA04}" type="presOf" srcId="{3D6718B6-C55C-4CBE-8B7F-D2345BD40018}" destId="{C90439DB-5234-4EFE-9849-CB0544B896FF}" srcOrd="2" destOrd="0" presId="urn:microsoft.com/office/officeart/2005/8/layout/gear1"/>
    <dgm:cxn modelId="{190A9F2A-DB60-4EBF-B143-8E4A0EB174EC}" type="presOf" srcId="{1D0F298F-E9E8-43A8-B86F-DD03B6AD2E61}" destId="{9F335813-C5EC-401E-A260-2D7D79DF2A2D}" srcOrd="0" destOrd="0" presId="urn:microsoft.com/office/officeart/2005/8/layout/gear1"/>
    <dgm:cxn modelId="{5945512D-E7EE-4BF5-8220-221612502160}" type="presOf" srcId="{6565C08F-3343-473E-94EE-DA4DFF9F372C}" destId="{64D9ACA7-B38A-410F-9B49-D8DF480B4455}" srcOrd="0" destOrd="0" presId="urn:microsoft.com/office/officeart/2005/8/layout/gear1"/>
    <dgm:cxn modelId="{D5640B3D-7276-4089-8534-31D0A4A9E105}" type="presOf" srcId="{461A66A0-A3FE-44A4-B4E0-638003943EDC}" destId="{C1894A57-925B-489E-ACEE-D6168B34BFAB}" srcOrd="0" destOrd="0" presId="urn:microsoft.com/office/officeart/2005/8/layout/gear1"/>
    <dgm:cxn modelId="{5C97DD42-8395-4C63-84EF-900F0DFEDF01}" type="presOf" srcId="{461A66A0-A3FE-44A4-B4E0-638003943EDC}" destId="{0F101F7A-569C-42A5-B91F-7B4F80BC9F8C}" srcOrd="1" destOrd="0" presId="urn:microsoft.com/office/officeart/2005/8/layout/gear1"/>
    <dgm:cxn modelId="{0C832266-D6F1-4623-91E3-490DF403B07E}" type="presOf" srcId="{DC59DDAD-859E-4F17-86BC-71C69338D479}" destId="{153FD507-6F68-4393-BC2F-EB7828E4098E}" srcOrd="2" destOrd="0" presId="urn:microsoft.com/office/officeart/2005/8/layout/gear1"/>
    <dgm:cxn modelId="{22F1DD57-7E40-4FEB-BF81-E6CA377372FA}" type="presOf" srcId="{DC59DDAD-859E-4F17-86BC-71C69338D479}" destId="{4052B151-BC36-4E85-B4E0-D7C77940CEC9}" srcOrd="1" destOrd="0" presId="urn:microsoft.com/office/officeart/2005/8/layout/gear1"/>
    <dgm:cxn modelId="{D29AD586-8449-4816-A818-55E6A9B319E8}" type="presOf" srcId="{DC59DDAD-859E-4F17-86BC-71C69338D479}" destId="{FCFF17B7-1D0B-4BF3-85C3-E3730AB4A5E5}" srcOrd="0" destOrd="0" presId="urn:microsoft.com/office/officeart/2005/8/layout/gear1"/>
    <dgm:cxn modelId="{7F3C308A-E737-4D6B-A7DA-18297AE54AFE}" type="presOf" srcId="{CAC3BD18-202E-449C-B70E-4AFBC9DF7960}" destId="{924FB3F2-91D8-460F-9A91-36434F6B21E8}" srcOrd="0" destOrd="0" presId="urn:microsoft.com/office/officeart/2005/8/layout/gear1"/>
    <dgm:cxn modelId="{045D5492-8F22-43AA-95EF-8036D4FB95AA}" type="presOf" srcId="{8A173615-2C16-49D1-896F-BE2FEB8C9783}" destId="{186F76D1-8171-412D-B2E5-9B77CB352C9A}" srcOrd="0" destOrd="0" presId="urn:microsoft.com/office/officeart/2005/8/layout/gear1"/>
    <dgm:cxn modelId="{035F189C-2CC7-4618-BD9B-DFA9133D53A2}" type="presOf" srcId="{3D6718B6-C55C-4CBE-8B7F-D2345BD40018}" destId="{14EE316E-A98B-4EE7-B48A-1740BB4D4F99}" srcOrd="3" destOrd="0" presId="urn:microsoft.com/office/officeart/2005/8/layout/gear1"/>
    <dgm:cxn modelId="{189CD89F-B84E-4B3D-9BA9-05EDE4E22AE9}" srcId="{1D0F298F-E9E8-43A8-B86F-DD03B6AD2E61}" destId="{461A66A0-A3FE-44A4-B4E0-638003943EDC}" srcOrd="0" destOrd="0" parTransId="{FE25651A-0F51-4217-B0FC-C5A9330C4D73}" sibTransId="{8A173615-2C16-49D1-896F-BE2FEB8C9783}"/>
    <dgm:cxn modelId="{3DF85FA5-4C01-4838-95A9-7E59E75491E9}" srcId="{1D0F298F-E9E8-43A8-B86F-DD03B6AD2E61}" destId="{DC59DDAD-859E-4F17-86BC-71C69338D479}" srcOrd="1" destOrd="0" parTransId="{E4831AE0-E348-4621-9F32-1F8351A7CDEC}" sibTransId="{6565C08F-3343-473E-94EE-DA4DFF9F372C}"/>
    <dgm:cxn modelId="{4572F3A6-67FE-40C1-912C-AD5DFDFACF5F}" type="presOf" srcId="{3D6718B6-C55C-4CBE-8B7F-D2345BD40018}" destId="{C4153BEF-366E-4DAD-A351-8A75DE1B1463}" srcOrd="1" destOrd="0" presId="urn:microsoft.com/office/officeart/2005/8/layout/gear1"/>
    <dgm:cxn modelId="{4004F3C4-3F3E-4C16-B804-F00E67C2F2C3}" type="presOf" srcId="{3D6718B6-C55C-4CBE-8B7F-D2345BD40018}" destId="{DC1C4D0A-4776-4B7F-BB7F-61AC616202B4}" srcOrd="0" destOrd="0" presId="urn:microsoft.com/office/officeart/2005/8/layout/gear1"/>
    <dgm:cxn modelId="{632C76E1-FE46-4C94-BAD6-60D0C50513D3}" type="presOf" srcId="{461A66A0-A3FE-44A4-B4E0-638003943EDC}" destId="{044A2DBB-A685-4DDC-82ED-9E442E54ADB2}" srcOrd="2" destOrd="0" presId="urn:microsoft.com/office/officeart/2005/8/layout/gear1"/>
    <dgm:cxn modelId="{91BCE47B-D2F2-4EB2-B7A1-84888D7D50D5}" type="presParOf" srcId="{9F335813-C5EC-401E-A260-2D7D79DF2A2D}" destId="{C1894A57-925B-489E-ACEE-D6168B34BFAB}" srcOrd="0" destOrd="0" presId="urn:microsoft.com/office/officeart/2005/8/layout/gear1"/>
    <dgm:cxn modelId="{5EC4E9A9-601C-4B19-9516-DAE0F6215308}" type="presParOf" srcId="{9F335813-C5EC-401E-A260-2D7D79DF2A2D}" destId="{0F101F7A-569C-42A5-B91F-7B4F80BC9F8C}" srcOrd="1" destOrd="0" presId="urn:microsoft.com/office/officeart/2005/8/layout/gear1"/>
    <dgm:cxn modelId="{14DADD7E-E07B-4D0C-AC0C-CF7112590E0B}" type="presParOf" srcId="{9F335813-C5EC-401E-A260-2D7D79DF2A2D}" destId="{044A2DBB-A685-4DDC-82ED-9E442E54ADB2}" srcOrd="2" destOrd="0" presId="urn:microsoft.com/office/officeart/2005/8/layout/gear1"/>
    <dgm:cxn modelId="{87237E98-32CA-47E4-A8B4-1398AAC256AE}" type="presParOf" srcId="{9F335813-C5EC-401E-A260-2D7D79DF2A2D}" destId="{FCFF17B7-1D0B-4BF3-85C3-E3730AB4A5E5}" srcOrd="3" destOrd="0" presId="urn:microsoft.com/office/officeart/2005/8/layout/gear1"/>
    <dgm:cxn modelId="{1E5F8151-D48F-4245-B154-82FA1331DE2F}" type="presParOf" srcId="{9F335813-C5EC-401E-A260-2D7D79DF2A2D}" destId="{4052B151-BC36-4E85-B4E0-D7C77940CEC9}" srcOrd="4" destOrd="0" presId="urn:microsoft.com/office/officeart/2005/8/layout/gear1"/>
    <dgm:cxn modelId="{D3AC2E14-427B-4422-B969-B34F7262CC7B}" type="presParOf" srcId="{9F335813-C5EC-401E-A260-2D7D79DF2A2D}" destId="{153FD507-6F68-4393-BC2F-EB7828E4098E}" srcOrd="5" destOrd="0" presId="urn:microsoft.com/office/officeart/2005/8/layout/gear1"/>
    <dgm:cxn modelId="{516D7F3A-027C-467B-AD9A-2BA10B666210}" type="presParOf" srcId="{9F335813-C5EC-401E-A260-2D7D79DF2A2D}" destId="{DC1C4D0A-4776-4B7F-BB7F-61AC616202B4}" srcOrd="6" destOrd="0" presId="urn:microsoft.com/office/officeart/2005/8/layout/gear1"/>
    <dgm:cxn modelId="{9626D35E-323B-4354-B155-A38D8C4E3E24}" type="presParOf" srcId="{9F335813-C5EC-401E-A260-2D7D79DF2A2D}" destId="{C4153BEF-366E-4DAD-A351-8A75DE1B1463}" srcOrd="7" destOrd="0" presId="urn:microsoft.com/office/officeart/2005/8/layout/gear1"/>
    <dgm:cxn modelId="{AD7F13A4-DED2-44C9-B894-AFE4F831273A}" type="presParOf" srcId="{9F335813-C5EC-401E-A260-2D7D79DF2A2D}" destId="{C90439DB-5234-4EFE-9849-CB0544B896FF}" srcOrd="8" destOrd="0" presId="urn:microsoft.com/office/officeart/2005/8/layout/gear1"/>
    <dgm:cxn modelId="{B438879D-3B43-459A-832A-571A55C80EA0}" type="presParOf" srcId="{9F335813-C5EC-401E-A260-2D7D79DF2A2D}" destId="{14EE316E-A98B-4EE7-B48A-1740BB4D4F99}" srcOrd="9" destOrd="0" presId="urn:microsoft.com/office/officeart/2005/8/layout/gear1"/>
    <dgm:cxn modelId="{3FC62EA0-EA1E-4DD6-9984-98407AFA699B}" type="presParOf" srcId="{9F335813-C5EC-401E-A260-2D7D79DF2A2D}" destId="{186F76D1-8171-412D-B2E5-9B77CB352C9A}" srcOrd="10" destOrd="0" presId="urn:microsoft.com/office/officeart/2005/8/layout/gear1"/>
    <dgm:cxn modelId="{EA915545-97B7-45C9-BEF7-F8E0E67F1607}" type="presParOf" srcId="{9F335813-C5EC-401E-A260-2D7D79DF2A2D}" destId="{64D9ACA7-B38A-410F-9B49-D8DF480B4455}" srcOrd="11" destOrd="0" presId="urn:microsoft.com/office/officeart/2005/8/layout/gear1"/>
    <dgm:cxn modelId="{067AB95A-3B18-4661-9744-5A234DAB27DB}" type="presParOf" srcId="{9F335813-C5EC-401E-A260-2D7D79DF2A2D}" destId="{924FB3F2-91D8-460F-9A91-36434F6B21E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BF4EF-7047-40CD-97A2-71CE0AEC0320}">
      <dsp:nvSpPr>
        <dsp:cNvPr id="0" name=""/>
        <dsp:cNvSpPr/>
      </dsp:nvSpPr>
      <dsp:spPr>
        <a:xfrm>
          <a:off x="1717830" y="2197277"/>
          <a:ext cx="1584483" cy="1584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Portfolio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(Potential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Employers)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 dirty="0"/>
        </a:p>
      </dsp:txBody>
      <dsp:txXfrm>
        <a:off x="1949872" y="2429319"/>
        <a:ext cx="1120399" cy="1120399"/>
      </dsp:txXfrm>
    </dsp:sp>
    <dsp:sp modelId="{48CDA373-4231-4953-985F-78376DEE9F65}">
      <dsp:nvSpPr>
        <dsp:cNvPr id="0" name=""/>
        <dsp:cNvSpPr/>
      </dsp:nvSpPr>
      <dsp:spPr>
        <a:xfrm rot="12900000">
          <a:off x="639705" y="1900798"/>
          <a:ext cx="1275945" cy="45157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17DF1-FF4B-41A4-B114-5B93F6460774}">
      <dsp:nvSpPr>
        <dsp:cNvPr id="0" name=""/>
        <dsp:cNvSpPr/>
      </dsp:nvSpPr>
      <dsp:spPr>
        <a:xfrm>
          <a:off x="2452" y="1158558"/>
          <a:ext cx="1505259" cy="12042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Skills</a:t>
          </a:r>
        </a:p>
      </dsp:txBody>
      <dsp:txXfrm>
        <a:off x="37722" y="1193828"/>
        <a:ext cx="1434719" cy="1133667"/>
      </dsp:txXfrm>
    </dsp:sp>
    <dsp:sp modelId="{622D8B3A-5E60-4C48-B770-71DA79BF5C9D}">
      <dsp:nvSpPr>
        <dsp:cNvPr id="0" name=""/>
        <dsp:cNvSpPr/>
      </dsp:nvSpPr>
      <dsp:spPr>
        <a:xfrm rot="16200000">
          <a:off x="1872099" y="1259255"/>
          <a:ext cx="1275945" cy="45157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4F51-1752-4C1E-B9DB-829447A6DFC3}">
      <dsp:nvSpPr>
        <dsp:cNvPr id="0" name=""/>
        <dsp:cNvSpPr/>
      </dsp:nvSpPr>
      <dsp:spPr>
        <a:xfrm>
          <a:off x="1757442" y="244967"/>
          <a:ext cx="1505259" cy="12042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Experience</a:t>
          </a:r>
        </a:p>
      </dsp:txBody>
      <dsp:txXfrm>
        <a:off x="1792712" y="280237"/>
        <a:ext cx="1434719" cy="1133667"/>
      </dsp:txXfrm>
    </dsp:sp>
    <dsp:sp modelId="{99707C2C-CBB9-48EF-BFE3-EF0B7C9C7764}">
      <dsp:nvSpPr>
        <dsp:cNvPr id="0" name=""/>
        <dsp:cNvSpPr/>
      </dsp:nvSpPr>
      <dsp:spPr>
        <a:xfrm rot="19500000">
          <a:off x="3104494" y="1900798"/>
          <a:ext cx="1275945" cy="45157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AA37-A02B-4FBC-BCCD-F00BC29F142B}">
      <dsp:nvSpPr>
        <dsp:cNvPr id="0" name=""/>
        <dsp:cNvSpPr/>
      </dsp:nvSpPr>
      <dsp:spPr>
        <a:xfrm>
          <a:off x="3512433" y="1158558"/>
          <a:ext cx="1505259" cy="12042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Talent</a:t>
          </a:r>
        </a:p>
      </dsp:txBody>
      <dsp:txXfrm>
        <a:off x="3547703" y="1193828"/>
        <a:ext cx="1434719" cy="1133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94A57-925B-489E-ACEE-D6168B34BFAB}">
      <dsp:nvSpPr>
        <dsp:cNvPr id="0" name=""/>
        <dsp:cNvSpPr/>
      </dsp:nvSpPr>
      <dsp:spPr>
        <a:xfrm>
          <a:off x="1569562" y="1796742"/>
          <a:ext cx="1918354" cy="1918354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Wireframe.cc</a:t>
          </a:r>
        </a:p>
      </dsp:txBody>
      <dsp:txXfrm>
        <a:off x="1955236" y="2246107"/>
        <a:ext cx="1147006" cy="986074"/>
      </dsp:txXfrm>
    </dsp:sp>
    <dsp:sp modelId="{FCFF17B7-1D0B-4BF3-85C3-E3730AB4A5E5}">
      <dsp:nvSpPr>
        <dsp:cNvPr id="0" name=""/>
        <dsp:cNvSpPr/>
      </dsp:nvSpPr>
      <dsp:spPr>
        <a:xfrm>
          <a:off x="453429" y="1343313"/>
          <a:ext cx="1395166" cy="1395166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MOODZER</a:t>
          </a:r>
        </a:p>
      </dsp:txBody>
      <dsp:txXfrm>
        <a:off x="804666" y="1696673"/>
        <a:ext cx="692692" cy="688446"/>
      </dsp:txXfrm>
    </dsp:sp>
    <dsp:sp modelId="{DC1C4D0A-4776-4B7F-BB7F-61AC616202B4}">
      <dsp:nvSpPr>
        <dsp:cNvPr id="0" name=""/>
        <dsp:cNvSpPr/>
      </dsp:nvSpPr>
      <dsp:spPr>
        <a:xfrm rot="20700000">
          <a:off x="1234864" y="419213"/>
          <a:ext cx="1366978" cy="1366978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CANVA</a:t>
          </a:r>
        </a:p>
      </dsp:txBody>
      <dsp:txXfrm rot="-20700000">
        <a:off x="1534683" y="719032"/>
        <a:ext cx="767341" cy="767341"/>
      </dsp:txXfrm>
    </dsp:sp>
    <dsp:sp modelId="{186F76D1-8171-412D-B2E5-9B77CB352C9A}">
      <dsp:nvSpPr>
        <dsp:cNvPr id="0" name=""/>
        <dsp:cNvSpPr/>
      </dsp:nvSpPr>
      <dsp:spPr>
        <a:xfrm>
          <a:off x="1414453" y="1511563"/>
          <a:ext cx="2455493" cy="2455493"/>
        </a:xfrm>
        <a:prstGeom prst="circularArrow">
          <a:avLst>
            <a:gd name="adj1" fmla="val 4687"/>
            <a:gd name="adj2" fmla="val 299029"/>
            <a:gd name="adj3" fmla="val 2496697"/>
            <a:gd name="adj4" fmla="val 1590387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9ACA7-B38A-410F-9B49-D8DF480B4455}">
      <dsp:nvSpPr>
        <dsp:cNvPr id="0" name=""/>
        <dsp:cNvSpPr/>
      </dsp:nvSpPr>
      <dsp:spPr>
        <a:xfrm>
          <a:off x="206347" y="1037647"/>
          <a:ext cx="1784069" cy="178406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FB3F2-91D8-460F-9A91-36434F6B21E8}">
      <dsp:nvSpPr>
        <dsp:cNvPr id="0" name=""/>
        <dsp:cNvSpPr/>
      </dsp:nvSpPr>
      <dsp:spPr>
        <a:xfrm>
          <a:off x="918668" y="84402"/>
          <a:ext cx="1923586" cy="192358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67000" y="0"/>
            <a:ext cx="6858000" cy="6858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/>
              <a:t>PORTFOLIO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SHUBHA CHAUDHARY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67779"/>
            <a:ext cx="2915816" cy="313932"/>
          </a:xfrm>
        </p:spPr>
        <p:txBody>
          <a:bodyPr/>
          <a:lstStyle/>
          <a:p>
            <a:r>
              <a:rPr lang="en-AU" sz="1600" dirty="0"/>
              <a:t>24 September, 2018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up of old-car wheels">
            <a:extLst>
              <a:ext uri="{FF2B5EF4-FFF2-40B4-BE49-F238E27FC236}">
                <a16:creationId xmlns:a16="http://schemas.microsoft.com/office/drawing/2014/main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" b="226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8B35F0B-9AF9-431E-AF89-C594451F8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964369"/>
              </p:ext>
            </p:extLst>
          </p:nvPr>
        </p:nvGraphicFramePr>
        <p:xfrm>
          <a:off x="556181" y="2111604"/>
          <a:ext cx="5020145" cy="402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4A2F49-6333-4BC6-8775-3301185A6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09" y="6169903"/>
            <a:ext cx="668700" cy="6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Design Flow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7" r="13207"/>
          <a:stretch/>
        </p:blipFill>
        <p:spPr>
          <a:xfrm>
            <a:off x="0" y="504419"/>
            <a:ext cx="4546212" cy="617931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EF0D1-B812-44BF-80F6-92ABEAD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F7EE-340F-4231-8525-3FB03307D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Keep it simple and crisp.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Make it responsive across different 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Selection of colours ,font size and wireframe.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 Flow of the content and nesting the information of same kind in same section.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Include fun </a:t>
            </a:r>
            <a:r>
              <a:rPr lang="en-AU" sz="1600" b="1" dirty="0"/>
              <a:t>without</a:t>
            </a:r>
            <a:r>
              <a:rPr lang="en-AU" sz="1600" dirty="0"/>
              <a:t> overuse of animation.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C44C-1E53-45E2-A92A-CAA2D9CBAF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TOOLS 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F5E7D1A4-47A8-4A71-A3F7-323D963CF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1204" y="2177202"/>
            <a:ext cx="697843" cy="697843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626E3BA-F687-463A-B9D6-27C804ADC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340201"/>
              </p:ext>
            </p:extLst>
          </p:nvPr>
        </p:nvGraphicFramePr>
        <p:xfrm>
          <a:off x="8389855" y="2177202"/>
          <a:ext cx="3487917" cy="394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typewriter">
            <a:extLst>
              <a:ext uri="{FF2B5EF4-FFF2-40B4-BE49-F238E27FC236}">
                <a16:creationId xmlns:a16="http://schemas.microsoft.com/office/drawing/2014/main" id="{BDF09815-0DB2-284D-A9E2-349BCC910C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" b="78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02696" y="4872871"/>
            <a:ext cx="6711885" cy="945317"/>
          </a:xfrm>
        </p:spPr>
        <p:txBody>
          <a:bodyPr>
            <a:normAutofit/>
          </a:bodyPr>
          <a:lstStyle/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dirty="0"/>
              <a:t>Choice of right colour palette.</a:t>
            </a:r>
          </a:p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dirty="0"/>
              <a:t>Animation type.</a:t>
            </a:r>
          </a:p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dirty="0"/>
              <a:t>Right content.</a:t>
            </a:r>
          </a:p>
          <a:p>
            <a:pPr marL="0" indent="0">
              <a:buSzPct val="101000"/>
              <a:buNone/>
            </a:pPr>
            <a:endParaRPr lang="en-GB" dirty="0"/>
          </a:p>
          <a:p>
            <a:pPr>
              <a:buSzPct val="101000"/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SzPct val="101000"/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00307" y="2271191"/>
            <a:ext cx="4546212" cy="1414690"/>
          </a:xfrm>
        </p:spPr>
        <p:txBody>
          <a:bodyPr/>
          <a:lstStyle/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sz="1600" dirty="0"/>
              <a:t>From</a:t>
            </a:r>
            <a:r>
              <a:rPr lang="en-GB" dirty="0"/>
              <a:t> </a:t>
            </a:r>
            <a:r>
              <a:rPr lang="en-GB" sz="1600" dirty="0"/>
              <a:t>where to start?</a:t>
            </a:r>
          </a:p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sz="1600" dirty="0"/>
              <a:t>Adding responsiveness.</a:t>
            </a:r>
          </a:p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sz="1600" dirty="0"/>
              <a:t>Adding tailor made icon to web-page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44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closeup of back of car">
            <a:extLst>
              <a:ext uri="{FF2B5EF4-FFF2-40B4-BE49-F238E27FC236}">
                <a16:creationId xmlns:a16="http://schemas.microsoft.com/office/drawing/2014/main" id="{B76024DF-019D-DB4D-A346-9138396F62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IMPLEMENTATION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DD05D36-183A-4C55-8859-F64B5CBF7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43455"/>
              </p:ext>
            </p:extLst>
          </p:nvPr>
        </p:nvGraphicFramePr>
        <p:xfrm>
          <a:off x="4873659" y="2673232"/>
          <a:ext cx="6476215" cy="27566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7149">
                  <a:extLst>
                    <a:ext uri="{9D8B030D-6E8A-4147-A177-3AD203B41FA5}">
                      <a16:colId xmlns:a16="http://schemas.microsoft.com/office/drawing/2014/main" val="2538384577"/>
                    </a:ext>
                  </a:extLst>
                </a:gridCol>
                <a:gridCol w="2154533">
                  <a:extLst>
                    <a:ext uri="{9D8B030D-6E8A-4147-A177-3AD203B41FA5}">
                      <a16:colId xmlns:a16="http://schemas.microsoft.com/office/drawing/2014/main" val="1729089853"/>
                    </a:ext>
                  </a:extLst>
                </a:gridCol>
                <a:gridCol w="2154533">
                  <a:extLst>
                    <a:ext uri="{9D8B030D-6E8A-4147-A177-3AD203B41FA5}">
                      <a16:colId xmlns:a16="http://schemas.microsoft.com/office/drawing/2014/main" val="1019205260"/>
                    </a:ext>
                  </a:extLst>
                </a:gridCol>
              </a:tblGrid>
              <a:tr h="9188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Index.html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Index2.html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Style2.css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14449"/>
                  </a:ext>
                </a:extLst>
              </a:tr>
              <a:tr h="918869">
                <a:tc>
                  <a:txBody>
                    <a:bodyPr/>
                    <a:lstStyle/>
                    <a:p>
                      <a:r>
                        <a:rPr lang="en-GB" sz="1400" dirty="0"/>
                        <a:t>Include typewriter effect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Adding  Resume and project page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Adding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Scss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file 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76521"/>
                  </a:ext>
                </a:extLst>
              </a:tr>
              <a:tr h="918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Overlay effect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Addition of more content as the course advance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Java-script to make it more interactive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42798"/>
                  </a:ext>
                </a:extLst>
              </a:tr>
            </a:tbl>
          </a:graphicData>
        </a:graphic>
      </p:graphicFrame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01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nan holding camera">
            <a:extLst>
              <a:ext uri="{FF2B5EF4-FFF2-40B4-BE49-F238E27FC236}">
                <a16:creationId xmlns:a16="http://schemas.microsoft.com/office/drawing/2014/main" id="{F808FE38-E4EA-A441-BE95-7C43BE506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492" y="1878398"/>
            <a:ext cx="6354526" cy="3082473"/>
          </a:xfrm>
        </p:spPr>
        <p:txBody>
          <a:bodyPr/>
          <a:lstStyle/>
          <a:p>
            <a:pPr algn="just"/>
            <a:r>
              <a:rPr lang="en-US" dirty="0"/>
              <a:t>Quote </a:t>
            </a:r>
            <a:br>
              <a:rPr lang="en-US" dirty="0"/>
            </a:br>
            <a:br>
              <a:rPr lang="en-US" dirty="0"/>
            </a:br>
            <a:r>
              <a:rPr lang="en-US" sz="5400" dirty="0"/>
              <a:t>“</a:t>
            </a:r>
            <a:r>
              <a:rPr lang="en-US" dirty="0"/>
              <a:t>We will all die. The goal isn’t to live forever, the goal is to create something that will</a:t>
            </a:r>
            <a:r>
              <a:rPr lang="en-US" sz="5400" dirty="0"/>
              <a:t>”</a:t>
            </a:r>
            <a:endParaRPr lang="en-GB" sz="5400" b="0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8C1F9-4EEB-470B-92F7-C9DC6AF0FF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96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og wearing ">
            <a:extLst>
              <a:ext uri="{FF2B5EF4-FFF2-40B4-BE49-F238E27FC236}">
                <a16:creationId xmlns:a16="http://schemas.microsoft.com/office/drawing/2014/main" id="{C82E84C0-3F8B-5A4C-8DA3-AB9BEB5121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62502" y="1539126"/>
            <a:ext cx="3421745" cy="342174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feedbacks are more than welcome.</a:t>
            </a:r>
            <a:endParaRPr lang="en-GB" b="0" i="1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E90A7E6-8214-4B8D-9F7F-0BE3175CBE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51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bstract blue and red lines">
            <a:extLst>
              <a:ext uri="{FF2B5EF4-FFF2-40B4-BE49-F238E27FC236}">
                <a16:creationId xmlns:a16="http://schemas.microsoft.com/office/drawing/2014/main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D523DE-8D84-445C-9EB1-833C86FAEF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Shubha Chaudhary</a:t>
            </a:r>
            <a:endParaRPr lang="en-GB" sz="2000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02F440-372E-43AF-810E-53CF9C3562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/>
              <a:t>0467587988</a:t>
            </a:r>
            <a:endParaRPr lang="en-GB" sz="2000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8F8604-5C94-4C39-98B7-2B8786FCB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Shubha.learning@gmail.com</a:t>
            </a:r>
            <a:endParaRPr lang="en-GB" sz="2000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46AEC3-BADD-4FB8-820D-E3753FED3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77266" y="5748378"/>
            <a:ext cx="3695206" cy="418505"/>
          </a:xfrm>
        </p:spPr>
        <p:txBody>
          <a:bodyPr/>
          <a:lstStyle/>
          <a:p>
            <a:r>
              <a:rPr lang="en-GB" dirty="0"/>
              <a:t>  </a:t>
            </a:r>
            <a:r>
              <a:rPr lang="en-GB" sz="1600" dirty="0" err="1"/>
              <a:t>ShubhaChaudhary.github.ib</a:t>
            </a:r>
            <a:endParaRPr lang="en-GB" sz="1600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Template_CA - v5" id="{91F2B38C-E08A-46D0-9EA0-C8E2D9504695}" vid="{05019A34-FD6E-4E67-9877-6213236777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228D5-9BE7-4F82-AB6E-A758A04F31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163F52-96AE-4DAB-9EEA-C8B1B9049CF4}">
  <ds:schemaRefs>
    <ds:schemaRef ds:uri="6dc4bcd6-49db-4c07-9060-8acfc67cef9f"/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elements/1.1/"/>
    <ds:schemaRef ds:uri="fb0879af-3eba-417a-a55a-ffe6dcd6ca77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6FBBA49-322C-48B8-8651-28266E2FD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163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Century Gothic</vt:lpstr>
      <vt:lpstr>CiscoSans</vt:lpstr>
      <vt:lpstr>Wingdings</vt:lpstr>
      <vt:lpstr>Office Theme</vt:lpstr>
      <vt:lpstr>PORTFOLIO</vt:lpstr>
      <vt:lpstr>Objective </vt:lpstr>
      <vt:lpstr>Design Flow</vt:lpstr>
      <vt:lpstr>Challenges</vt:lpstr>
      <vt:lpstr>FUTURE IMPLEMENTATION</vt:lpstr>
      <vt:lpstr>Quote   “We will all die. The goal isn’t to live forever, the goal is to create something that will”</vt:lpstr>
      <vt:lpstr>Feedback:  Any feedbacks are more than welcome.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2018-09-23T04:08:58Z</dcterms:created>
  <dcterms:modified xsi:type="dcterms:W3CDTF">2018-09-24T12:24:47Z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