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1.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1.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presProps" Target="presProps1.xml"/><Relationship Id="rId3" Type="http://schemas.openxmlformats.org/officeDocument/2006/relationships/slideMaster" Target="slideMasters/slideMaster1.xml"/><Relationship Id="rId4" Type="http://schemas.openxmlformats.org/officeDocument/2006/relationships/notesMaster" Target="notesMasters/notesMaster1.xml"/><Relationship Id="rId11" Type="http://schemas.openxmlformats.org/officeDocument/2006/relationships/slide" Target="slides/slide7.xml"/><Relationship Id="rId10" Type="http://schemas.openxmlformats.org/officeDocument/2006/relationships/slide" Target="slides/slide6.xml"/><Relationship Id="rId12" Type="http://schemas.openxmlformats.org/officeDocument/2006/relationships/slide" Target="slides/slide8.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I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t/>
            </a:r>
            <a:endParaRPr/>
          </a:p>
        </p:txBody>
      </p:sp>
      <p:sp>
        <p:nvSpPr>
          <p:cNvPr id="98" name="Google Shape;98;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5" name="Google Shape;105;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22fabda0d0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2" name="Google Shape;112;g222fabda0d0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22fabda0d0_0_1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3" name="Google Shape;123;g222fabda0d0_0_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222fabda0d0_0_3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4" name="Google Shape;134;g222fabda0d0_0_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4" name="Google Shape;144;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22fabda0d0_0_6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8" name="Google Shape;158;g222fabda0d0_0_6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222fabda0d0_0_8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6" name="Google Shape;166;g222fabda0d0_0_8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8" name="Shape 18"/>
        <p:cNvGrpSpPr/>
        <p:nvPr/>
      </p:nvGrpSpPr>
      <p:grpSpPr>
        <a:xfrm>
          <a:off x="0" y="0"/>
          <a:ext cx="0" cy="0"/>
          <a:chOff x="0" y="0"/>
          <a:chExt cx="0" cy="0"/>
        </a:xfrm>
      </p:grpSpPr>
      <p:sp>
        <p:nvSpPr>
          <p:cNvPr id="19" name="Google Shape;19;p5"/>
          <p:cNvSpPr/>
          <p:nvPr/>
        </p:nvSpPr>
        <p:spPr>
          <a:xfrm>
            <a:off x="446534" y="3085765"/>
            <a:ext cx="11262866" cy="33048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5"/>
          <p:cNvSpPr txBox="1"/>
          <p:nvPr>
            <p:ph type="ctrTitle"/>
          </p:nvPr>
        </p:nvSpPr>
        <p:spPr>
          <a:xfrm>
            <a:off x="581191" y="1020431"/>
            <a:ext cx="10993549" cy="1475013"/>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3600"/>
              <a:buFont typeface="Gill Sans"/>
              <a:buNone/>
              <a:defRPr sz="3600">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5"/>
          <p:cNvSpPr txBox="1"/>
          <p:nvPr>
            <p:ph idx="1" type="subTitle"/>
          </p:nvPr>
        </p:nvSpPr>
        <p:spPr>
          <a:xfrm>
            <a:off x="581194" y="2495445"/>
            <a:ext cx="10993546" cy="590321"/>
          </a:xfrm>
          <a:prstGeom prst="rect">
            <a:avLst/>
          </a:prstGeom>
          <a:noFill/>
          <a:ln>
            <a:noFill/>
          </a:ln>
        </p:spPr>
        <p:txBody>
          <a:bodyPr anchorCtr="0" anchor="t" bIns="45700" lIns="91425" spcFirstLastPara="1" rIns="91425" wrap="square" tIns="45700">
            <a:normAutofit/>
          </a:bodyPr>
          <a:lstStyle>
            <a:lvl1pPr lvl="0" algn="l">
              <a:spcBef>
                <a:spcPts val="320"/>
              </a:spcBef>
              <a:spcAft>
                <a:spcPts val="0"/>
              </a:spcAft>
              <a:buSzPts val="1472"/>
              <a:buNone/>
              <a:defRPr sz="1600" cap="none">
                <a:solidFill>
                  <a:schemeClr val="accent2"/>
                </a:solidFill>
              </a:defRPr>
            </a:lvl1pPr>
            <a:lvl2pPr lvl="1" algn="ctr">
              <a:spcBef>
                <a:spcPts val="600"/>
              </a:spcBef>
              <a:spcAft>
                <a:spcPts val="0"/>
              </a:spcAft>
              <a:buSzPts val="1472"/>
              <a:buNone/>
              <a:defRPr>
                <a:solidFill>
                  <a:srgbClr val="888888"/>
                </a:solidFill>
              </a:defRPr>
            </a:lvl2pPr>
            <a:lvl3pPr lvl="2" algn="ctr">
              <a:spcBef>
                <a:spcPts val="600"/>
              </a:spcBef>
              <a:spcAft>
                <a:spcPts val="0"/>
              </a:spcAft>
              <a:buSzPts val="1288"/>
              <a:buNone/>
              <a:defRPr>
                <a:solidFill>
                  <a:srgbClr val="888888"/>
                </a:solidFill>
              </a:defRPr>
            </a:lvl3pPr>
            <a:lvl4pPr lvl="3" algn="ctr">
              <a:spcBef>
                <a:spcPts val="600"/>
              </a:spcBef>
              <a:spcAft>
                <a:spcPts val="0"/>
              </a:spcAft>
              <a:buSzPts val="1104"/>
              <a:buNone/>
              <a:defRPr>
                <a:solidFill>
                  <a:srgbClr val="888888"/>
                </a:solidFill>
              </a:defRPr>
            </a:lvl4pPr>
            <a:lvl5pPr lvl="4" algn="ctr">
              <a:spcBef>
                <a:spcPts val="600"/>
              </a:spcBef>
              <a:spcAft>
                <a:spcPts val="0"/>
              </a:spcAft>
              <a:buSzPts val="1104"/>
              <a:buNone/>
              <a:defRPr>
                <a:solidFill>
                  <a:srgbClr val="888888"/>
                </a:solidFill>
              </a:defRPr>
            </a:lvl5pPr>
            <a:lvl6pPr lvl="5" algn="ctr">
              <a:spcBef>
                <a:spcPts val="600"/>
              </a:spcBef>
              <a:spcAft>
                <a:spcPts val="0"/>
              </a:spcAft>
              <a:buSzPts val="1104"/>
              <a:buNone/>
              <a:defRPr>
                <a:solidFill>
                  <a:srgbClr val="888888"/>
                </a:solidFill>
              </a:defRPr>
            </a:lvl6pPr>
            <a:lvl7pPr lvl="6" algn="ctr">
              <a:spcBef>
                <a:spcPts val="600"/>
              </a:spcBef>
              <a:spcAft>
                <a:spcPts val="0"/>
              </a:spcAft>
              <a:buSzPts val="1104"/>
              <a:buNone/>
              <a:defRPr>
                <a:solidFill>
                  <a:srgbClr val="888888"/>
                </a:solidFill>
              </a:defRPr>
            </a:lvl7pPr>
            <a:lvl8pPr lvl="7" algn="ctr">
              <a:spcBef>
                <a:spcPts val="600"/>
              </a:spcBef>
              <a:spcAft>
                <a:spcPts val="0"/>
              </a:spcAft>
              <a:buSzPts val="1104"/>
              <a:buNone/>
              <a:defRPr>
                <a:solidFill>
                  <a:srgbClr val="888888"/>
                </a:solidFill>
              </a:defRPr>
            </a:lvl8pPr>
            <a:lvl9pPr lvl="8" algn="ctr">
              <a:spcBef>
                <a:spcPts val="600"/>
              </a:spcBef>
              <a:spcAft>
                <a:spcPts val="600"/>
              </a:spcAft>
              <a:buSzPts val="1104"/>
              <a:buNone/>
              <a:defRPr>
                <a:solidFill>
                  <a:srgbClr val="888888"/>
                </a:solidFill>
              </a:defRPr>
            </a:lvl9pPr>
          </a:lstStyle>
          <a:p/>
        </p:txBody>
      </p:sp>
      <p:sp>
        <p:nvSpPr>
          <p:cNvPr id="22" name="Google Shape;22;p5"/>
          <p:cNvSpPr txBox="1"/>
          <p:nvPr>
            <p:ph idx="10" type="dt"/>
          </p:nvPr>
        </p:nvSpPr>
        <p:spPr>
          <a:xfrm>
            <a:off x="7605951" y="5956137"/>
            <a:ext cx="28448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solidFill>
                  <a:srgbClr val="6C8089"/>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5"/>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rgbClr val="6C8089"/>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5"/>
          <p:cNvSpPr txBox="1"/>
          <p:nvPr>
            <p:ph idx="12" type="sldNum"/>
          </p:nvPr>
        </p:nvSpPr>
        <p:spPr>
          <a:xfrm>
            <a:off x="10558300" y="5956137"/>
            <a:ext cx="101644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900" u="none" cap="none" strike="noStrike">
                <a:solidFill>
                  <a:srgbClr val="6C8089"/>
                </a:solidFill>
                <a:latin typeface="Gill Sans"/>
                <a:ea typeface="Gill Sans"/>
                <a:cs typeface="Gill Sans"/>
                <a:sym typeface="Gill Sans"/>
              </a:defRPr>
            </a:lvl1pPr>
            <a:lvl2pPr indent="0" lvl="1" marL="0" algn="r">
              <a:spcBef>
                <a:spcPts val="0"/>
              </a:spcBef>
              <a:buNone/>
              <a:defRPr b="0" i="0" sz="900" u="none" cap="none" strike="noStrike">
                <a:solidFill>
                  <a:srgbClr val="6C8089"/>
                </a:solidFill>
                <a:latin typeface="Gill Sans"/>
                <a:ea typeface="Gill Sans"/>
                <a:cs typeface="Gill Sans"/>
                <a:sym typeface="Gill Sans"/>
              </a:defRPr>
            </a:lvl2pPr>
            <a:lvl3pPr indent="0" lvl="2" marL="0" algn="r">
              <a:spcBef>
                <a:spcPts val="0"/>
              </a:spcBef>
              <a:buNone/>
              <a:defRPr b="0" i="0" sz="900" u="none" cap="none" strike="noStrike">
                <a:solidFill>
                  <a:srgbClr val="6C8089"/>
                </a:solidFill>
                <a:latin typeface="Gill Sans"/>
                <a:ea typeface="Gill Sans"/>
                <a:cs typeface="Gill Sans"/>
                <a:sym typeface="Gill Sans"/>
              </a:defRPr>
            </a:lvl3pPr>
            <a:lvl4pPr indent="0" lvl="3" marL="0" algn="r">
              <a:spcBef>
                <a:spcPts val="0"/>
              </a:spcBef>
              <a:buNone/>
              <a:defRPr b="0" i="0" sz="900" u="none" cap="none" strike="noStrike">
                <a:solidFill>
                  <a:srgbClr val="6C8089"/>
                </a:solidFill>
                <a:latin typeface="Gill Sans"/>
                <a:ea typeface="Gill Sans"/>
                <a:cs typeface="Gill Sans"/>
                <a:sym typeface="Gill Sans"/>
              </a:defRPr>
            </a:lvl4pPr>
            <a:lvl5pPr indent="0" lvl="4" marL="0" algn="r">
              <a:spcBef>
                <a:spcPts val="0"/>
              </a:spcBef>
              <a:buNone/>
              <a:defRPr b="0" i="0" sz="900" u="none" cap="none" strike="noStrike">
                <a:solidFill>
                  <a:srgbClr val="6C8089"/>
                </a:solidFill>
                <a:latin typeface="Gill Sans"/>
                <a:ea typeface="Gill Sans"/>
                <a:cs typeface="Gill Sans"/>
                <a:sym typeface="Gill Sans"/>
              </a:defRPr>
            </a:lvl5pPr>
            <a:lvl6pPr indent="0" lvl="5" marL="0" algn="r">
              <a:spcBef>
                <a:spcPts val="0"/>
              </a:spcBef>
              <a:buNone/>
              <a:defRPr b="0" i="0" sz="900" u="none" cap="none" strike="noStrike">
                <a:solidFill>
                  <a:srgbClr val="6C8089"/>
                </a:solidFill>
                <a:latin typeface="Gill Sans"/>
                <a:ea typeface="Gill Sans"/>
                <a:cs typeface="Gill Sans"/>
                <a:sym typeface="Gill Sans"/>
              </a:defRPr>
            </a:lvl6pPr>
            <a:lvl7pPr indent="0" lvl="6" marL="0" algn="r">
              <a:spcBef>
                <a:spcPts val="0"/>
              </a:spcBef>
              <a:buNone/>
              <a:defRPr b="0" i="0" sz="900" u="none" cap="none" strike="noStrike">
                <a:solidFill>
                  <a:srgbClr val="6C8089"/>
                </a:solidFill>
                <a:latin typeface="Gill Sans"/>
                <a:ea typeface="Gill Sans"/>
                <a:cs typeface="Gill Sans"/>
                <a:sym typeface="Gill Sans"/>
              </a:defRPr>
            </a:lvl7pPr>
            <a:lvl8pPr indent="0" lvl="7" marL="0" algn="r">
              <a:spcBef>
                <a:spcPts val="0"/>
              </a:spcBef>
              <a:buNone/>
              <a:defRPr b="0" i="0" sz="900" u="none" cap="none" strike="noStrike">
                <a:solidFill>
                  <a:srgbClr val="6C8089"/>
                </a:solidFill>
                <a:latin typeface="Gill Sans"/>
                <a:ea typeface="Gill Sans"/>
                <a:cs typeface="Gill Sans"/>
                <a:sym typeface="Gill Sans"/>
              </a:defRPr>
            </a:lvl8pPr>
            <a:lvl9pPr indent="0" lvl="8" marL="0" algn="r">
              <a:spcBef>
                <a:spcPts val="0"/>
              </a:spcBef>
              <a:buNone/>
              <a:defRPr b="0" i="0" sz="900" u="none" cap="none" strike="noStrike">
                <a:solidFill>
                  <a:srgbClr val="6C8089"/>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2" name="Shape 82"/>
        <p:cNvGrpSpPr/>
        <p:nvPr/>
      </p:nvGrpSpPr>
      <p:grpSpPr>
        <a:xfrm>
          <a:off x="0" y="0"/>
          <a:ext cx="0" cy="0"/>
          <a:chOff x="0" y="0"/>
          <a:chExt cx="0" cy="0"/>
        </a:xfrm>
      </p:grpSpPr>
      <p:sp>
        <p:nvSpPr>
          <p:cNvPr id="83" name="Google Shape;83;p14"/>
          <p:cNvSpPr/>
          <p:nvPr/>
        </p:nvSpPr>
        <p:spPr>
          <a:xfrm>
            <a:off x="440286" y="614407"/>
            <a:ext cx="11309338" cy="11892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4"/>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14"/>
          <p:cNvSpPr txBox="1"/>
          <p:nvPr>
            <p:ph idx="1" type="body"/>
          </p:nvPr>
        </p:nvSpPr>
        <p:spPr>
          <a:xfrm rot="5400000">
            <a:off x="4334603" y="-1417408"/>
            <a:ext cx="3522794" cy="11029616"/>
          </a:xfrm>
          <a:prstGeom prst="rect">
            <a:avLst/>
          </a:prstGeom>
          <a:noFill/>
          <a:ln>
            <a:noFill/>
          </a:ln>
        </p:spPr>
        <p:txBody>
          <a:bodyPr anchorCtr="0" anchor="t" bIns="45700" lIns="91425" spcFirstLastPara="1" rIns="91425" wrap="square" tIns="45700">
            <a:normAutofit/>
          </a:bodyPr>
          <a:lstStyle>
            <a:lvl1pPr indent="-333756" lvl="0" marL="457200" algn="l">
              <a:spcBef>
                <a:spcPts val="360"/>
              </a:spcBef>
              <a:spcAft>
                <a:spcPts val="0"/>
              </a:spcAft>
              <a:buSzPts val="1656"/>
              <a:buChar char="◼"/>
              <a:defRPr/>
            </a:lvl1pPr>
            <a:lvl2pPr indent="-322072" lvl="1" marL="914400" algn="l">
              <a:spcBef>
                <a:spcPts val="600"/>
              </a:spcBef>
              <a:spcAft>
                <a:spcPts val="0"/>
              </a:spcAft>
              <a:buSzPts val="1472"/>
              <a:buChar char="◼"/>
              <a:defRPr/>
            </a:lvl2pPr>
            <a:lvl3pPr indent="-310388" lvl="2" marL="1371600" algn="l">
              <a:spcBef>
                <a:spcPts val="600"/>
              </a:spcBef>
              <a:spcAft>
                <a:spcPts val="0"/>
              </a:spcAft>
              <a:buSzPts val="1288"/>
              <a:buChar char="◼"/>
              <a:defRPr/>
            </a:lvl3pPr>
            <a:lvl4pPr indent="-298703" lvl="3" marL="1828800" algn="l">
              <a:spcBef>
                <a:spcPts val="600"/>
              </a:spcBef>
              <a:spcAft>
                <a:spcPts val="0"/>
              </a:spcAft>
              <a:buSzPts val="1104"/>
              <a:buChar char="◼"/>
              <a:defRPr/>
            </a:lvl4pPr>
            <a:lvl5pPr indent="-298704" lvl="4" marL="2286000" algn="l">
              <a:spcBef>
                <a:spcPts val="600"/>
              </a:spcBef>
              <a:spcAft>
                <a:spcPts val="0"/>
              </a:spcAft>
              <a:buSzPts val="1104"/>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86" name="Google Shape;86;p14"/>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14"/>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14"/>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9" name="Shape 89"/>
        <p:cNvGrpSpPr/>
        <p:nvPr/>
      </p:nvGrpSpPr>
      <p:grpSpPr>
        <a:xfrm>
          <a:off x="0" y="0"/>
          <a:ext cx="0" cy="0"/>
          <a:chOff x="0" y="0"/>
          <a:chExt cx="0" cy="0"/>
        </a:xfrm>
      </p:grpSpPr>
      <p:sp>
        <p:nvSpPr>
          <p:cNvPr id="90" name="Google Shape;90;p15"/>
          <p:cNvSpPr/>
          <p:nvPr/>
        </p:nvSpPr>
        <p:spPr>
          <a:xfrm>
            <a:off x="8839201" y="599725"/>
            <a:ext cx="2906817" cy="581695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5"/>
          <p:cNvSpPr txBox="1"/>
          <p:nvPr>
            <p:ph type="title"/>
          </p:nvPr>
        </p:nvSpPr>
        <p:spPr>
          <a:xfrm rot="5400000">
            <a:off x="7249746" y="2265181"/>
            <a:ext cx="5183073" cy="2004164"/>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15"/>
          <p:cNvSpPr txBox="1"/>
          <p:nvPr>
            <p:ph idx="1" type="body"/>
          </p:nvPr>
        </p:nvSpPr>
        <p:spPr>
          <a:xfrm rot="5400000">
            <a:off x="2131526" y="-680877"/>
            <a:ext cx="5183073" cy="7896279"/>
          </a:xfrm>
          <a:prstGeom prst="rect">
            <a:avLst/>
          </a:prstGeom>
          <a:noFill/>
          <a:ln>
            <a:noFill/>
          </a:ln>
        </p:spPr>
        <p:txBody>
          <a:bodyPr anchorCtr="0" anchor="t" bIns="45700" lIns="91425" spcFirstLastPara="1" rIns="91425" wrap="square" tIns="45700">
            <a:normAutofit/>
          </a:bodyPr>
          <a:lstStyle>
            <a:lvl1pPr indent="-333756" lvl="0" marL="457200" algn="l">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93" name="Google Shape;93;p15"/>
          <p:cNvSpPr txBox="1"/>
          <p:nvPr>
            <p:ph idx="10" type="dt"/>
          </p:nvPr>
        </p:nvSpPr>
        <p:spPr>
          <a:xfrm>
            <a:off x="8993673" y="5956137"/>
            <a:ext cx="1328141"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solidFill>
                  <a:srgbClr val="6C8089"/>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15"/>
          <p:cNvSpPr txBox="1"/>
          <p:nvPr>
            <p:ph idx="11" type="ftr"/>
          </p:nvPr>
        </p:nvSpPr>
        <p:spPr>
          <a:xfrm>
            <a:off x="774923" y="5951811"/>
            <a:ext cx="789627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15"/>
          <p:cNvSpPr txBox="1"/>
          <p:nvPr>
            <p:ph idx="12" type="sldNum"/>
          </p:nvPr>
        </p:nvSpPr>
        <p:spPr>
          <a:xfrm>
            <a:off x="10446615" y="5956137"/>
            <a:ext cx="116419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900">
                <a:solidFill>
                  <a:srgbClr val="6C8089"/>
                </a:solidFill>
                <a:latin typeface="Gill Sans"/>
                <a:ea typeface="Gill Sans"/>
                <a:cs typeface="Gill Sans"/>
                <a:sym typeface="Gill Sans"/>
              </a:defRPr>
            </a:lvl1pPr>
            <a:lvl2pPr indent="0" lvl="1" marL="0" algn="r">
              <a:spcBef>
                <a:spcPts val="0"/>
              </a:spcBef>
              <a:buNone/>
              <a:defRPr sz="900">
                <a:solidFill>
                  <a:srgbClr val="6C8089"/>
                </a:solidFill>
                <a:latin typeface="Gill Sans"/>
                <a:ea typeface="Gill Sans"/>
                <a:cs typeface="Gill Sans"/>
                <a:sym typeface="Gill Sans"/>
              </a:defRPr>
            </a:lvl2pPr>
            <a:lvl3pPr indent="0" lvl="2" marL="0" algn="r">
              <a:spcBef>
                <a:spcPts val="0"/>
              </a:spcBef>
              <a:buNone/>
              <a:defRPr sz="900">
                <a:solidFill>
                  <a:srgbClr val="6C8089"/>
                </a:solidFill>
                <a:latin typeface="Gill Sans"/>
                <a:ea typeface="Gill Sans"/>
                <a:cs typeface="Gill Sans"/>
                <a:sym typeface="Gill Sans"/>
              </a:defRPr>
            </a:lvl3pPr>
            <a:lvl4pPr indent="0" lvl="3" marL="0" algn="r">
              <a:spcBef>
                <a:spcPts val="0"/>
              </a:spcBef>
              <a:buNone/>
              <a:defRPr sz="900">
                <a:solidFill>
                  <a:srgbClr val="6C8089"/>
                </a:solidFill>
                <a:latin typeface="Gill Sans"/>
                <a:ea typeface="Gill Sans"/>
                <a:cs typeface="Gill Sans"/>
                <a:sym typeface="Gill Sans"/>
              </a:defRPr>
            </a:lvl4pPr>
            <a:lvl5pPr indent="0" lvl="4" marL="0" algn="r">
              <a:spcBef>
                <a:spcPts val="0"/>
              </a:spcBef>
              <a:buNone/>
              <a:defRPr sz="900">
                <a:solidFill>
                  <a:srgbClr val="6C8089"/>
                </a:solidFill>
                <a:latin typeface="Gill Sans"/>
                <a:ea typeface="Gill Sans"/>
                <a:cs typeface="Gill Sans"/>
                <a:sym typeface="Gill Sans"/>
              </a:defRPr>
            </a:lvl5pPr>
            <a:lvl6pPr indent="0" lvl="5" marL="0" algn="r">
              <a:spcBef>
                <a:spcPts val="0"/>
              </a:spcBef>
              <a:buNone/>
              <a:defRPr sz="900">
                <a:solidFill>
                  <a:srgbClr val="6C8089"/>
                </a:solidFill>
                <a:latin typeface="Gill Sans"/>
                <a:ea typeface="Gill Sans"/>
                <a:cs typeface="Gill Sans"/>
                <a:sym typeface="Gill Sans"/>
              </a:defRPr>
            </a:lvl6pPr>
            <a:lvl7pPr indent="0" lvl="6" marL="0" algn="r">
              <a:spcBef>
                <a:spcPts val="0"/>
              </a:spcBef>
              <a:buNone/>
              <a:defRPr sz="900">
                <a:solidFill>
                  <a:srgbClr val="6C8089"/>
                </a:solidFill>
                <a:latin typeface="Gill Sans"/>
                <a:ea typeface="Gill Sans"/>
                <a:cs typeface="Gill Sans"/>
                <a:sym typeface="Gill Sans"/>
              </a:defRPr>
            </a:lvl7pPr>
            <a:lvl8pPr indent="0" lvl="7" marL="0" algn="r">
              <a:spcBef>
                <a:spcPts val="0"/>
              </a:spcBef>
              <a:buNone/>
              <a:defRPr sz="900">
                <a:solidFill>
                  <a:srgbClr val="6C8089"/>
                </a:solidFill>
                <a:latin typeface="Gill Sans"/>
                <a:ea typeface="Gill Sans"/>
                <a:cs typeface="Gill Sans"/>
                <a:sym typeface="Gill Sans"/>
              </a:defRPr>
            </a:lvl8pPr>
            <a:lvl9pPr indent="0" lvl="8" marL="0" algn="r">
              <a:spcBef>
                <a:spcPts val="0"/>
              </a:spcBef>
              <a:buNone/>
              <a:defRPr sz="900">
                <a:solidFill>
                  <a:srgbClr val="6C8089"/>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5" name="Shape 25"/>
        <p:cNvGrpSpPr/>
        <p:nvPr/>
      </p:nvGrpSpPr>
      <p:grpSpPr>
        <a:xfrm>
          <a:off x="0" y="0"/>
          <a:ext cx="0" cy="0"/>
          <a:chOff x="0" y="0"/>
          <a:chExt cx="0" cy="0"/>
        </a:xfrm>
      </p:grpSpPr>
      <p:sp>
        <p:nvSpPr>
          <p:cNvPr id="26" name="Google Shape;26;p6"/>
          <p:cNvSpPr/>
          <p:nvPr/>
        </p:nvSpPr>
        <p:spPr>
          <a:xfrm>
            <a:off x="440286" y="614407"/>
            <a:ext cx="11309338" cy="11892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6"/>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6"/>
          <p:cNvSpPr txBox="1"/>
          <p:nvPr>
            <p:ph idx="1" type="body"/>
          </p:nvPr>
        </p:nvSpPr>
        <p:spPr>
          <a:xfrm>
            <a:off x="581192" y="2180496"/>
            <a:ext cx="11029615" cy="3678303"/>
          </a:xfrm>
          <a:prstGeom prst="rect">
            <a:avLst/>
          </a:prstGeom>
          <a:noFill/>
          <a:ln>
            <a:noFill/>
          </a:ln>
        </p:spPr>
        <p:txBody>
          <a:bodyPr anchorCtr="0" anchor="ctr" bIns="45700" lIns="91425" spcFirstLastPara="1" rIns="91425" wrap="square" tIns="45700">
            <a:normAutofit/>
          </a:bodyPr>
          <a:lstStyle>
            <a:lvl1pPr indent="-333756" lvl="0" marL="457200" algn="l">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29" name="Google Shape;29;p6"/>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6"/>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6"/>
          <p:cNvSpPr txBox="1"/>
          <p:nvPr>
            <p:ph idx="12" type="sldNum"/>
          </p:nvPr>
        </p:nvSpPr>
        <p:spPr>
          <a:xfrm>
            <a:off x="10558300" y="5956137"/>
            <a:ext cx="105250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2" name="Shape 32"/>
        <p:cNvGrpSpPr/>
        <p:nvPr/>
      </p:nvGrpSpPr>
      <p:grpSpPr>
        <a:xfrm>
          <a:off x="0" y="0"/>
          <a:ext cx="0" cy="0"/>
          <a:chOff x="0" y="0"/>
          <a:chExt cx="0" cy="0"/>
        </a:xfrm>
      </p:grpSpPr>
      <p:sp>
        <p:nvSpPr>
          <p:cNvPr id="33" name="Google Shape;33;p7"/>
          <p:cNvSpPr/>
          <p:nvPr/>
        </p:nvSpPr>
        <p:spPr>
          <a:xfrm>
            <a:off x="447817" y="5141974"/>
            <a:ext cx="11290860" cy="1258827"/>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7"/>
          <p:cNvSpPr txBox="1"/>
          <p:nvPr>
            <p:ph type="title"/>
          </p:nvPr>
        </p:nvSpPr>
        <p:spPr>
          <a:xfrm>
            <a:off x="581193" y="3043910"/>
            <a:ext cx="11029615" cy="1497507"/>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3600"/>
              <a:buFont typeface="Gill Sans"/>
              <a:buNone/>
              <a:defRPr b="0" sz="3600" cap="none">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7"/>
          <p:cNvSpPr txBox="1"/>
          <p:nvPr>
            <p:ph idx="1" type="body"/>
          </p:nvPr>
        </p:nvSpPr>
        <p:spPr>
          <a:xfrm>
            <a:off x="581192" y="4541417"/>
            <a:ext cx="11029615" cy="600556"/>
          </a:xfrm>
          <a:prstGeom prst="rect">
            <a:avLst/>
          </a:prstGeom>
          <a:noFill/>
          <a:ln>
            <a:noFill/>
          </a:ln>
        </p:spPr>
        <p:txBody>
          <a:bodyPr anchorCtr="0" anchor="t" bIns="45700" lIns="91425" spcFirstLastPara="1" rIns="91425" wrap="square" tIns="45700">
            <a:normAutofit/>
          </a:bodyPr>
          <a:lstStyle>
            <a:lvl1pPr indent="-228600" lvl="0" marL="457200" algn="l">
              <a:spcBef>
                <a:spcPts val="360"/>
              </a:spcBef>
              <a:spcAft>
                <a:spcPts val="0"/>
              </a:spcAft>
              <a:buSzPts val="1656"/>
              <a:buNone/>
              <a:defRPr sz="1800" cap="none">
                <a:solidFill>
                  <a:schemeClr val="accent2"/>
                </a:solidFill>
              </a:defRPr>
            </a:lvl1pPr>
            <a:lvl2pPr indent="-228600" lvl="1" marL="914400" algn="l">
              <a:spcBef>
                <a:spcPts val="600"/>
              </a:spcBef>
              <a:spcAft>
                <a:spcPts val="0"/>
              </a:spcAft>
              <a:buSzPts val="1656"/>
              <a:buNone/>
              <a:defRPr sz="1800">
                <a:solidFill>
                  <a:srgbClr val="888888"/>
                </a:solidFill>
              </a:defRPr>
            </a:lvl2pPr>
            <a:lvl3pPr indent="-228600" lvl="2" marL="1371600" algn="l">
              <a:spcBef>
                <a:spcPts val="600"/>
              </a:spcBef>
              <a:spcAft>
                <a:spcPts val="0"/>
              </a:spcAft>
              <a:buSzPts val="1472"/>
              <a:buNone/>
              <a:defRPr sz="1600">
                <a:solidFill>
                  <a:srgbClr val="888888"/>
                </a:solidFill>
              </a:defRPr>
            </a:lvl3pPr>
            <a:lvl4pPr indent="-228600" lvl="3" marL="1828800" algn="l">
              <a:spcBef>
                <a:spcPts val="600"/>
              </a:spcBef>
              <a:spcAft>
                <a:spcPts val="0"/>
              </a:spcAft>
              <a:buSzPts val="1288"/>
              <a:buNone/>
              <a:defRPr sz="1400">
                <a:solidFill>
                  <a:srgbClr val="888888"/>
                </a:solidFill>
              </a:defRPr>
            </a:lvl4pPr>
            <a:lvl5pPr indent="-228600" lvl="4" marL="2286000" algn="l">
              <a:spcBef>
                <a:spcPts val="600"/>
              </a:spcBef>
              <a:spcAft>
                <a:spcPts val="0"/>
              </a:spcAft>
              <a:buSzPts val="1288"/>
              <a:buNone/>
              <a:defRPr sz="1400">
                <a:solidFill>
                  <a:srgbClr val="888888"/>
                </a:solidFill>
              </a:defRPr>
            </a:lvl5pPr>
            <a:lvl6pPr indent="-228600" lvl="5" marL="2743200" algn="l">
              <a:spcBef>
                <a:spcPts val="600"/>
              </a:spcBef>
              <a:spcAft>
                <a:spcPts val="0"/>
              </a:spcAft>
              <a:buSzPts val="1288"/>
              <a:buNone/>
              <a:defRPr sz="1400">
                <a:solidFill>
                  <a:srgbClr val="888888"/>
                </a:solidFill>
              </a:defRPr>
            </a:lvl6pPr>
            <a:lvl7pPr indent="-228600" lvl="6" marL="3200400" algn="l">
              <a:spcBef>
                <a:spcPts val="600"/>
              </a:spcBef>
              <a:spcAft>
                <a:spcPts val="0"/>
              </a:spcAft>
              <a:buSzPts val="1288"/>
              <a:buNone/>
              <a:defRPr sz="1400">
                <a:solidFill>
                  <a:srgbClr val="888888"/>
                </a:solidFill>
              </a:defRPr>
            </a:lvl7pPr>
            <a:lvl8pPr indent="-228600" lvl="7" marL="3657600" algn="l">
              <a:spcBef>
                <a:spcPts val="600"/>
              </a:spcBef>
              <a:spcAft>
                <a:spcPts val="0"/>
              </a:spcAft>
              <a:buSzPts val="1288"/>
              <a:buNone/>
              <a:defRPr sz="1400">
                <a:solidFill>
                  <a:srgbClr val="888888"/>
                </a:solidFill>
              </a:defRPr>
            </a:lvl8pPr>
            <a:lvl9pPr indent="-228600" lvl="8" marL="4114800" algn="l">
              <a:spcBef>
                <a:spcPts val="600"/>
              </a:spcBef>
              <a:spcAft>
                <a:spcPts val="600"/>
              </a:spcAft>
              <a:buSzPts val="1288"/>
              <a:buNone/>
              <a:defRPr sz="1400">
                <a:solidFill>
                  <a:srgbClr val="888888"/>
                </a:solidFill>
              </a:defRPr>
            </a:lvl9pPr>
          </a:lstStyle>
          <a:p/>
        </p:txBody>
      </p:sp>
      <p:sp>
        <p:nvSpPr>
          <p:cNvPr id="36" name="Google Shape;36;p7"/>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solidFill>
                  <a:srgbClr val="6C8089"/>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7"/>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rgbClr val="6C8089"/>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7"/>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900">
                <a:solidFill>
                  <a:srgbClr val="6C8089"/>
                </a:solidFill>
                <a:latin typeface="Gill Sans"/>
                <a:ea typeface="Gill Sans"/>
                <a:cs typeface="Gill Sans"/>
                <a:sym typeface="Gill Sans"/>
              </a:defRPr>
            </a:lvl1pPr>
            <a:lvl2pPr indent="0" lvl="1" marL="0" algn="r">
              <a:spcBef>
                <a:spcPts val="0"/>
              </a:spcBef>
              <a:buNone/>
              <a:defRPr sz="900">
                <a:solidFill>
                  <a:srgbClr val="6C8089"/>
                </a:solidFill>
                <a:latin typeface="Gill Sans"/>
                <a:ea typeface="Gill Sans"/>
                <a:cs typeface="Gill Sans"/>
                <a:sym typeface="Gill Sans"/>
              </a:defRPr>
            </a:lvl2pPr>
            <a:lvl3pPr indent="0" lvl="2" marL="0" algn="r">
              <a:spcBef>
                <a:spcPts val="0"/>
              </a:spcBef>
              <a:buNone/>
              <a:defRPr sz="900">
                <a:solidFill>
                  <a:srgbClr val="6C8089"/>
                </a:solidFill>
                <a:latin typeface="Gill Sans"/>
                <a:ea typeface="Gill Sans"/>
                <a:cs typeface="Gill Sans"/>
                <a:sym typeface="Gill Sans"/>
              </a:defRPr>
            </a:lvl3pPr>
            <a:lvl4pPr indent="0" lvl="3" marL="0" algn="r">
              <a:spcBef>
                <a:spcPts val="0"/>
              </a:spcBef>
              <a:buNone/>
              <a:defRPr sz="900">
                <a:solidFill>
                  <a:srgbClr val="6C8089"/>
                </a:solidFill>
                <a:latin typeface="Gill Sans"/>
                <a:ea typeface="Gill Sans"/>
                <a:cs typeface="Gill Sans"/>
                <a:sym typeface="Gill Sans"/>
              </a:defRPr>
            </a:lvl4pPr>
            <a:lvl5pPr indent="0" lvl="4" marL="0" algn="r">
              <a:spcBef>
                <a:spcPts val="0"/>
              </a:spcBef>
              <a:buNone/>
              <a:defRPr sz="900">
                <a:solidFill>
                  <a:srgbClr val="6C8089"/>
                </a:solidFill>
                <a:latin typeface="Gill Sans"/>
                <a:ea typeface="Gill Sans"/>
                <a:cs typeface="Gill Sans"/>
                <a:sym typeface="Gill Sans"/>
              </a:defRPr>
            </a:lvl5pPr>
            <a:lvl6pPr indent="0" lvl="5" marL="0" algn="r">
              <a:spcBef>
                <a:spcPts val="0"/>
              </a:spcBef>
              <a:buNone/>
              <a:defRPr sz="900">
                <a:solidFill>
                  <a:srgbClr val="6C8089"/>
                </a:solidFill>
                <a:latin typeface="Gill Sans"/>
                <a:ea typeface="Gill Sans"/>
                <a:cs typeface="Gill Sans"/>
                <a:sym typeface="Gill Sans"/>
              </a:defRPr>
            </a:lvl6pPr>
            <a:lvl7pPr indent="0" lvl="6" marL="0" algn="r">
              <a:spcBef>
                <a:spcPts val="0"/>
              </a:spcBef>
              <a:buNone/>
              <a:defRPr sz="900">
                <a:solidFill>
                  <a:srgbClr val="6C8089"/>
                </a:solidFill>
                <a:latin typeface="Gill Sans"/>
                <a:ea typeface="Gill Sans"/>
                <a:cs typeface="Gill Sans"/>
                <a:sym typeface="Gill Sans"/>
              </a:defRPr>
            </a:lvl7pPr>
            <a:lvl8pPr indent="0" lvl="7" marL="0" algn="r">
              <a:spcBef>
                <a:spcPts val="0"/>
              </a:spcBef>
              <a:buNone/>
              <a:defRPr sz="900">
                <a:solidFill>
                  <a:srgbClr val="6C8089"/>
                </a:solidFill>
                <a:latin typeface="Gill Sans"/>
                <a:ea typeface="Gill Sans"/>
                <a:cs typeface="Gill Sans"/>
                <a:sym typeface="Gill Sans"/>
              </a:defRPr>
            </a:lvl8pPr>
            <a:lvl9pPr indent="0" lvl="8" marL="0" algn="r">
              <a:spcBef>
                <a:spcPts val="0"/>
              </a:spcBef>
              <a:buNone/>
              <a:defRPr sz="900">
                <a:solidFill>
                  <a:srgbClr val="6C8089"/>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9" name="Shape 39"/>
        <p:cNvGrpSpPr/>
        <p:nvPr/>
      </p:nvGrpSpPr>
      <p:grpSpPr>
        <a:xfrm>
          <a:off x="0" y="0"/>
          <a:ext cx="0" cy="0"/>
          <a:chOff x="0" y="0"/>
          <a:chExt cx="0" cy="0"/>
        </a:xfrm>
      </p:grpSpPr>
      <p:sp>
        <p:nvSpPr>
          <p:cNvPr id="40" name="Google Shape;40;p8"/>
          <p:cNvSpPr/>
          <p:nvPr/>
        </p:nvSpPr>
        <p:spPr>
          <a:xfrm>
            <a:off x="445982" y="606554"/>
            <a:ext cx="11300036" cy="1258827"/>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8"/>
          <p:cNvSpPr txBox="1"/>
          <p:nvPr>
            <p:ph type="title"/>
          </p:nvPr>
        </p:nvSpPr>
        <p:spPr>
          <a:xfrm>
            <a:off x="581193" y="729658"/>
            <a:ext cx="11029616" cy="988332"/>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8"/>
          <p:cNvSpPr txBox="1"/>
          <p:nvPr>
            <p:ph idx="1" type="body"/>
          </p:nvPr>
        </p:nvSpPr>
        <p:spPr>
          <a:xfrm>
            <a:off x="581193" y="2228003"/>
            <a:ext cx="5422390" cy="3633047"/>
          </a:xfrm>
          <a:prstGeom prst="rect">
            <a:avLst/>
          </a:prstGeom>
          <a:noFill/>
          <a:ln>
            <a:noFill/>
          </a:ln>
        </p:spPr>
        <p:txBody>
          <a:bodyPr anchorCtr="0" anchor="ctr" bIns="45700" lIns="91425" spcFirstLastPara="1" rIns="91425" wrap="square" tIns="45700">
            <a:normAutofit/>
          </a:bodyPr>
          <a:lstStyle>
            <a:lvl1pPr indent="-333756" lvl="0" marL="457200" algn="l">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43" name="Google Shape;43;p8"/>
          <p:cNvSpPr txBox="1"/>
          <p:nvPr>
            <p:ph idx="2" type="body"/>
          </p:nvPr>
        </p:nvSpPr>
        <p:spPr>
          <a:xfrm>
            <a:off x="6188417" y="2228003"/>
            <a:ext cx="5422392" cy="3633047"/>
          </a:xfrm>
          <a:prstGeom prst="rect">
            <a:avLst/>
          </a:prstGeom>
          <a:noFill/>
          <a:ln>
            <a:noFill/>
          </a:ln>
        </p:spPr>
        <p:txBody>
          <a:bodyPr anchorCtr="0" anchor="ctr" bIns="45700" lIns="91425" spcFirstLastPara="1" rIns="91425" wrap="square" tIns="45700">
            <a:normAutofit/>
          </a:bodyPr>
          <a:lstStyle>
            <a:lvl1pPr indent="-333756" lvl="0" marL="457200" algn="l">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44" name="Google Shape;44;p8"/>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8"/>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8"/>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7" name="Shape 47"/>
        <p:cNvGrpSpPr/>
        <p:nvPr/>
      </p:nvGrpSpPr>
      <p:grpSpPr>
        <a:xfrm>
          <a:off x="0" y="0"/>
          <a:ext cx="0" cy="0"/>
          <a:chOff x="0" y="0"/>
          <a:chExt cx="0" cy="0"/>
        </a:xfrm>
      </p:grpSpPr>
      <p:sp>
        <p:nvSpPr>
          <p:cNvPr id="48" name="Google Shape;48;p9"/>
          <p:cNvSpPr/>
          <p:nvPr/>
        </p:nvSpPr>
        <p:spPr>
          <a:xfrm>
            <a:off x="445982" y="606554"/>
            <a:ext cx="11300036" cy="1258827"/>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9"/>
          <p:cNvSpPr txBox="1"/>
          <p:nvPr>
            <p:ph type="title"/>
          </p:nvPr>
        </p:nvSpPr>
        <p:spPr>
          <a:xfrm>
            <a:off x="581193" y="729658"/>
            <a:ext cx="11029616" cy="988332"/>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9"/>
          <p:cNvSpPr txBox="1"/>
          <p:nvPr>
            <p:ph idx="1" type="body"/>
          </p:nvPr>
        </p:nvSpPr>
        <p:spPr>
          <a:xfrm>
            <a:off x="887219" y="2250892"/>
            <a:ext cx="5087075" cy="536005"/>
          </a:xfrm>
          <a:prstGeom prst="rect">
            <a:avLst/>
          </a:prstGeom>
          <a:noFill/>
          <a:ln>
            <a:noFill/>
          </a:ln>
        </p:spPr>
        <p:txBody>
          <a:bodyPr anchorCtr="0" anchor="b" bIns="45700" lIns="91425" spcFirstLastPara="1" rIns="91425" wrap="square" tIns="45700">
            <a:noAutofit/>
          </a:bodyPr>
          <a:lstStyle>
            <a:lvl1pPr indent="-228600" lvl="0" marL="457200" algn="l">
              <a:spcBef>
                <a:spcPts val="440"/>
              </a:spcBef>
              <a:spcAft>
                <a:spcPts val="0"/>
              </a:spcAft>
              <a:buSzPts val="2024"/>
              <a:buNone/>
              <a:defRPr b="0" sz="2200">
                <a:solidFill>
                  <a:schemeClr val="accent2"/>
                </a:solidFill>
              </a:defRPr>
            </a:lvl1pPr>
            <a:lvl2pPr indent="-228600" lvl="1" marL="914400" algn="l">
              <a:spcBef>
                <a:spcPts val="600"/>
              </a:spcBef>
              <a:spcAft>
                <a:spcPts val="0"/>
              </a:spcAft>
              <a:buSzPts val="1840"/>
              <a:buNone/>
              <a:defRPr b="1" sz="2000"/>
            </a:lvl2pPr>
            <a:lvl3pPr indent="-228600" lvl="2" marL="1371600" algn="l">
              <a:spcBef>
                <a:spcPts val="600"/>
              </a:spcBef>
              <a:spcAft>
                <a:spcPts val="0"/>
              </a:spcAft>
              <a:buSzPts val="1656"/>
              <a:buNone/>
              <a:defRPr b="1" sz="1800"/>
            </a:lvl3pPr>
            <a:lvl4pPr indent="-228600" lvl="3" marL="1828800" algn="l">
              <a:spcBef>
                <a:spcPts val="600"/>
              </a:spcBef>
              <a:spcAft>
                <a:spcPts val="0"/>
              </a:spcAft>
              <a:buSzPts val="1472"/>
              <a:buNone/>
              <a:defRPr b="1" sz="1600"/>
            </a:lvl4pPr>
            <a:lvl5pPr indent="-228600" lvl="4" marL="2286000" algn="l">
              <a:spcBef>
                <a:spcPts val="600"/>
              </a:spcBef>
              <a:spcAft>
                <a:spcPts val="0"/>
              </a:spcAft>
              <a:buSzPts val="1472"/>
              <a:buNone/>
              <a:defRPr b="1" sz="1600"/>
            </a:lvl5pPr>
            <a:lvl6pPr indent="-228600" lvl="5" marL="2743200" algn="l">
              <a:spcBef>
                <a:spcPts val="600"/>
              </a:spcBef>
              <a:spcAft>
                <a:spcPts val="0"/>
              </a:spcAft>
              <a:buSzPts val="1472"/>
              <a:buNone/>
              <a:defRPr b="1" sz="1600"/>
            </a:lvl6pPr>
            <a:lvl7pPr indent="-228600" lvl="6" marL="3200400" algn="l">
              <a:spcBef>
                <a:spcPts val="600"/>
              </a:spcBef>
              <a:spcAft>
                <a:spcPts val="0"/>
              </a:spcAft>
              <a:buSzPts val="1472"/>
              <a:buNone/>
              <a:defRPr b="1" sz="1600"/>
            </a:lvl7pPr>
            <a:lvl8pPr indent="-228600" lvl="7" marL="3657600" algn="l">
              <a:spcBef>
                <a:spcPts val="600"/>
              </a:spcBef>
              <a:spcAft>
                <a:spcPts val="0"/>
              </a:spcAft>
              <a:buSzPts val="1472"/>
              <a:buNone/>
              <a:defRPr b="1" sz="1600"/>
            </a:lvl8pPr>
            <a:lvl9pPr indent="-228600" lvl="8" marL="4114800" algn="l">
              <a:spcBef>
                <a:spcPts val="600"/>
              </a:spcBef>
              <a:spcAft>
                <a:spcPts val="600"/>
              </a:spcAft>
              <a:buSzPts val="1472"/>
              <a:buNone/>
              <a:defRPr b="1" sz="1600"/>
            </a:lvl9pPr>
          </a:lstStyle>
          <a:p/>
        </p:txBody>
      </p:sp>
      <p:sp>
        <p:nvSpPr>
          <p:cNvPr id="51" name="Google Shape;51;p9"/>
          <p:cNvSpPr txBox="1"/>
          <p:nvPr>
            <p:ph idx="2" type="body"/>
          </p:nvPr>
        </p:nvSpPr>
        <p:spPr>
          <a:xfrm>
            <a:off x="581194" y="2926052"/>
            <a:ext cx="5393100" cy="2934999"/>
          </a:xfrm>
          <a:prstGeom prst="rect">
            <a:avLst/>
          </a:prstGeom>
          <a:noFill/>
          <a:ln>
            <a:noFill/>
          </a:ln>
        </p:spPr>
        <p:txBody>
          <a:bodyPr anchorCtr="0" anchor="t" bIns="45700" lIns="91425" spcFirstLastPara="1" rIns="91425" wrap="square" tIns="45700">
            <a:normAutofit/>
          </a:bodyPr>
          <a:lstStyle>
            <a:lvl1pPr indent="-333756" lvl="0" marL="457200" algn="l">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52" name="Google Shape;52;p9"/>
          <p:cNvSpPr txBox="1"/>
          <p:nvPr>
            <p:ph idx="3" type="body"/>
          </p:nvPr>
        </p:nvSpPr>
        <p:spPr>
          <a:xfrm>
            <a:off x="6523735" y="2250892"/>
            <a:ext cx="5087073" cy="553373"/>
          </a:xfrm>
          <a:prstGeom prst="rect">
            <a:avLst/>
          </a:prstGeom>
          <a:noFill/>
          <a:ln>
            <a:noFill/>
          </a:ln>
        </p:spPr>
        <p:txBody>
          <a:bodyPr anchorCtr="0" anchor="b" bIns="45700" lIns="91425" spcFirstLastPara="1" rIns="91425" wrap="square" tIns="45700">
            <a:noAutofit/>
          </a:bodyPr>
          <a:lstStyle>
            <a:lvl1pPr indent="-228600" lvl="0" marL="457200" algn="l">
              <a:spcBef>
                <a:spcPts val="440"/>
              </a:spcBef>
              <a:spcAft>
                <a:spcPts val="0"/>
              </a:spcAft>
              <a:buSzPts val="2024"/>
              <a:buNone/>
              <a:defRPr b="0" sz="2200">
                <a:solidFill>
                  <a:schemeClr val="accent2"/>
                </a:solidFill>
              </a:defRPr>
            </a:lvl1pPr>
            <a:lvl2pPr indent="-228600" lvl="1" marL="914400" algn="l">
              <a:spcBef>
                <a:spcPts val="600"/>
              </a:spcBef>
              <a:spcAft>
                <a:spcPts val="0"/>
              </a:spcAft>
              <a:buSzPts val="1840"/>
              <a:buNone/>
              <a:defRPr b="1" sz="2000"/>
            </a:lvl2pPr>
            <a:lvl3pPr indent="-228600" lvl="2" marL="1371600" algn="l">
              <a:spcBef>
                <a:spcPts val="600"/>
              </a:spcBef>
              <a:spcAft>
                <a:spcPts val="0"/>
              </a:spcAft>
              <a:buSzPts val="1656"/>
              <a:buNone/>
              <a:defRPr b="1" sz="1800"/>
            </a:lvl3pPr>
            <a:lvl4pPr indent="-228600" lvl="3" marL="1828800" algn="l">
              <a:spcBef>
                <a:spcPts val="600"/>
              </a:spcBef>
              <a:spcAft>
                <a:spcPts val="0"/>
              </a:spcAft>
              <a:buSzPts val="1472"/>
              <a:buNone/>
              <a:defRPr b="1" sz="1600"/>
            </a:lvl4pPr>
            <a:lvl5pPr indent="-228600" lvl="4" marL="2286000" algn="l">
              <a:spcBef>
                <a:spcPts val="600"/>
              </a:spcBef>
              <a:spcAft>
                <a:spcPts val="0"/>
              </a:spcAft>
              <a:buSzPts val="1472"/>
              <a:buNone/>
              <a:defRPr b="1" sz="1600"/>
            </a:lvl5pPr>
            <a:lvl6pPr indent="-228600" lvl="5" marL="2743200" algn="l">
              <a:spcBef>
                <a:spcPts val="600"/>
              </a:spcBef>
              <a:spcAft>
                <a:spcPts val="0"/>
              </a:spcAft>
              <a:buSzPts val="1472"/>
              <a:buNone/>
              <a:defRPr b="1" sz="1600"/>
            </a:lvl6pPr>
            <a:lvl7pPr indent="-228600" lvl="6" marL="3200400" algn="l">
              <a:spcBef>
                <a:spcPts val="600"/>
              </a:spcBef>
              <a:spcAft>
                <a:spcPts val="0"/>
              </a:spcAft>
              <a:buSzPts val="1472"/>
              <a:buNone/>
              <a:defRPr b="1" sz="1600"/>
            </a:lvl7pPr>
            <a:lvl8pPr indent="-228600" lvl="7" marL="3657600" algn="l">
              <a:spcBef>
                <a:spcPts val="600"/>
              </a:spcBef>
              <a:spcAft>
                <a:spcPts val="0"/>
              </a:spcAft>
              <a:buSzPts val="1472"/>
              <a:buNone/>
              <a:defRPr b="1" sz="1600"/>
            </a:lvl8pPr>
            <a:lvl9pPr indent="-228600" lvl="8" marL="4114800" algn="l">
              <a:spcBef>
                <a:spcPts val="600"/>
              </a:spcBef>
              <a:spcAft>
                <a:spcPts val="600"/>
              </a:spcAft>
              <a:buSzPts val="1472"/>
              <a:buNone/>
              <a:defRPr b="1" sz="1600"/>
            </a:lvl9pPr>
          </a:lstStyle>
          <a:p/>
        </p:txBody>
      </p:sp>
      <p:sp>
        <p:nvSpPr>
          <p:cNvPr id="53" name="Google Shape;53;p9"/>
          <p:cNvSpPr txBox="1"/>
          <p:nvPr>
            <p:ph idx="4" type="body"/>
          </p:nvPr>
        </p:nvSpPr>
        <p:spPr>
          <a:xfrm>
            <a:off x="6217709" y="2926052"/>
            <a:ext cx="5393100" cy="2934999"/>
          </a:xfrm>
          <a:prstGeom prst="rect">
            <a:avLst/>
          </a:prstGeom>
          <a:noFill/>
          <a:ln>
            <a:noFill/>
          </a:ln>
        </p:spPr>
        <p:txBody>
          <a:bodyPr anchorCtr="0" anchor="t" bIns="45700" lIns="91425" spcFirstLastPara="1" rIns="91425" wrap="square" tIns="45700">
            <a:normAutofit/>
          </a:bodyPr>
          <a:lstStyle>
            <a:lvl1pPr indent="-333756" lvl="0" marL="457200" algn="l">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54" name="Google Shape;54;p9"/>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9"/>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9"/>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7" name="Shape 57"/>
        <p:cNvGrpSpPr/>
        <p:nvPr/>
      </p:nvGrpSpPr>
      <p:grpSpPr>
        <a:xfrm>
          <a:off x="0" y="0"/>
          <a:ext cx="0" cy="0"/>
          <a:chOff x="0" y="0"/>
          <a:chExt cx="0" cy="0"/>
        </a:xfrm>
      </p:grpSpPr>
      <p:sp>
        <p:nvSpPr>
          <p:cNvPr id="58" name="Google Shape;58;p10"/>
          <p:cNvSpPr/>
          <p:nvPr/>
        </p:nvSpPr>
        <p:spPr>
          <a:xfrm>
            <a:off x="440683" y="606554"/>
            <a:ext cx="11300036" cy="1258827"/>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10"/>
          <p:cNvSpPr txBox="1"/>
          <p:nvPr>
            <p:ph type="title"/>
          </p:nvPr>
        </p:nvSpPr>
        <p:spPr>
          <a:xfrm>
            <a:off x="575894" y="729658"/>
            <a:ext cx="11029616" cy="988332"/>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10"/>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10"/>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10"/>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3" name="Shape 63"/>
        <p:cNvGrpSpPr/>
        <p:nvPr/>
      </p:nvGrpSpPr>
      <p:grpSpPr>
        <a:xfrm>
          <a:off x="0" y="0"/>
          <a:ext cx="0" cy="0"/>
          <a:chOff x="0" y="0"/>
          <a:chExt cx="0" cy="0"/>
        </a:xfrm>
      </p:grpSpPr>
      <p:sp>
        <p:nvSpPr>
          <p:cNvPr id="64" name="Google Shape;64;p11"/>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11"/>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1"/>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7" name="Shape 67"/>
        <p:cNvGrpSpPr/>
        <p:nvPr/>
      </p:nvGrpSpPr>
      <p:grpSpPr>
        <a:xfrm>
          <a:off x="0" y="0"/>
          <a:ext cx="0" cy="0"/>
          <a:chOff x="0" y="0"/>
          <a:chExt cx="0" cy="0"/>
        </a:xfrm>
      </p:grpSpPr>
      <p:sp>
        <p:nvSpPr>
          <p:cNvPr id="68" name="Google Shape;68;p12"/>
          <p:cNvSpPr/>
          <p:nvPr/>
        </p:nvSpPr>
        <p:spPr>
          <a:xfrm>
            <a:off x="447817" y="5141973"/>
            <a:ext cx="11298200" cy="1274702"/>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12"/>
          <p:cNvSpPr txBox="1"/>
          <p:nvPr>
            <p:ph type="title"/>
          </p:nvPr>
        </p:nvSpPr>
        <p:spPr>
          <a:xfrm>
            <a:off x="581192" y="5262296"/>
            <a:ext cx="4909445" cy="689514"/>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6C8089"/>
              </a:buClr>
              <a:buSzPts val="2000"/>
              <a:buFont typeface="Gill Sans"/>
              <a:buNone/>
              <a:defRPr b="0" sz="2000">
                <a:solidFill>
                  <a:srgbClr val="6C8089"/>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2"/>
          <p:cNvSpPr txBox="1"/>
          <p:nvPr>
            <p:ph idx="1" type="body"/>
          </p:nvPr>
        </p:nvSpPr>
        <p:spPr>
          <a:xfrm>
            <a:off x="447816" y="601200"/>
            <a:ext cx="11292840" cy="4204800"/>
          </a:xfrm>
          <a:prstGeom prst="rect">
            <a:avLst/>
          </a:prstGeom>
          <a:noFill/>
          <a:ln>
            <a:noFill/>
          </a:ln>
        </p:spPr>
        <p:txBody>
          <a:bodyPr anchorCtr="0" anchor="ctr" bIns="45700" lIns="91425" spcFirstLastPara="1" rIns="91425" wrap="square" tIns="45700">
            <a:normAutofit/>
          </a:bodyPr>
          <a:lstStyle>
            <a:lvl1pPr indent="-345440" lvl="0" marL="457200" algn="l">
              <a:spcBef>
                <a:spcPts val="400"/>
              </a:spcBef>
              <a:spcAft>
                <a:spcPts val="0"/>
              </a:spcAft>
              <a:buSzPts val="1840"/>
              <a:buChar char="◼"/>
              <a:defRPr sz="2000">
                <a:solidFill>
                  <a:schemeClr val="dk2"/>
                </a:solidFill>
              </a:defRPr>
            </a:lvl1pPr>
            <a:lvl2pPr indent="-333756" lvl="1" marL="914400" algn="l">
              <a:spcBef>
                <a:spcPts val="600"/>
              </a:spcBef>
              <a:spcAft>
                <a:spcPts val="0"/>
              </a:spcAft>
              <a:buSzPts val="1656"/>
              <a:buChar char="◼"/>
              <a:defRPr sz="1800">
                <a:solidFill>
                  <a:schemeClr val="dk2"/>
                </a:solidFill>
              </a:defRPr>
            </a:lvl2pPr>
            <a:lvl3pPr indent="-322072" lvl="2" marL="1371600" algn="l">
              <a:spcBef>
                <a:spcPts val="600"/>
              </a:spcBef>
              <a:spcAft>
                <a:spcPts val="0"/>
              </a:spcAft>
              <a:buSzPts val="1472"/>
              <a:buChar char="◼"/>
              <a:defRPr sz="1600">
                <a:solidFill>
                  <a:schemeClr val="dk2"/>
                </a:solidFill>
              </a:defRPr>
            </a:lvl3pPr>
            <a:lvl4pPr indent="-310388" lvl="3" marL="1828800" algn="l">
              <a:spcBef>
                <a:spcPts val="600"/>
              </a:spcBef>
              <a:spcAft>
                <a:spcPts val="0"/>
              </a:spcAft>
              <a:buSzPts val="1288"/>
              <a:buChar char="◼"/>
              <a:defRPr sz="1400">
                <a:solidFill>
                  <a:schemeClr val="dk2"/>
                </a:solidFill>
              </a:defRPr>
            </a:lvl4pPr>
            <a:lvl5pPr indent="-310388" lvl="4" marL="2286000" algn="l">
              <a:spcBef>
                <a:spcPts val="600"/>
              </a:spcBef>
              <a:spcAft>
                <a:spcPts val="0"/>
              </a:spcAft>
              <a:buSzPts val="1288"/>
              <a:buChar char="◼"/>
              <a:defRPr sz="1400">
                <a:solidFill>
                  <a:schemeClr val="dk2"/>
                </a:solidFill>
              </a:defRPr>
            </a:lvl5pPr>
            <a:lvl6pPr indent="-310388" lvl="5" marL="2743200" algn="l">
              <a:spcBef>
                <a:spcPts val="600"/>
              </a:spcBef>
              <a:spcAft>
                <a:spcPts val="0"/>
              </a:spcAft>
              <a:buSzPts val="1288"/>
              <a:buChar char="◼"/>
              <a:defRPr sz="1400">
                <a:solidFill>
                  <a:schemeClr val="dk2"/>
                </a:solidFill>
              </a:defRPr>
            </a:lvl6pPr>
            <a:lvl7pPr indent="-310388" lvl="6" marL="3200400" algn="l">
              <a:spcBef>
                <a:spcPts val="600"/>
              </a:spcBef>
              <a:spcAft>
                <a:spcPts val="0"/>
              </a:spcAft>
              <a:buSzPts val="1288"/>
              <a:buChar char="◼"/>
              <a:defRPr sz="1400">
                <a:solidFill>
                  <a:schemeClr val="dk2"/>
                </a:solidFill>
              </a:defRPr>
            </a:lvl7pPr>
            <a:lvl8pPr indent="-310388" lvl="7" marL="3657600" algn="l">
              <a:spcBef>
                <a:spcPts val="600"/>
              </a:spcBef>
              <a:spcAft>
                <a:spcPts val="0"/>
              </a:spcAft>
              <a:buSzPts val="1288"/>
              <a:buChar char="◼"/>
              <a:defRPr sz="1400">
                <a:solidFill>
                  <a:schemeClr val="dk2"/>
                </a:solidFill>
              </a:defRPr>
            </a:lvl8pPr>
            <a:lvl9pPr indent="-310388" lvl="8" marL="4114800" algn="l">
              <a:spcBef>
                <a:spcPts val="600"/>
              </a:spcBef>
              <a:spcAft>
                <a:spcPts val="600"/>
              </a:spcAft>
              <a:buSzPts val="1288"/>
              <a:buChar char="◼"/>
              <a:defRPr sz="1400">
                <a:solidFill>
                  <a:schemeClr val="dk2"/>
                </a:solidFill>
              </a:defRPr>
            </a:lvl9pPr>
          </a:lstStyle>
          <a:p/>
        </p:txBody>
      </p:sp>
      <p:sp>
        <p:nvSpPr>
          <p:cNvPr id="71" name="Google Shape;71;p12"/>
          <p:cNvSpPr txBox="1"/>
          <p:nvPr>
            <p:ph idx="2" type="body"/>
          </p:nvPr>
        </p:nvSpPr>
        <p:spPr>
          <a:xfrm>
            <a:off x="5740823" y="5262296"/>
            <a:ext cx="5869987" cy="689515"/>
          </a:xfrm>
          <a:prstGeom prst="rect">
            <a:avLst/>
          </a:prstGeom>
          <a:noFill/>
          <a:ln>
            <a:noFill/>
          </a:ln>
        </p:spPr>
        <p:txBody>
          <a:bodyPr anchorCtr="0" anchor="ctr" bIns="45700" lIns="91425" spcFirstLastPara="1" rIns="91425" wrap="square" tIns="45700">
            <a:normAutofit/>
          </a:bodyPr>
          <a:lstStyle>
            <a:lvl1pPr indent="-228600" lvl="0" marL="457200" algn="r">
              <a:spcBef>
                <a:spcPts val="220"/>
              </a:spcBef>
              <a:spcAft>
                <a:spcPts val="0"/>
              </a:spcAft>
              <a:buSzPts val="1012"/>
              <a:buNone/>
              <a:defRPr sz="1100">
                <a:solidFill>
                  <a:schemeClr val="lt1"/>
                </a:solidFill>
              </a:defRPr>
            </a:lvl1pPr>
            <a:lvl2pPr indent="-228600" lvl="1" marL="914400" algn="l">
              <a:spcBef>
                <a:spcPts val="600"/>
              </a:spcBef>
              <a:spcAft>
                <a:spcPts val="0"/>
              </a:spcAft>
              <a:buSzPts val="1012"/>
              <a:buNone/>
              <a:defRPr sz="1100"/>
            </a:lvl2pPr>
            <a:lvl3pPr indent="-228600" lvl="2" marL="1371600" algn="l">
              <a:spcBef>
                <a:spcPts val="600"/>
              </a:spcBef>
              <a:spcAft>
                <a:spcPts val="0"/>
              </a:spcAft>
              <a:buSzPts val="920"/>
              <a:buNone/>
              <a:defRPr sz="1000"/>
            </a:lvl3pPr>
            <a:lvl4pPr indent="-228600" lvl="3" marL="1828800" algn="l">
              <a:spcBef>
                <a:spcPts val="600"/>
              </a:spcBef>
              <a:spcAft>
                <a:spcPts val="0"/>
              </a:spcAft>
              <a:buSzPts val="828"/>
              <a:buNone/>
              <a:defRPr sz="900"/>
            </a:lvl4pPr>
            <a:lvl5pPr indent="-228600" lvl="4" marL="2286000" algn="l">
              <a:spcBef>
                <a:spcPts val="600"/>
              </a:spcBef>
              <a:spcAft>
                <a:spcPts val="0"/>
              </a:spcAft>
              <a:buSzPts val="828"/>
              <a:buNone/>
              <a:defRPr sz="900"/>
            </a:lvl5pPr>
            <a:lvl6pPr indent="-228600" lvl="5" marL="2743200" algn="l">
              <a:spcBef>
                <a:spcPts val="600"/>
              </a:spcBef>
              <a:spcAft>
                <a:spcPts val="0"/>
              </a:spcAft>
              <a:buSzPts val="828"/>
              <a:buNone/>
              <a:defRPr sz="900"/>
            </a:lvl6pPr>
            <a:lvl7pPr indent="-228600" lvl="6" marL="3200400" algn="l">
              <a:spcBef>
                <a:spcPts val="600"/>
              </a:spcBef>
              <a:spcAft>
                <a:spcPts val="0"/>
              </a:spcAft>
              <a:buSzPts val="828"/>
              <a:buNone/>
              <a:defRPr sz="900"/>
            </a:lvl7pPr>
            <a:lvl8pPr indent="-228600" lvl="7" marL="3657600" algn="l">
              <a:spcBef>
                <a:spcPts val="600"/>
              </a:spcBef>
              <a:spcAft>
                <a:spcPts val="0"/>
              </a:spcAft>
              <a:buSzPts val="828"/>
              <a:buNone/>
              <a:defRPr sz="900"/>
            </a:lvl8pPr>
            <a:lvl9pPr indent="-228600" lvl="8" marL="4114800" algn="l">
              <a:spcBef>
                <a:spcPts val="600"/>
              </a:spcBef>
              <a:spcAft>
                <a:spcPts val="600"/>
              </a:spcAft>
              <a:buSzPts val="828"/>
              <a:buNone/>
              <a:defRPr sz="900"/>
            </a:lvl9pPr>
          </a:lstStyle>
          <a:p/>
        </p:txBody>
      </p:sp>
      <p:sp>
        <p:nvSpPr>
          <p:cNvPr id="72" name="Google Shape;72;p12"/>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solidFill>
                  <a:srgbClr val="6C8089"/>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2"/>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rgbClr val="6C8089"/>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12"/>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900">
                <a:solidFill>
                  <a:srgbClr val="6C8089"/>
                </a:solidFill>
                <a:latin typeface="Gill Sans"/>
                <a:ea typeface="Gill Sans"/>
                <a:cs typeface="Gill Sans"/>
                <a:sym typeface="Gill Sans"/>
              </a:defRPr>
            </a:lvl1pPr>
            <a:lvl2pPr indent="0" lvl="1" marL="0" algn="r">
              <a:spcBef>
                <a:spcPts val="0"/>
              </a:spcBef>
              <a:buNone/>
              <a:defRPr sz="900">
                <a:solidFill>
                  <a:srgbClr val="6C8089"/>
                </a:solidFill>
                <a:latin typeface="Gill Sans"/>
                <a:ea typeface="Gill Sans"/>
                <a:cs typeface="Gill Sans"/>
                <a:sym typeface="Gill Sans"/>
              </a:defRPr>
            </a:lvl2pPr>
            <a:lvl3pPr indent="0" lvl="2" marL="0" algn="r">
              <a:spcBef>
                <a:spcPts val="0"/>
              </a:spcBef>
              <a:buNone/>
              <a:defRPr sz="900">
                <a:solidFill>
                  <a:srgbClr val="6C8089"/>
                </a:solidFill>
                <a:latin typeface="Gill Sans"/>
                <a:ea typeface="Gill Sans"/>
                <a:cs typeface="Gill Sans"/>
                <a:sym typeface="Gill Sans"/>
              </a:defRPr>
            </a:lvl3pPr>
            <a:lvl4pPr indent="0" lvl="3" marL="0" algn="r">
              <a:spcBef>
                <a:spcPts val="0"/>
              </a:spcBef>
              <a:buNone/>
              <a:defRPr sz="900">
                <a:solidFill>
                  <a:srgbClr val="6C8089"/>
                </a:solidFill>
                <a:latin typeface="Gill Sans"/>
                <a:ea typeface="Gill Sans"/>
                <a:cs typeface="Gill Sans"/>
                <a:sym typeface="Gill Sans"/>
              </a:defRPr>
            </a:lvl4pPr>
            <a:lvl5pPr indent="0" lvl="4" marL="0" algn="r">
              <a:spcBef>
                <a:spcPts val="0"/>
              </a:spcBef>
              <a:buNone/>
              <a:defRPr sz="900">
                <a:solidFill>
                  <a:srgbClr val="6C8089"/>
                </a:solidFill>
                <a:latin typeface="Gill Sans"/>
                <a:ea typeface="Gill Sans"/>
                <a:cs typeface="Gill Sans"/>
                <a:sym typeface="Gill Sans"/>
              </a:defRPr>
            </a:lvl5pPr>
            <a:lvl6pPr indent="0" lvl="5" marL="0" algn="r">
              <a:spcBef>
                <a:spcPts val="0"/>
              </a:spcBef>
              <a:buNone/>
              <a:defRPr sz="900">
                <a:solidFill>
                  <a:srgbClr val="6C8089"/>
                </a:solidFill>
                <a:latin typeface="Gill Sans"/>
                <a:ea typeface="Gill Sans"/>
                <a:cs typeface="Gill Sans"/>
                <a:sym typeface="Gill Sans"/>
              </a:defRPr>
            </a:lvl6pPr>
            <a:lvl7pPr indent="0" lvl="6" marL="0" algn="r">
              <a:spcBef>
                <a:spcPts val="0"/>
              </a:spcBef>
              <a:buNone/>
              <a:defRPr sz="900">
                <a:solidFill>
                  <a:srgbClr val="6C8089"/>
                </a:solidFill>
                <a:latin typeface="Gill Sans"/>
                <a:ea typeface="Gill Sans"/>
                <a:cs typeface="Gill Sans"/>
                <a:sym typeface="Gill Sans"/>
              </a:defRPr>
            </a:lvl7pPr>
            <a:lvl8pPr indent="0" lvl="7" marL="0" algn="r">
              <a:spcBef>
                <a:spcPts val="0"/>
              </a:spcBef>
              <a:buNone/>
              <a:defRPr sz="900">
                <a:solidFill>
                  <a:srgbClr val="6C8089"/>
                </a:solidFill>
                <a:latin typeface="Gill Sans"/>
                <a:ea typeface="Gill Sans"/>
                <a:cs typeface="Gill Sans"/>
                <a:sym typeface="Gill Sans"/>
              </a:defRPr>
            </a:lvl8pPr>
            <a:lvl9pPr indent="0" lvl="8" marL="0" algn="r">
              <a:spcBef>
                <a:spcPts val="0"/>
              </a:spcBef>
              <a:buNone/>
              <a:defRPr sz="900">
                <a:solidFill>
                  <a:srgbClr val="6C8089"/>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5" name="Shape 75"/>
        <p:cNvGrpSpPr/>
        <p:nvPr/>
      </p:nvGrpSpPr>
      <p:grpSpPr>
        <a:xfrm>
          <a:off x="0" y="0"/>
          <a:ext cx="0" cy="0"/>
          <a:chOff x="0" y="0"/>
          <a:chExt cx="0" cy="0"/>
        </a:xfrm>
      </p:grpSpPr>
      <p:sp>
        <p:nvSpPr>
          <p:cNvPr id="76" name="Google Shape;76;p13"/>
          <p:cNvSpPr txBox="1"/>
          <p:nvPr>
            <p:ph type="title"/>
          </p:nvPr>
        </p:nvSpPr>
        <p:spPr>
          <a:xfrm>
            <a:off x="581193" y="4693389"/>
            <a:ext cx="11029616"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2400"/>
              <a:buFont typeface="Gill Sans"/>
              <a:buNone/>
              <a:defRPr b="0" sz="2400">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3"/>
          <p:cNvSpPr/>
          <p:nvPr>
            <p:ph idx="2" type="pic"/>
          </p:nvPr>
        </p:nvSpPr>
        <p:spPr>
          <a:xfrm>
            <a:off x="447817" y="599725"/>
            <a:ext cx="11290859" cy="3557252"/>
          </a:xfrm>
          <a:prstGeom prst="rect">
            <a:avLst/>
          </a:prstGeom>
          <a:noFill/>
          <a:ln>
            <a:noFill/>
          </a:ln>
        </p:spPr>
      </p:sp>
      <p:sp>
        <p:nvSpPr>
          <p:cNvPr id="78" name="Google Shape;78;p13"/>
          <p:cNvSpPr txBox="1"/>
          <p:nvPr>
            <p:ph idx="1" type="body"/>
          </p:nvPr>
        </p:nvSpPr>
        <p:spPr>
          <a:xfrm>
            <a:off x="581192" y="5260127"/>
            <a:ext cx="11029617" cy="598671"/>
          </a:xfrm>
          <a:prstGeom prst="rect">
            <a:avLst/>
          </a:prstGeom>
          <a:noFill/>
          <a:ln>
            <a:noFill/>
          </a:ln>
        </p:spPr>
        <p:txBody>
          <a:bodyPr anchorCtr="0" anchor="ctr" bIns="45700" lIns="91425" spcFirstLastPara="1" rIns="91425" wrap="square" tIns="45700">
            <a:normAutofit/>
          </a:bodyPr>
          <a:lstStyle>
            <a:lvl1pPr indent="-228600" lvl="0" marL="457200" algn="l">
              <a:spcBef>
                <a:spcPts val="240"/>
              </a:spcBef>
              <a:spcAft>
                <a:spcPts val="0"/>
              </a:spcAft>
              <a:buSzPts val="1104"/>
              <a:buNone/>
              <a:defRPr sz="1200"/>
            </a:lvl1pPr>
            <a:lvl2pPr indent="-228600" lvl="1" marL="914400" algn="l">
              <a:spcBef>
                <a:spcPts val="600"/>
              </a:spcBef>
              <a:spcAft>
                <a:spcPts val="0"/>
              </a:spcAft>
              <a:buSzPts val="1104"/>
              <a:buNone/>
              <a:defRPr sz="1200"/>
            </a:lvl2pPr>
            <a:lvl3pPr indent="-228600" lvl="2" marL="1371600" algn="l">
              <a:spcBef>
                <a:spcPts val="600"/>
              </a:spcBef>
              <a:spcAft>
                <a:spcPts val="0"/>
              </a:spcAft>
              <a:buSzPts val="920"/>
              <a:buNone/>
              <a:defRPr sz="1000"/>
            </a:lvl3pPr>
            <a:lvl4pPr indent="-228600" lvl="3" marL="1828800" algn="l">
              <a:spcBef>
                <a:spcPts val="600"/>
              </a:spcBef>
              <a:spcAft>
                <a:spcPts val="0"/>
              </a:spcAft>
              <a:buSzPts val="828"/>
              <a:buNone/>
              <a:defRPr sz="900"/>
            </a:lvl4pPr>
            <a:lvl5pPr indent="-228600" lvl="4" marL="2286000" algn="l">
              <a:spcBef>
                <a:spcPts val="600"/>
              </a:spcBef>
              <a:spcAft>
                <a:spcPts val="0"/>
              </a:spcAft>
              <a:buSzPts val="828"/>
              <a:buNone/>
              <a:defRPr sz="900"/>
            </a:lvl5pPr>
            <a:lvl6pPr indent="-228600" lvl="5" marL="2743200" algn="l">
              <a:spcBef>
                <a:spcPts val="600"/>
              </a:spcBef>
              <a:spcAft>
                <a:spcPts val="0"/>
              </a:spcAft>
              <a:buSzPts val="828"/>
              <a:buNone/>
              <a:defRPr sz="900"/>
            </a:lvl6pPr>
            <a:lvl7pPr indent="-228600" lvl="6" marL="3200400" algn="l">
              <a:spcBef>
                <a:spcPts val="600"/>
              </a:spcBef>
              <a:spcAft>
                <a:spcPts val="0"/>
              </a:spcAft>
              <a:buSzPts val="828"/>
              <a:buNone/>
              <a:defRPr sz="900"/>
            </a:lvl7pPr>
            <a:lvl8pPr indent="-228600" lvl="7" marL="3657600" algn="l">
              <a:spcBef>
                <a:spcPts val="600"/>
              </a:spcBef>
              <a:spcAft>
                <a:spcPts val="0"/>
              </a:spcAft>
              <a:buSzPts val="828"/>
              <a:buNone/>
              <a:defRPr sz="900"/>
            </a:lvl8pPr>
            <a:lvl9pPr indent="-228600" lvl="8" marL="4114800" algn="l">
              <a:spcBef>
                <a:spcPts val="600"/>
              </a:spcBef>
              <a:spcAft>
                <a:spcPts val="600"/>
              </a:spcAft>
              <a:buSzPts val="828"/>
              <a:buNone/>
              <a:defRPr sz="900"/>
            </a:lvl9pPr>
          </a:lstStyle>
          <a:p/>
        </p:txBody>
      </p:sp>
      <p:sp>
        <p:nvSpPr>
          <p:cNvPr id="79" name="Google Shape;79;p13"/>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13"/>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13"/>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4"/>
          <p:cNvSpPr txBox="1"/>
          <p:nvPr>
            <p:ph type="title"/>
          </p:nvPr>
        </p:nvSpPr>
        <p:spPr>
          <a:xfrm>
            <a:off x="581192" y="705124"/>
            <a:ext cx="11029616" cy="1189554"/>
          </a:xfrm>
          <a:prstGeom prst="rect">
            <a:avLst/>
          </a:prstGeom>
          <a:noFill/>
          <a:ln>
            <a:noFill/>
          </a:ln>
        </p:spPr>
        <p:txBody>
          <a:bodyPr anchorCtr="0" anchor="b" bIns="45700" lIns="91425" spcFirstLastPara="1" rIns="91425" wrap="square" tIns="45700">
            <a:normAutofit/>
          </a:bodyPr>
          <a:lstStyle>
            <a:lvl1pPr lvl="0" marR="0" rtl="0" algn="l">
              <a:spcBef>
                <a:spcPts val="0"/>
              </a:spcBef>
              <a:spcAft>
                <a:spcPts val="0"/>
              </a:spcAft>
              <a:buClr>
                <a:schemeClr val="lt1"/>
              </a:buClr>
              <a:buSzPts val="2800"/>
              <a:buFont typeface="Gill Sans"/>
              <a:buNone/>
              <a:defRPr b="0" i="0" sz="2800" u="none" cap="none" strike="noStrike">
                <a:solidFill>
                  <a:schemeClr val="lt1"/>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11" name="Google Shape;11;p4"/>
          <p:cNvSpPr txBox="1"/>
          <p:nvPr>
            <p:ph idx="1" type="body"/>
          </p:nvPr>
        </p:nvSpPr>
        <p:spPr>
          <a:xfrm>
            <a:off x="581192" y="2336003"/>
            <a:ext cx="11029616" cy="3522794"/>
          </a:xfrm>
          <a:prstGeom prst="rect">
            <a:avLst/>
          </a:prstGeom>
          <a:noFill/>
          <a:ln>
            <a:noFill/>
          </a:ln>
        </p:spPr>
        <p:txBody>
          <a:bodyPr anchorCtr="0" anchor="ctr" bIns="45700" lIns="91425" spcFirstLastPara="1" rIns="91425" wrap="square" tIns="45700">
            <a:normAutofit/>
          </a:bodyPr>
          <a:lstStyle>
            <a:lvl1pPr indent="-333756" lvl="0" marL="457200" marR="0" rtl="0" algn="l">
              <a:spcBef>
                <a:spcPts val="360"/>
              </a:spcBef>
              <a:spcAft>
                <a:spcPts val="0"/>
              </a:spcAft>
              <a:buClr>
                <a:schemeClr val="accent2"/>
              </a:buClr>
              <a:buSzPts val="1656"/>
              <a:buFont typeface="Noto Sans Symbols"/>
              <a:buChar char="◼"/>
              <a:defRPr b="0" i="0" sz="1800" u="none" cap="none" strike="noStrike">
                <a:solidFill>
                  <a:schemeClr val="dk2"/>
                </a:solidFill>
                <a:latin typeface="Gill Sans"/>
                <a:ea typeface="Gill Sans"/>
                <a:cs typeface="Gill Sans"/>
                <a:sym typeface="Gill Sans"/>
              </a:defRPr>
            </a:lvl1pPr>
            <a:lvl2pPr indent="-322072" lvl="1" marL="914400" marR="0" rtl="0" algn="l">
              <a:spcBef>
                <a:spcPts val="600"/>
              </a:spcBef>
              <a:spcAft>
                <a:spcPts val="0"/>
              </a:spcAft>
              <a:buClr>
                <a:schemeClr val="accent2"/>
              </a:buClr>
              <a:buSzPts val="1472"/>
              <a:buFont typeface="Noto Sans Symbols"/>
              <a:buChar char="◼"/>
              <a:defRPr b="0" i="0" sz="1600" u="none" cap="none" strike="noStrike">
                <a:solidFill>
                  <a:schemeClr val="dk2"/>
                </a:solidFill>
                <a:latin typeface="Gill Sans"/>
                <a:ea typeface="Gill Sans"/>
                <a:cs typeface="Gill Sans"/>
                <a:sym typeface="Gill Sans"/>
              </a:defRPr>
            </a:lvl2pPr>
            <a:lvl3pPr indent="-310388" lvl="2" marL="1371600" marR="0" rtl="0" algn="l">
              <a:spcBef>
                <a:spcPts val="600"/>
              </a:spcBef>
              <a:spcAft>
                <a:spcPts val="0"/>
              </a:spcAft>
              <a:buClr>
                <a:schemeClr val="accent2"/>
              </a:buClr>
              <a:buSzPts val="1288"/>
              <a:buFont typeface="Noto Sans Symbols"/>
              <a:buChar char="◼"/>
              <a:defRPr b="0" i="0" sz="1400" u="none" cap="none" strike="noStrike">
                <a:solidFill>
                  <a:schemeClr val="dk2"/>
                </a:solidFill>
                <a:latin typeface="Gill Sans"/>
                <a:ea typeface="Gill Sans"/>
                <a:cs typeface="Gill Sans"/>
                <a:sym typeface="Gill Sans"/>
              </a:defRPr>
            </a:lvl3pPr>
            <a:lvl4pPr indent="-298703" lvl="3" marL="18288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Gill Sans"/>
                <a:ea typeface="Gill Sans"/>
                <a:cs typeface="Gill Sans"/>
                <a:sym typeface="Gill Sans"/>
              </a:defRPr>
            </a:lvl4pPr>
            <a:lvl5pPr indent="-298704" lvl="4" marL="22860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Gill Sans"/>
                <a:ea typeface="Gill Sans"/>
                <a:cs typeface="Gill Sans"/>
                <a:sym typeface="Gill Sans"/>
              </a:defRPr>
            </a:lvl5pPr>
            <a:lvl6pPr indent="-298704" lvl="5" marL="27432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Gill Sans"/>
                <a:ea typeface="Gill Sans"/>
                <a:cs typeface="Gill Sans"/>
                <a:sym typeface="Gill Sans"/>
              </a:defRPr>
            </a:lvl6pPr>
            <a:lvl7pPr indent="-298704" lvl="6" marL="32004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Gill Sans"/>
                <a:ea typeface="Gill Sans"/>
                <a:cs typeface="Gill Sans"/>
                <a:sym typeface="Gill Sans"/>
              </a:defRPr>
            </a:lvl7pPr>
            <a:lvl8pPr indent="-298703" lvl="7" marL="36576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Gill Sans"/>
                <a:ea typeface="Gill Sans"/>
                <a:cs typeface="Gill Sans"/>
                <a:sym typeface="Gill Sans"/>
              </a:defRPr>
            </a:lvl8pPr>
            <a:lvl9pPr indent="-298703" lvl="8" marL="4114800" marR="0" rtl="0" algn="l">
              <a:spcBef>
                <a:spcPts val="600"/>
              </a:spcBef>
              <a:spcAft>
                <a:spcPts val="600"/>
              </a:spcAft>
              <a:buClr>
                <a:schemeClr val="accent2"/>
              </a:buClr>
              <a:buSzPts val="1104"/>
              <a:buFont typeface="Noto Sans Symbols"/>
              <a:buChar char="◼"/>
              <a:defRPr b="0" i="0" sz="1200" u="none" cap="none" strike="noStrike">
                <a:solidFill>
                  <a:schemeClr val="dk2"/>
                </a:solidFill>
                <a:latin typeface="Gill Sans"/>
                <a:ea typeface="Gill Sans"/>
                <a:cs typeface="Gill Sans"/>
                <a:sym typeface="Gill Sans"/>
              </a:defRPr>
            </a:lvl9pPr>
          </a:lstStyle>
          <a:p/>
        </p:txBody>
      </p:sp>
      <p:sp>
        <p:nvSpPr>
          <p:cNvPr id="12" name="Google Shape;12;p4"/>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900" u="none" cap="none" strike="noStrike">
                <a:solidFill>
                  <a:schemeClr val="accent2"/>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9pPr>
          </a:lstStyle>
          <a:p/>
        </p:txBody>
      </p:sp>
      <p:sp>
        <p:nvSpPr>
          <p:cNvPr id="13" name="Google Shape;13;p4"/>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900" u="none" cap="none" strike="noStrike">
                <a:solidFill>
                  <a:schemeClr val="accent2"/>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9pPr>
          </a:lstStyle>
          <a:p/>
        </p:txBody>
      </p:sp>
      <p:sp>
        <p:nvSpPr>
          <p:cNvPr id="14" name="Google Shape;14;p4"/>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chemeClr val="accent2"/>
                </a:solidFill>
                <a:latin typeface="Gill Sans"/>
                <a:ea typeface="Gill Sans"/>
                <a:cs typeface="Gill Sans"/>
                <a:sym typeface="Gill Sans"/>
              </a:defRPr>
            </a:lvl1pPr>
            <a:lvl2pPr indent="0" lvl="1" marL="0" marR="0" rtl="0" algn="r">
              <a:spcBef>
                <a:spcPts val="0"/>
              </a:spcBef>
              <a:buNone/>
              <a:defRPr b="0" i="0" sz="900" u="none" cap="none" strike="noStrike">
                <a:solidFill>
                  <a:schemeClr val="accent2"/>
                </a:solidFill>
                <a:latin typeface="Gill Sans"/>
                <a:ea typeface="Gill Sans"/>
                <a:cs typeface="Gill Sans"/>
                <a:sym typeface="Gill Sans"/>
              </a:defRPr>
            </a:lvl2pPr>
            <a:lvl3pPr indent="0" lvl="2" marL="0" marR="0" rtl="0" algn="r">
              <a:spcBef>
                <a:spcPts val="0"/>
              </a:spcBef>
              <a:buNone/>
              <a:defRPr b="0" i="0" sz="900" u="none" cap="none" strike="noStrike">
                <a:solidFill>
                  <a:schemeClr val="accent2"/>
                </a:solidFill>
                <a:latin typeface="Gill Sans"/>
                <a:ea typeface="Gill Sans"/>
                <a:cs typeface="Gill Sans"/>
                <a:sym typeface="Gill Sans"/>
              </a:defRPr>
            </a:lvl3pPr>
            <a:lvl4pPr indent="0" lvl="3" marL="0" marR="0" rtl="0" algn="r">
              <a:spcBef>
                <a:spcPts val="0"/>
              </a:spcBef>
              <a:buNone/>
              <a:defRPr b="0" i="0" sz="900" u="none" cap="none" strike="noStrike">
                <a:solidFill>
                  <a:schemeClr val="accent2"/>
                </a:solidFill>
                <a:latin typeface="Gill Sans"/>
                <a:ea typeface="Gill Sans"/>
                <a:cs typeface="Gill Sans"/>
                <a:sym typeface="Gill Sans"/>
              </a:defRPr>
            </a:lvl4pPr>
            <a:lvl5pPr indent="0" lvl="4" marL="0" marR="0" rtl="0" algn="r">
              <a:spcBef>
                <a:spcPts val="0"/>
              </a:spcBef>
              <a:buNone/>
              <a:defRPr b="0" i="0" sz="900" u="none" cap="none" strike="noStrike">
                <a:solidFill>
                  <a:schemeClr val="accent2"/>
                </a:solidFill>
                <a:latin typeface="Gill Sans"/>
                <a:ea typeface="Gill Sans"/>
                <a:cs typeface="Gill Sans"/>
                <a:sym typeface="Gill Sans"/>
              </a:defRPr>
            </a:lvl5pPr>
            <a:lvl6pPr indent="0" lvl="5" marL="0" marR="0" rtl="0" algn="r">
              <a:spcBef>
                <a:spcPts val="0"/>
              </a:spcBef>
              <a:buNone/>
              <a:defRPr b="0" i="0" sz="900" u="none" cap="none" strike="noStrike">
                <a:solidFill>
                  <a:schemeClr val="accent2"/>
                </a:solidFill>
                <a:latin typeface="Gill Sans"/>
                <a:ea typeface="Gill Sans"/>
                <a:cs typeface="Gill Sans"/>
                <a:sym typeface="Gill Sans"/>
              </a:defRPr>
            </a:lvl6pPr>
            <a:lvl7pPr indent="0" lvl="6" marL="0" marR="0" rtl="0" algn="r">
              <a:spcBef>
                <a:spcPts val="0"/>
              </a:spcBef>
              <a:buNone/>
              <a:defRPr b="0" i="0" sz="900" u="none" cap="none" strike="noStrike">
                <a:solidFill>
                  <a:schemeClr val="accent2"/>
                </a:solidFill>
                <a:latin typeface="Gill Sans"/>
                <a:ea typeface="Gill Sans"/>
                <a:cs typeface="Gill Sans"/>
                <a:sym typeface="Gill Sans"/>
              </a:defRPr>
            </a:lvl7pPr>
            <a:lvl8pPr indent="0" lvl="7" marL="0" marR="0" rtl="0" algn="r">
              <a:spcBef>
                <a:spcPts val="0"/>
              </a:spcBef>
              <a:buNone/>
              <a:defRPr b="0" i="0" sz="900" u="none" cap="none" strike="noStrike">
                <a:solidFill>
                  <a:schemeClr val="accent2"/>
                </a:solidFill>
                <a:latin typeface="Gill Sans"/>
                <a:ea typeface="Gill Sans"/>
                <a:cs typeface="Gill Sans"/>
                <a:sym typeface="Gill Sans"/>
              </a:defRPr>
            </a:lvl8pPr>
            <a:lvl9pPr indent="0" lvl="8" marL="0" marR="0" rtl="0" algn="r">
              <a:spcBef>
                <a:spcPts val="0"/>
              </a:spcBef>
              <a:buNone/>
              <a:defRPr b="0" i="0" sz="900" u="none" cap="none" strike="noStrike">
                <a:solidFill>
                  <a:schemeClr val="accent2"/>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IN"/>
              <a:t>‹#›</a:t>
            </a:fld>
            <a:endParaRPr/>
          </a:p>
        </p:txBody>
      </p:sp>
      <p:sp>
        <p:nvSpPr>
          <p:cNvPr id="15" name="Google Shape;15;p4"/>
          <p:cNvSpPr/>
          <p:nvPr/>
        </p:nvSpPr>
        <p:spPr>
          <a:xfrm>
            <a:off x="446534" y="457200"/>
            <a:ext cx="3703320" cy="94997"/>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4"/>
          <p:cNvSpPr/>
          <p:nvPr/>
        </p:nvSpPr>
        <p:spPr>
          <a:xfrm>
            <a:off x="8042147" y="453643"/>
            <a:ext cx="3703320" cy="98554"/>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4"/>
          <p:cNvSpPr/>
          <p:nvPr/>
        </p:nvSpPr>
        <p:spPr>
          <a:xfrm>
            <a:off x="4241830" y="457200"/>
            <a:ext cx="3703320" cy="9144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9.png"/><Relationship Id="rId4" Type="http://schemas.openxmlformats.org/officeDocument/2006/relationships/image" Target="../media/image11.png"/><Relationship Id="rId5" Type="http://schemas.openxmlformats.org/officeDocument/2006/relationships/image" Target="../media/image2.png"/><Relationship Id="rId6" Type="http://schemas.openxmlformats.org/officeDocument/2006/relationships/image" Target="../media/image5.png"/><Relationship Id="rId7"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14.png"/><Relationship Id="rId5" Type="http://schemas.openxmlformats.org/officeDocument/2006/relationships/image" Target="../media/image10.png"/><Relationship Id="rId6" Type="http://schemas.openxmlformats.org/officeDocument/2006/relationships/image" Target="../media/image4.png"/><Relationship Id="rId7" Type="http://schemas.openxmlformats.org/officeDocument/2006/relationships/image" Target="../media/image1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0.png"/><Relationship Id="rId4" Type="http://schemas.openxmlformats.org/officeDocument/2006/relationships/image" Target="../media/image6.png"/><Relationship Id="rId5" Type="http://schemas.openxmlformats.org/officeDocument/2006/relationships/image" Target="../media/image7.png"/><Relationship Id="rId6" Type="http://schemas.openxmlformats.org/officeDocument/2006/relationships/image" Target="../media/image1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8.png"/><Relationship Id="rId4" Type="http://schemas.openxmlformats.org/officeDocument/2006/relationships/image" Target="../media/image20.png"/><Relationship Id="rId5" Type="http://schemas.openxmlformats.org/officeDocument/2006/relationships/image" Target="../media/image17.png"/><Relationship Id="rId6" Type="http://schemas.openxmlformats.org/officeDocument/2006/relationships/image" Target="../media/image15.png"/><Relationship Id="rId7" Type="http://schemas.openxmlformats.org/officeDocument/2006/relationships/image" Target="../media/image1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
          <p:cNvSpPr txBox="1"/>
          <p:nvPr>
            <p:ph type="ctrTitle"/>
          </p:nvPr>
        </p:nvSpPr>
        <p:spPr>
          <a:xfrm>
            <a:off x="581200" y="874575"/>
            <a:ext cx="10993500" cy="12900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accent1"/>
              </a:buClr>
              <a:buSzPts val="3600"/>
              <a:buFont typeface="Gill Sans"/>
              <a:buNone/>
            </a:pPr>
            <a:r>
              <a:rPr lang="en-IN" sz="3500"/>
              <a:t>KINEMATICS AND </a:t>
            </a:r>
            <a:r>
              <a:rPr lang="en-IN" sz="3500"/>
              <a:t>PATH PLANNING OF 8 DOF ANTHROPOMORPHIC ROBOTIC ARM</a:t>
            </a:r>
            <a:endParaRPr sz="3500"/>
          </a:p>
        </p:txBody>
      </p:sp>
      <p:sp>
        <p:nvSpPr>
          <p:cNvPr id="101" name="Google Shape;101;p1"/>
          <p:cNvSpPr txBox="1"/>
          <p:nvPr>
            <p:ph idx="1" type="subTitle"/>
          </p:nvPr>
        </p:nvSpPr>
        <p:spPr>
          <a:xfrm>
            <a:off x="581194" y="2495445"/>
            <a:ext cx="10993546" cy="590321"/>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472"/>
              <a:buNone/>
            </a:pPr>
            <a:r>
              <a:rPr lang="en-IN" sz="1800"/>
              <a:t>ROBOTIC MANIPULATORS (ME 512): TERM PAPER FINALS</a:t>
            </a:r>
            <a:endParaRPr sz="1800"/>
          </a:p>
        </p:txBody>
      </p:sp>
      <p:sp>
        <p:nvSpPr>
          <p:cNvPr id="102" name="Google Shape;102;p1"/>
          <p:cNvSpPr txBox="1"/>
          <p:nvPr/>
        </p:nvSpPr>
        <p:spPr>
          <a:xfrm>
            <a:off x="599225" y="3658500"/>
            <a:ext cx="10993500" cy="2363100"/>
          </a:xfrm>
          <a:prstGeom prst="rect">
            <a:avLst/>
          </a:prstGeom>
          <a:noFill/>
          <a:ln>
            <a:noFill/>
          </a:ln>
        </p:spPr>
        <p:txBody>
          <a:bodyPr anchorCtr="0" anchor="t" bIns="45700" lIns="91425" spcFirstLastPara="1" rIns="91425" wrap="square" tIns="45700">
            <a:normAutofit/>
          </a:bodyPr>
          <a:lstStyle/>
          <a:p>
            <a:pPr indent="0" lvl="0" marL="0" marR="0" rtl="0" algn="r">
              <a:lnSpc>
                <a:spcPct val="100000"/>
              </a:lnSpc>
              <a:spcBef>
                <a:spcPts val="0"/>
              </a:spcBef>
              <a:spcAft>
                <a:spcPts val="0"/>
              </a:spcAft>
              <a:buClr>
                <a:schemeClr val="dk1"/>
              </a:buClr>
              <a:buSzPts val="1100"/>
              <a:buFont typeface="Arial"/>
              <a:buNone/>
            </a:pPr>
            <a:r>
              <a:rPr b="1" i="0" lang="en-IN" sz="1800" u="none" cap="none" strike="noStrike">
                <a:solidFill>
                  <a:schemeClr val="lt1"/>
                </a:solidFill>
                <a:latin typeface="Gill Sans"/>
                <a:ea typeface="Gill Sans"/>
                <a:cs typeface="Gill Sans"/>
                <a:sym typeface="Gill Sans"/>
              </a:rPr>
              <a:t>SHUBHA TANAYA (2021MEB1325)</a:t>
            </a:r>
            <a:endParaRPr b="1" i="0" sz="1800" u="none" cap="none" strike="noStrike">
              <a:solidFill>
                <a:schemeClr val="lt1"/>
              </a:solidFill>
              <a:latin typeface="Gill Sans"/>
              <a:ea typeface="Gill Sans"/>
              <a:cs typeface="Gill Sans"/>
              <a:sym typeface="Gill Sans"/>
            </a:endParaRPr>
          </a:p>
          <a:p>
            <a:pPr indent="0" lvl="0" marL="0" marR="0" rtl="0" algn="r">
              <a:lnSpc>
                <a:spcPct val="100000"/>
              </a:lnSpc>
              <a:spcBef>
                <a:spcPts val="0"/>
              </a:spcBef>
              <a:spcAft>
                <a:spcPts val="0"/>
              </a:spcAft>
              <a:buClr>
                <a:schemeClr val="dk1"/>
              </a:buClr>
              <a:buSzPts val="1100"/>
              <a:buFont typeface="Arial"/>
              <a:buNone/>
            </a:pPr>
            <a:r>
              <a:rPr b="1" i="0" lang="en-IN" sz="1800" u="none" cap="none" strike="noStrike">
                <a:solidFill>
                  <a:schemeClr val="lt1"/>
                </a:solidFill>
                <a:latin typeface="Gill Sans"/>
                <a:ea typeface="Gill Sans"/>
                <a:cs typeface="Gill Sans"/>
                <a:sym typeface="Gill Sans"/>
              </a:rPr>
              <a:t>HARSH GUPTA (2019MED1008)</a:t>
            </a:r>
            <a:endParaRPr b="1" i="0" sz="1800" u="none" cap="none" strike="noStrike">
              <a:solidFill>
                <a:schemeClr val="lt1"/>
              </a:solidFill>
              <a:latin typeface="Gill Sans"/>
              <a:ea typeface="Gill Sans"/>
              <a:cs typeface="Gill Sans"/>
              <a:sym typeface="Gill Sans"/>
            </a:endParaRPr>
          </a:p>
          <a:p>
            <a:pPr indent="0" lvl="0" marL="0" marR="0" rtl="0" algn="r">
              <a:lnSpc>
                <a:spcPct val="100000"/>
              </a:lnSpc>
              <a:spcBef>
                <a:spcPts val="0"/>
              </a:spcBef>
              <a:spcAft>
                <a:spcPts val="0"/>
              </a:spcAft>
              <a:buClr>
                <a:schemeClr val="dk1"/>
              </a:buClr>
              <a:buSzPts val="1100"/>
              <a:buFont typeface="Arial"/>
              <a:buNone/>
            </a:pPr>
            <a:r>
              <a:t/>
            </a:r>
            <a:endParaRPr b="1" i="0" sz="1800" u="none" cap="none" strike="noStrike">
              <a:solidFill>
                <a:schemeClr val="lt1"/>
              </a:solidFill>
              <a:latin typeface="Gill Sans"/>
              <a:ea typeface="Gill Sans"/>
              <a:cs typeface="Gill Sans"/>
              <a:sym typeface="Gill Sans"/>
            </a:endParaRPr>
          </a:p>
          <a:p>
            <a:pPr indent="0" lvl="0" marL="0" marR="0" rtl="0" algn="r">
              <a:lnSpc>
                <a:spcPct val="100000"/>
              </a:lnSpc>
              <a:spcBef>
                <a:spcPts val="0"/>
              </a:spcBef>
              <a:spcAft>
                <a:spcPts val="0"/>
              </a:spcAft>
              <a:buClr>
                <a:schemeClr val="accent2"/>
              </a:buClr>
              <a:buSzPts val="1472"/>
              <a:buFont typeface="Noto Sans Symbols"/>
              <a:buNone/>
            </a:pPr>
            <a:r>
              <a:t/>
            </a:r>
            <a:endParaRPr b="1" i="0" sz="1800" u="none" cap="none" strike="noStrike">
              <a:solidFill>
                <a:schemeClr val="lt1"/>
              </a:solidFill>
              <a:latin typeface="Gill Sans"/>
              <a:ea typeface="Gill Sans"/>
              <a:cs typeface="Gill Sans"/>
              <a:sym typeface="Gill Sans"/>
            </a:endParaRPr>
          </a:p>
          <a:p>
            <a:pPr indent="0" lvl="0" marL="0" marR="0" rtl="0" algn="r">
              <a:lnSpc>
                <a:spcPct val="100000"/>
              </a:lnSpc>
              <a:spcBef>
                <a:spcPts val="920"/>
              </a:spcBef>
              <a:spcAft>
                <a:spcPts val="0"/>
              </a:spcAft>
              <a:buClr>
                <a:schemeClr val="accent2"/>
              </a:buClr>
              <a:buSzPts val="1472"/>
              <a:buFont typeface="Noto Sans Symbols"/>
              <a:buNone/>
            </a:pPr>
            <a:r>
              <a:t/>
            </a:r>
            <a:endParaRPr b="0" i="0" sz="1800" u="none" cap="none" strike="noStrike">
              <a:solidFill>
                <a:schemeClr val="lt1"/>
              </a:solidFill>
              <a:latin typeface="Gill Sans"/>
              <a:ea typeface="Gill Sans"/>
              <a:cs typeface="Gill Sans"/>
              <a:sym typeface="Gill Sans"/>
            </a:endParaRPr>
          </a:p>
          <a:p>
            <a:pPr indent="0" lvl="0" marL="0" marR="0" rtl="0" algn="r">
              <a:lnSpc>
                <a:spcPct val="100000"/>
              </a:lnSpc>
              <a:spcBef>
                <a:spcPts val="820"/>
              </a:spcBef>
              <a:spcAft>
                <a:spcPts val="0"/>
              </a:spcAft>
              <a:buClr>
                <a:schemeClr val="accent2"/>
              </a:buClr>
              <a:buSzPts val="1012"/>
              <a:buFont typeface="Noto Sans Symbols"/>
              <a:buNone/>
            </a:pPr>
            <a:r>
              <a:rPr b="0" i="0" lang="en-IN" sz="1300" u="none" cap="none" strike="noStrike">
                <a:solidFill>
                  <a:schemeClr val="lt1"/>
                </a:solidFill>
                <a:latin typeface="Gill Sans"/>
                <a:ea typeface="Gill Sans"/>
                <a:cs typeface="Gill Sans"/>
                <a:sym typeface="Gill Sans"/>
              </a:rPr>
              <a:t>DEPARTMENT OF MECHANICAL ENGINEERING</a:t>
            </a:r>
            <a:br>
              <a:rPr b="0" i="0" lang="en-IN" sz="1300" u="none" cap="none" strike="noStrike">
                <a:solidFill>
                  <a:schemeClr val="lt1"/>
                </a:solidFill>
                <a:latin typeface="Gill Sans"/>
                <a:ea typeface="Gill Sans"/>
                <a:cs typeface="Gill Sans"/>
                <a:sym typeface="Gill Sans"/>
              </a:rPr>
            </a:br>
            <a:r>
              <a:rPr b="0" i="0" lang="en-IN" sz="1300" u="none" cap="none" strike="noStrike">
                <a:solidFill>
                  <a:schemeClr val="lt1"/>
                </a:solidFill>
                <a:latin typeface="Gill Sans"/>
                <a:ea typeface="Gill Sans"/>
                <a:cs typeface="Gill Sans"/>
                <a:sym typeface="Gill Sans"/>
              </a:rPr>
              <a:t>INDIAN INSTITUTE OF TECHNOLOGY, ROPAR</a:t>
            </a:r>
            <a:endParaRPr b="0" i="0" sz="1600" u="none" cap="none" strike="noStrik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800"/>
              <a:buFont typeface="Gill Sans"/>
              <a:buNone/>
            </a:pPr>
            <a:r>
              <a:rPr lang="en-IN"/>
              <a:t>MAJOR ELEMENTS PROPOSED IN PRELIMS:</a:t>
            </a:r>
            <a:endParaRPr b="1"/>
          </a:p>
        </p:txBody>
      </p:sp>
      <p:sp>
        <p:nvSpPr>
          <p:cNvPr id="108" name="Google Shape;108;p2"/>
          <p:cNvSpPr txBox="1"/>
          <p:nvPr>
            <p:ph idx="1" type="body"/>
          </p:nvPr>
        </p:nvSpPr>
        <p:spPr>
          <a:xfrm>
            <a:off x="581200" y="2180500"/>
            <a:ext cx="8222700" cy="4480200"/>
          </a:xfrm>
          <a:prstGeom prst="rect">
            <a:avLst/>
          </a:prstGeom>
          <a:noFill/>
          <a:ln>
            <a:noFill/>
          </a:ln>
        </p:spPr>
        <p:txBody>
          <a:bodyPr anchorCtr="0" anchor="ctr" bIns="45700" lIns="91425" spcFirstLastPara="1" rIns="91425" wrap="square" tIns="45700">
            <a:normAutofit/>
          </a:bodyPr>
          <a:lstStyle/>
          <a:p>
            <a:pPr indent="0" lvl="0" marL="0" rtl="0" algn="just">
              <a:lnSpc>
                <a:spcPct val="90000"/>
              </a:lnSpc>
              <a:spcBef>
                <a:spcPts val="0"/>
              </a:spcBef>
              <a:spcAft>
                <a:spcPts val="0"/>
              </a:spcAft>
              <a:buSzPts val="1656"/>
              <a:buNone/>
            </a:pPr>
            <a:r>
              <a:rPr lang="en-IN" sz="2000"/>
              <a:t>Major focus will be on the following topics about the 8 DOF Anthropomorphic robotic arm:</a:t>
            </a:r>
            <a:endParaRPr sz="2000"/>
          </a:p>
          <a:p>
            <a:pPr indent="-318700" lvl="0" marL="306000" rtl="0" algn="just">
              <a:lnSpc>
                <a:spcPct val="90000"/>
              </a:lnSpc>
              <a:spcBef>
                <a:spcPts val="960"/>
              </a:spcBef>
              <a:spcAft>
                <a:spcPts val="0"/>
              </a:spcAft>
              <a:buSzPts val="1856"/>
              <a:buFont typeface="Noto Sans Symbols"/>
              <a:buChar char="❑"/>
            </a:pPr>
            <a:r>
              <a:rPr lang="en-IN" sz="2000"/>
              <a:t>Understanding and computing the Denavit-Hartenberg (DH) parameters.</a:t>
            </a:r>
            <a:endParaRPr sz="2000"/>
          </a:p>
          <a:p>
            <a:pPr indent="-318700" lvl="0" marL="306000" rtl="0" algn="just">
              <a:lnSpc>
                <a:spcPct val="90000"/>
              </a:lnSpc>
              <a:spcBef>
                <a:spcPts val="960"/>
              </a:spcBef>
              <a:spcAft>
                <a:spcPts val="0"/>
              </a:spcAft>
              <a:buSzPts val="1856"/>
              <a:buFont typeface="Noto Sans Symbols"/>
              <a:buChar char="❑"/>
            </a:pPr>
            <a:r>
              <a:rPr lang="en-IN" sz="2000"/>
              <a:t>Developing the kinematic model for the arm based on the DH parameters.</a:t>
            </a:r>
            <a:endParaRPr sz="2000"/>
          </a:p>
          <a:p>
            <a:pPr indent="-318700" lvl="0" marL="306000" rtl="0" algn="just">
              <a:lnSpc>
                <a:spcPct val="90000"/>
              </a:lnSpc>
              <a:spcBef>
                <a:spcPts val="960"/>
              </a:spcBef>
              <a:spcAft>
                <a:spcPts val="0"/>
              </a:spcAft>
              <a:buSzPts val="1856"/>
              <a:buFont typeface="Noto Sans Symbols"/>
              <a:buChar char="❑"/>
            </a:pPr>
            <a:r>
              <a:rPr lang="en-IN" sz="2000"/>
              <a:t>Computing the forward kinematics of the manipulator.</a:t>
            </a:r>
            <a:endParaRPr sz="2000"/>
          </a:p>
          <a:p>
            <a:pPr indent="-318700" lvl="0" marL="306000" rtl="0" algn="just">
              <a:lnSpc>
                <a:spcPct val="90000"/>
              </a:lnSpc>
              <a:spcBef>
                <a:spcPts val="960"/>
              </a:spcBef>
              <a:spcAft>
                <a:spcPts val="0"/>
              </a:spcAft>
              <a:buSzPts val="1856"/>
              <a:buFont typeface="Noto Sans Symbols"/>
              <a:buChar char="❑"/>
            </a:pPr>
            <a:r>
              <a:rPr lang="en-IN" sz="2000"/>
              <a:t>Going through the derivations of the cubic joint path planning algorithm, and its coding in the MATLAB environment.</a:t>
            </a:r>
            <a:endParaRPr sz="2000"/>
          </a:p>
          <a:p>
            <a:pPr indent="-318700" lvl="0" marL="306000" rtl="0" algn="just">
              <a:spcBef>
                <a:spcPts val="960"/>
              </a:spcBef>
              <a:spcAft>
                <a:spcPts val="0"/>
              </a:spcAft>
              <a:buSzPts val="1856"/>
              <a:buChar char="❑"/>
            </a:pPr>
            <a:r>
              <a:rPr lang="en-IN" sz="2000"/>
              <a:t>Discussion pertaining to the results (like torque generated at each point, joint position, angular velocity of the member links) obtained for the input trajectories derived using the path planning algorithm coded in MATLAB, and also analyzed with the help of the RoboAnalyzer software.</a:t>
            </a:r>
            <a:endParaRPr sz="2000"/>
          </a:p>
          <a:p>
            <a:pPr indent="-200844" lvl="0" marL="306000" rtl="0" algn="l">
              <a:spcBef>
                <a:spcPts val="360"/>
              </a:spcBef>
              <a:spcAft>
                <a:spcPts val="0"/>
              </a:spcAft>
              <a:buSzPts val="1656"/>
              <a:buNone/>
            </a:pPr>
            <a:r>
              <a:t/>
            </a:r>
            <a:endParaRPr/>
          </a:p>
        </p:txBody>
      </p:sp>
      <p:pic>
        <p:nvPicPr>
          <p:cNvPr id="109" name="Google Shape;109;p2"/>
          <p:cNvPicPr preferRelativeResize="0"/>
          <p:nvPr/>
        </p:nvPicPr>
        <p:blipFill>
          <a:blip r:embed="rId3">
            <a:alphaModFix/>
          </a:blip>
          <a:stretch>
            <a:fillRect/>
          </a:stretch>
        </p:blipFill>
        <p:spPr>
          <a:xfrm>
            <a:off x="8803900" y="2549774"/>
            <a:ext cx="3083299" cy="265435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g222fabda0d0_0_0"/>
          <p:cNvSpPr txBox="1"/>
          <p:nvPr>
            <p:ph type="title"/>
          </p:nvPr>
        </p:nvSpPr>
        <p:spPr>
          <a:xfrm>
            <a:off x="581192" y="702156"/>
            <a:ext cx="11029500" cy="10137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800"/>
              <a:buFont typeface="Gill Sans"/>
              <a:buNone/>
            </a:pPr>
            <a:r>
              <a:rPr lang="en-IN"/>
              <a:t>METHODOLOGY DETAILS:</a:t>
            </a:r>
            <a:endParaRPr b="1"/>
          </a:p>
        </p:txBody>
      </p:sp>
      <p:sp>
        <p:nvSpPr>
          <p:cNvPr id="115" name="Google Shape;115;g222fabda0d0_0_0"/>
          <p:cNvSpPr txBox="1"/>
          <p:nvPr>
            <p:ph idx="1" type="body"/>
          </p:nvPr>
        </p:nvSpPr>
        <p:spPr>
          <a:xfrm>
            <a:off x="581200" y="2180500"/>
            <a:ext cx="9005400" cy="4248300"/>
          </a:xfrm>
          <a:prstGeom prst="rect">
            <a:avLst/>
          </a:prstGeom>
          <a:noFill/>
          <a:ln>
            <a:noFill/>
          </a:ln>
        </p:spPr>
        <p:txBody>
          <a:bodyPr anchorCtr="0" anchor="ctr" bIns="45700" lIns="91425" spcFirstLastPara="1" rIns="91425" wrap="square" tIns="45700">
            <a:normAutofit lnSpcReduction="10000"/>
          </a:bodyPr>
          <a:lstStyle/>
          <a:p>
            <a:pPr indent="-327844" lvl="0" marL="306000" rtl="0" algn="just">
              <a:lnSpc>
                <a:spcPct val="90000"/>
              </a:lnSpc>
              <a:spcBef>
                <a:spcPts val="960"/>
              </a:spcBef>
              <a:spcAft>
                <a:spcPts val="0"/>
              </a:spcAft>
              <a:buSzPts val="2000"/>
              <a:buChar char="❑"/>
            </a:pPr>
            <a:r>
              <a:rPr lang="en-IN" sz="2000"/>
              <a:t>Modelling of Anthropomorphic Arm: </a:t>
            </a:r>
            <a:endParaRPr sz="2000"/>
          </a:p>
          <a:p>
            <a:pPr indent="0" lvl="0" marL="306000" rtl="0" algn="just">
              <a:lnSpc>
                <a:spcPct val="90000"/>
              </a:lnSpc>
              <a:spcBef>
                <a:spcPts val="960"/>
              </a:spcBef>
              <a:spcAft>
                <a:spcPts val="0"/>
              </a:spcAft>
              <a:buNone/>
            </a:pPr>
            <a:r>
              <a:rPr lang="en-IN" sz="2000"/>
              <a:t>	Frame assignment and setting DH conventions</a:t>
            </a:r>
            <a:endParaRPr sz="2000"/>
          </a:p>
          <a:p>
            <a:pPr indent="0" lvl="0" marL="306000" rtl="0" algn="just">
              <a:lnSpc>
                <a:spcPct val="90000"/>
              </a:lnSpc>
              <a:spcBef>
                <a:spcPts val="960"/>
              </a:spcBef>
              <a:spcAft>
                <a:spcPts val="0"/>
              </a:spcAft>
              <a:buNone/>
            </a:pPr>
            <a:r>
              <a:rPr lang="en-IN" sz="2000"/>
              <a:t>	Computation of Transformation Matrices</a:t>
            </a:r>
            <a:endParaRPr sz="2000"/>
          </a:p>
          <a:p>
            <a:pPr indent="0" lvl="0" marL="306000" rtl="0" algn="just">
              <a:lnSpc>
                <a:spcPct val="90000"/>
              </a:lnSpc>
              <a:spcBef>
                <a:spcPts val="960"/>
              </a:spcBef>
              <a:spcAft>
                <a:spcPts val="0"/>
              </a:spcAft>
              <a:buNone/>
            </a:pPr>
            <a:r>
              <a:t/>
            </a:r>
            <a:endParaRPr sz="2000"/>
          </a:p>
          <a:p>
            <a:pPr indent="0" lvl="0" marL="306000" rtl="0" algn="just">
              <a:lnSpc>
                <a:spcPct val="90000"/>
              </a:lnSpc>
              <a:spcBef>
                <a:spcPts val="960"/>
              </a:spcBef>
              <a:spcAft>
                <a:spcPts val="0"/>
              </a:spcAft>
              <a:buNone/>
            </a:pPr>
            <a:r>
              <a:t/>
            </a:r>
            <a:endParaRPr sz="2000"/>
          </a:p>
          <a:p>
            <a:pPr indent="0" lvl="0" marL="306000" rtl="0" algn="just">
              <a:lnSpc>
                <a:spcPct val="90000"/>
              </a:lnSpc>
              <a:spcBef>
                <a:spcPts val="960"/>
              </a:spcBef>
              <a:spcAft>
                <a:spcPts val="0"/>
              </a:spcAft>
              <a:buNone/>
            </a:pPr>
            <a:r>
              <a:t/>
            </a:r>
            <a:endParaRPr sz="2000"/>
          </a:p>
          <a:p>
            <a:pPr indent="0" lvl="0" marL="306000" rtl="0" algn="just">
              <a:lnSpc>
                <a:spcPct val="90000"/>
              </a:lnSpc>
              <a:spcBef>
                <a:spcPts val="960"/>
              </a:spcBef>
              <a:spcAft>
                <a:spcPts val="0"/>
              </a:spcAft>
              <a:buNone/>
            </a:pPr>
            <a:r>
              <a:t/>
            </a:r>
            <a:endParaRPr sz="2000"/>
          </a:p>
          <a:p>
            <a:pPr indent="0" lvl="0" marL="306000" rtl="0" algn="just">
              <a:lnSpc>
                <a:spcPct val="90000"/>
              </a:lnSpc>
              <a:spcBef>
                <a:spcPts val="960"/>
              </a:spcBef>
              <a:spcAft>
                <a:spcPts val="0"/>
              </a:spcAft>
              <a:buNone/>
            </a:pPr>
            <a:r>
              <a:t/>
            </a:r>
            <a:endParaRPr sz="2000"/>
          </a:p>
          <a:p>
            <a:pPr indent="0" lvl="0" marL="0" rtl="0" algn="just">
              <a:lnSpc>
                <a:spcPct val="90000"/>
              </a:lnSpc>
              <a:spcBef>
                <a:spcPts val="960"/>
              </a:spcBef>
              <a:spcAft>
                <a:spcPts val="0"/>
              </a:spcAft>
              <a:buNone/>
            </a:pPr>
            <a:r>
              <a:t/>
            </a:r>
            <a:endParaRPr sz="2000"/>
          </a:p>
          <a:p>
            <a:pPr indent="0" lvl="0" marL="306000" rtl="0" algn="just">
              <a:lnSpc>
                <a:spcPct val="90000"/>
              </a:lnSpc>
              <a:spcBef>
                <a:spcPts val="960"/>
              </a:spcBef>
              <a:spcAft>
                <a:spcPts val="0"/>
              </a:spcAft>
              <a:buNone/>
            </a:pPr>
            <a:r>
              <a:rPr lang="en-IN" sz="2000"/>
              <a:t>		</a:t>
            </a:r>
            <a:endParaRPr sz="2000"/>
          </a:p>
          <a:p>
            <a:pPr indent="-200844" lvl="0" marL="306000" rtl="0" algn="l">
              <a:spcBef>
                <a:spcPts val="360"/>
              </a:spcBef>
              <a:spcAft>
                <a:spcPts val="0"/>
              </a:spcAft>
              <a:buSzPts val="1656"/>
              <a:buNone/>
            </a:pPr>
            <a:r>
              <a:t/>
            </a:r>
            <a:endParaRPr/>
          </a:p>
        </p:txBody>
      </p:sp>
      <p:pic>
        <p:nvPicPr>
          <p:cNvPr id="116" name="Google Shape;116;g222fabda0d0_0_0"/>
          <p:cNvPicPr preferRelativeResize="0"/>
          <p:nvPr/>
        </p:nvPicPr>
        <p:blipFill>
          <a:blip r:embed="rId3">
            <a:alphaModFix/>
          </a:blip>
          <a:stretch>
            <a:fillRect/>
          </a:stretch>
        </p:blipFill>
        <p:spPr>
          <a:xfrm>
            <a:off x="1209100" y="3634275"/>
            <a:ext cx="4570900" cy="1460650"/>
          </a:xfrm>
          <a:prstGeom prst="rect">
            <a:avLst/>
          </a:prstGeom>
          <a:noFill/>
          <a:ln>
            <a:noFill/>
          </a:ln>
        </p:spPr>
      </p:pic>
      <p:pic>
        <p:nvPicPr>
          <p:cNvPr id="117" name="Google Shape;117;g222fabda0d0_0_0"/>
          <p:cNvPicPr preferRelativeResize="0"/>
          <p:nvPr/>
        </p:nvPicPr>
        <p:blipFill>
          <a:blip r:embed="rId4">
            <a:alphaModFix/>
          </a:blip>
          <a:stretch>
            <a:fillRect/>
          </a:stretch>
        </p:blipFill>
        <p:spPr>
          <a:xfrm>
            <a:off x="6408000" y="1850925"/>
            <a:ext cx="4042901" cy="2493429"/>
          </a:xfrm>
          <a:prstGeom prst="rect">
            <a:avLst/>
          </a:prstGeom>
          <a:noFill/>
          <a:ln>
            <a:noFill/>
          </a:ln>
        </p:spPr>
      </p:pic>
      <p:pic>
        <p:nvPicPr>
          <p:cNvPr id="118" name="Google Shape;118;g222fabda0d0_0_0"/>
          <p:cNvPicPr preferRelativeResize="0"/>
          <p:nvPr/>
        </p:nvPicPr>
        <p:blipFill>
          <a:blip r:embed="rId5">
            <a:alphaModFix/>
          </a:blip>
          <a:stretch>
            <a:fillRect/>
          </a:stretch>
        </p:blipFill>
        <p:spPr>
          <a:xfrm>
            <a:off x="7797575" y="4466350"/>
            <a:ext cx="3349250" cy="2391650"/>
          </a:xfrm>
          <a:prstGeom prst="rect">
            <a:avLst/>
          </a:prstGeom>
          <a:noFill/>
          <a:ln>
            <a:noFill/>
          </a:ln>
        </p:spPr>
      </p:pic>
      <p:pic>
        <p:nvPicPr>
          <p:cNvPr id="119" name="Google Shape;119;g222fabda0d0_0_0"/>
          <p:cNvPicPr preferRelativeResize="0"/>
          <p:nvPr/>
        </p:nvPicPr>
        <p:blipFill>
          <a:blip r:embed="rId6">
            <a:alphaModFix/>
          </a:blip>
          <a:stretch>
            <a:fillRect/>
          </a:stretch>
        </p:blipFill>
        <p:spPr>
          <a:xfrm>
            <a:off x="1103338" y="5893975"/>
            <a:ext cx="5033150" cy="438146"/>
          </a:xfrm>
          <a:prstGeom prst="rect">
            <a:avLst/>
          </a:prstGeom>
          <a:noFill/>
          <a:ln>
            <a:noFill/>
          </a:ln>
        </p:spPr>
      </p:pic>
      <p:pic>
        <p:nvPicPr>
          <p:cNvPr id="120" name="Google Shape;120;g222fabda0d0_0_0"/>
          <p:cNvPicPr preferRelativeResize="0"/>
          <p:nvPr/>
        </p:nvPicPr>
        <p:blipFill>
          <a:blip r:embed="rId7">
            <a:alphaModFix/>
          </a:blip>
          <a:stretch>
            <a:fillRect/>
          </a:stretch>
        </p:blipFill>
        <p:spPr>
          <a:xfrm>
            <a:off x="1700613" y="5244000"/>
            <a:ext cx="3838575" cy="3810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g222fabda0d0_0_14"/>
          <p:cNvSpPr txBox="1"/>
          <p:nvPr>
            <p:ph type="title"/>
          </p:nvPr>
        </p:nvSpPr>
        <p:spPr>
          <a:xfrm>
            <a:off x="581192" y="702156"/>
            <a:ext cx="11029500" cy="10137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800"/>
              <a:buFont typeface="Gill Sans"/>
              <a:buNone/>
            </a:pPr>
            <a:r>
              <a:rPr lang="en-IN"/>
              <a:t>METHODOLOGY DETAILS</a:t>
            </a:r>
            <a:r>
              <a:rPr lang="en-IN"/>
              <a:t>:</a:t>
            </a:r>
            <a:endParaRPr b="1"/>
          </a:p>
        </p:txBody>
      </p:sp>
      <p:sp>
        <p:nvSpPr>
          <p:cNvPr id="126" name="Google Shape;126;g222fabda0d0_0_14"/>
          <p:cNvSpPr txBox="1"/>
          <p:nvPr>
            <p:ph idx="1" type="body"/>
          </p:nvPr>
        </p:nvSpPr>
        <p:spPr>
          <a:xfrm>
            <a:off x="581200" y="2180500"/>
            <a:ext cx="9005400" cy="4248300"/>
          </a:xfrm>
          <a:prstGeom prst="rect">
            <a:avLst/>
          </a:prstGeom>
          <a:noFill/>
          <a:ln>
            <a:noFill/>
          </a:ln>
        </p:spPr>
        <p:txBody>
          <a:bodyPr anchorCtr="0" anchor="ctr" bIns="45700" lIns="91425" spcFirstLastPara="1" rIns="91425" wrap="square" tIns="45700">
            <a:normAutofit/>
          </a:bodyPr>
          <a:lstStyle/>
          <a:p>
            <a:pPr indent="-327844" lvl="0" marL="306000" rtl="0" algn="just">
              <a:lnSpc>
                <a:spcPct val="90000"/>
              </a:lnSpc>
              <a:spcBef>
                <a:spcPts val="960"/>
              </a:spcBef>
              <a:spcAft>
                <a:spcPts val="0"/>
              </a:spcAft>
              <a:buSzPts val="2000"/>
              <a:buChar char="❑"/>
            </a:pPr>
            <a:r>
              <a:rPr lang="en-IN" sz="2000"/>
              <a:t>Derivation of Joint Cubic Path Algorithm</a:t>
            </a:r>
            <a:r>
              <a:rPr lang="en-IN" sz="2000"/>
              <a:t>: </a:t>
            </a:r>
            <a:endParaRPr sz="2000"/>
          </a:p>
          <a:p>
            <a:pPr indent="0" lvl="0" marL="306000" rtl="0" algn="just">
              <a:lnSpc>
                <a:spcPct val="90000"/>
              </a:lnSpc>
              <a:spcBef>
                <a:spcPts val="960"/>
              </a:spcBef>
              <a:spcAft>
                <a:spcPts val="0"/>
              </a:spcAft>
              <a:buNone/>
            </a:pPr>
            <a:r>
              <a:rPr lang="en-IN" sz="2000"/>
              <a:t>	Frame assignment and setting DH conventions:</a:t>
            </a:r>
            <a:endParaRPr sz="2000"/>
          </a:p>
          <a:p>
            <a:pPr indent="0" lvl="0" marL="306000" rtl="0" algn="just">
              <a:lnSpc>
                <a:spcPct val="90000"/>
              </a:lnSpc>
              <a:spcBef>
                <a:spcPts val="960"/>
              </a:spcBef>
              <a:spcAft>
                <a:spcPts val="0"/>
              </a:spcAft>
              <a:buNone/>
            </a:pPr>
            <a:r>
              <a:t/>
            </a:r>
            <a:endParaRPr sz="2000"/>
          </a:p>
          <a:p>
            <a:pPr indent="0" lvl="0" marL="306000" rtl="0" algn="just">
              <a:lnSpc>
                <a:spcPct val="90000"/>
              </a:lnSpc>
              <a:spcBef>
                <a:spcPts val="960"/>
              </a:spcBef>
              <a:spcAft>
                <a:spcPts val="0"/>
              </a:spcAft>
              <a:buNone/>
            </a:pPr>
            <a:r>
              <a:t/>
            </a:r>
            <a:endParaRPr sz="2000"/>
          </a:p>
          <a:p>
            <a:pPr indent="0" lvl="0" marL="306000" rtl="0" algn="just">
              <a:lnSpc>
                <a:spcPct val="90000"/>
              </a:lnSpc>
              <a:spcBef>
                <a:spcPts val="960"/>
              </a:spcBef>
              <a:spcAft>
                <a:spcPts val="0"/>
              </a:spcAft>
              <a:buNone/>
            </a:pPr>
            <a:r>
              <a:t/>
            </a:r>
            <a:endParaRPr sz="2000"/>
          </a:p>
          <a:p>
            <a:pPr indent="0" lvl="0" marL="306000" rtl="0" algn="just">
              <a:lnSpc>
                <a:spcPct val="90000"/>
              </a:lnSpc>
              <a:spcBef>
                <a:spcPts val="960"/>
              </a:spcBef>
              <a:spcAft>
                <a:spcPts val="0"/>
              </a:spcAft>
              <a:buNone/>
            </a:pPr>
            <a:r>
              <a:t/>
            </a:r>
            <a:endParaRPr sz="2000"/>
          </a:p>
          <a:p>
            <a:pPr indent="0" lvl="0" marL="306000" rtl="0" algn="just">
              <a:lnSpc>
                <a:spcPct val="90000"/>
              </a:lnSpc>
              <a:spcBef>
                <a:spcPts val="960"/>
              </a:spcBef>
              <a:spcAft>
                <a:spcPts val="0"/>
              </a:spcAft>
              <a:buNone/>
            </a:pPr>
            <a:r>
              <a:t/>
            </a:r>
            <a:endParaRPr sz="2000"/>
          </a:p>
          <a:p>
            <a:pPr indent="0" lvl="0" marL="0" rtl="0" algn="just">
              <a:lnSpc>
                <a:spcPct val="90000"/>
              </a:lnSpc>
              <a:spcBef>
                <a:spcPts val="960"/>
              </a:spcBef>
              <a:spcAft>
                <a:spcPts val="0"/>
              </a:spcAft>
              <a:buNone/>
            </a:pPr>
            <a:r>
              <a:t/>
            </a:r>
            <a:endParaRPr sz="2000"/>
          </a:p>
          <a:p>
            <a:pPr indent="0" lvl="0" marL="306000" rtl="0" algn="just">
              <a:lnSpc>
                <a:spcPct val="90000"/>
              </a:lnSpc>
              <a:spcBef>
                <a:spcPts val="960"/>
              </a:spcBef>
              <a:spcAft>
                <a:spcPts val="0"/>
              </a:spcAft>
              <a:buNone/>
            </a:pPr>
            <a:r>
              <a:rPr lang="en-IN" sz="2000"/>
              <a:t>		</a:t>
            </a:r>
            <a:endParaRPr sz="2000"/>
          </a:p>
          <a:p>
            <a:pPr indent="-200844" lvl="0" marL="306000" rtl="0" algn="l">
              <a:spcBef>
                <a:spcPts val="360"/>
              </a:spcBef>
              <a:spcAft>
                <a:spcPts val="0"/>
              </a:spcAft>
              <a:buSzPts val="1656"/>
              <a:buNone/>
            </a:pPr>
            <a:r>
              <a:t/>
            </a:r>
            <a:endParaRPr/>
          </a:p>
        </p:txBody>
      </p:sp>
      <p:pic>
        <p:nvPicPr>
          <p:cNvPr id="127" name="Google Shape;127;g222fabda0d0_0_14"/>
          <p:cNvPicPr preferRelativeResize="0"/>
          <p:nvPr/>
        </p:nvPicPr>
        <p:blipFill>
          <a:blip r:embed="rId3">
            <a:alphaModFix/>
          </a:blip>
          <a:stretch>
            <a:fillRect/>
          </a:stretch>
        </p:blipFill>
        <p:spPr>
          <a:xfrm>
            <a:off x="581188" y="4925725"/>
            <a:ext cx="5305425" cy="1209675"/>
          </a:xfrm>
          <a:prstGeom prst="rect">
            <a:avLst/>
          </a:prstGeom>
          <a:noFill/>
          <a:ln>
            <a:noFill/>
          </a:ln>
        </p:spPr>
      </p:pic>
      <p:pic>
        <p:nvPicPr>
          <p:cNvPr id="128" name="Google Shape;128;g222fabda0d0_0_14"/>
          <p:cNvPicPr preferRelativeResize="0"/>
          <p:nvPr/>
        </p:nvPicPr>
        <p:blipFill>
          <a:blip r:embed="rId4">
            <a:alphaModFix/>
          </a:blip>
          <a:stretch>
            <a:fillRect/>
          </a:stretch>
        </p:blipFill>
        <p:spPr>
          <a:xfrm>
            <a:off x="0" y="3371725"/>
            <a:ext cx="8382000" cy="1285875"/>
          </a:xfrm>
          <a:prstGeom prst="rect">
            <a:avLst/>
          </a:prstGeom>
          <a:noFill/>
          <a:ln>
            <a:noFill/>
          </a:ln>
        </p:spPr>
      </p:pic>
      <p:pic>
        <p:nvPicPr>
          <p:cNvPr id="129" name="Google Shape;129;g222fabda0d0_0_14"/>
          <p:cNvPicPr preferRelativeResize="0"/>
          <p:nvPr/>
        </p:nvPicPr>
        <p:blipFill>
          <a:blip r:embed="rId5">
            <a:alphaModFix/>
          </a:blip>
          <a:stretch>
            <a:fillRect/>
          </a:stretch>
        </p:blipFill>
        <p:spPr>
          <a:xfrm>
            <a:off x="7774850" y="3838450"/>
            <a:ext cx="866775" cy="819150"/>
          </a:xfrm>
          <a:prstGeom prst="rect">
            <a:avLst/>
          </a:prstGeom>
          <a:noFill/>
          <a:ln>
            <a:noFill/>
          </a:ln>
        </p:spPr>
      </p:pic>
      <p:pic>
        <p:nvPicPr>
          <p:cNvPr id="130" name="Google Shape;130;g222fabda0d0_0_14"/>
          <p:cNvPicPr preferRelativeResize="0"/>
          <p:nvPr/>
        </p:nvPicPr>
        <p:blipFill>
          <a:blip r:embed="rId6">
            <a:alphaModFix/>
          </a:blip>
          <a:stretch>
            <a:fillRect/>
          </a:stretch>
        </p:blipFill>
        <p:spPr>
          <a:xfrm>
            <a:off x="5990975" y="4014400"/>
            <a:ext cx="5934400" cy="2568200"/>
          </a:xfrm>
          <a:prstGeom prst="rect">
            <a:avLst/>
          </a:prstGeom>
          <a:noFill/>
          <a:ln>
            <a:noFill/>
          </a:ln>
        </p:spPr>
      </p:pic>
      <p:pic>
        <p:nvPicPr>
          <p:cNvPr id="131" name="Google Shape;131;g222fabda0d0_0_14"/>
          <p:cNvPicPr preferRelativeResize="0"/>
          <p:nvPr/>
        </p:nvPicPr>
        <p:blipFill>
          <a:blip r:embed="rId7">
            <a:alphaModFix/>
          </a:blip>
          <a:stretch>
            <a:fillRect/>
          </a:stretch>
        </p:blipFill>
        <p:spPr>
          <a:xfrm>
            <a:off x="8382000" y="2077750"/>
            <a:ext cx="3415901" cy="16977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g222fabda0d0_0_32"/>
          <p:cNvSpPr txBox="1"/>
          <p:nvPr>
            <p:ph type="title"/>
          </p:nvPr>
        </p:nvSpPr>
        <p:spPr>
          <a:xfrm>
            <a:off x="581192" y="702156"/>
            <a:ext cx="11029500" cy="10137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800"/>
              <a:buFont typeface="Gill Sans"/>
              <a:buNone/>
            </a:pPr>
            <a:r>
              <a:rPr lang="en-IN"/>
              <a:t>APPROACH (ANALYTICAL/MODELLING)</a:t>
            </a:r>
            <a:r>
              <a:rPr lang="en-IN"/>
              <a:t>:</a:t>
            </a:r>
            <a:endParaRPr b="1"/>
          </a:p>
        </p:txBody>
      </p:sp>
      <p:sp>
        <p:nvSpPr>
          <p:cNvPr id="137" name="Google Shape;137;g222fabda0d0_0_32"/>
          <p:cNvSpPr txBox="1"/>
          <p:nvPr>
            <p:ph idx="1" type="body"/>
          </p:nvPr>
        </p:nvSpPr>
        <p:spPr>
          <a:xfrm>
            <a:off x="581200" y="2180500"/>
            <a:ext cx="9005400" cy="4248300"/>
          </a:xfrm>
          <a:prstGeom prst="rect">
            <a:avLst/>
          </a:prstGeom>
          <a:noFill/>
          <a:ln>
            <a:noFill/>
          </a:ln>
        </p:spPr>
        <p:txBody>
          <a:bodyPr anchorCtr="0" anchor="ctr" bIns="45700" lIns="91425" spcFirstLastPara="1" rIns="91425" wrap="square" tIns="45700">
            <a:normAutofit fontScale="85000" lnSpcReduction="20000"/>
          </a:bodyPr>
          <a:lstStyle/>
          <a:p>
            <a:pPr indent="-308794" lvl="0" marL="306000" rtl="0" algn="just">
              <a:lnSpc>
                <a:spcPct val="90000"/>
              </a:lnSpc>
              <a:spcBef>
                <a:spcPts val="960"/>
              </a:spcBef>
              <a:spcAft>
                <a:spcPts val="0"/>
              </a:spcAft>
              <a:buSzPct val="100000"/>
              <a:buChar char="❑"/>
            </a:pPr>
            <a:r>
              <a:rPr lang="en-IN" sz="2000"/>
              <a:t>Adopted by Research Paper</a:t>
            </a:r>
            <a:r>
              <a:rPr lang="en-IN" sz="2000"/>
              <a:t>: </a:t>
            </a:r>
            <a:endParaRPr sz="2000"/>
          </a:p>
          <a:p>
            <a:pPr indent="151199" lvl="0" marL="306000" rtl="0" algn="just">
              <a:lnSpc>
                <a:spcPct val="90000"/>
              </a:lnSpc>
              <a:spcBef>
                <a:spcPts val="960"/>
              </a:spcBef>
              <a:spcAft>
                <a:spcPts val="0"/>
              </a:spcAft>
              <a:buNone/>
            </a:pPr>
            <a:r>
              <a:rPr lang="en-IN" sz="2000"/>
              <a:t>Design using Pro-E tool, invocation in ADAMS software,</a:t>
            </a:r>
            <a:endParaRPr sz="2000"/>
          </a:p>
          <a:p>
            <a:pPr indent="151199" lvl="0" marL="306000" rtl="0" algn="just">
              <a:lnSpc>
                <a:spcPct val="90000"/>
              </a:lnSpc>
              <a:spcBef>
                <a:spcPts val="960"/>
              </a:spcBef>
              <a:spcAft>
                <a:spcPts val="0"/>
              </a:spcAft>
              <a:buNone/>
            </a:pPr>
            <a:r>
              <a:rPr lang="en-IN" sz="2000"/>
              <a:t>Co-simulation along with Simulink.</a:t>
            </a:r>
            <a:endParaRPr sz="2000"/>
          </a:p>
          <a:p>
            <a:pPr indent="-308794" lvl="0" marL="306000" rtl="0" algn="just">
              <a:lnSpc>
                <a:spcPct val="90000"/>
              </a:lnSpc>
              <a:spcBef>
                <a:spcPts val="960"/>
              </a:spcBef>
              <a:spcAft>
                <a:spcPts val="0"/>
              </a:spcAft>
              <a:buSzPct val="100000"/>
              <a:buChar char="❑"/>
            </a:pPr>
            <a:r>
              <a:rPr lang="en-IN" sz="2000"/>
              <a:t>Adopted by us:</a:t>
            </a:r>
            <a:endParaRPr sz="2000"/>
          </a:p>
          <a:p>
            <a:pPr indent="0" lvl="0" marL="306000" rtl="0" algn="just">
              <a:lnSpc>
                <a:spcPct val="90000"/>
              </a:lnSpc>
              <a:spcBef>
                <a:spcPts val="960"/>
              </a:spcBef>
              <a:spcAft>
                <a:spcPts val="0"/>
              </a:spcAft>
              <a:buNone/>
            </a:pPr>
            <a:r>
              <a:rPr lang="en-IN" sz="2000"/>
              <a:t>	Verification of results of algorithm via MATLAB code, </a:t>
            </a:r>
            <a:endParaRPr sz="2000"/>
          </a:p>
          <a:p>
            <a:pPr indent="0" lvl="0" marL="306000" rtl="0" algn="just">
              <a:lnSpc>
                <a:spcPct val="90000"/>
              </a:lnSpc>
              <a:spcBef>
                <a:spcPts val="960"/>
              </a:spcBef>
              <a:spcAft>
                <a:spcPts val="0"/>
              </a:spcAft>
              <a:buNone/>
            </a:pPr>
            <a:r>
              <a:rPr lang="en-IN" sz="2000"/>
              <a:t>	RoboAnalyzer Software, </a:t>
            </a:r>
            <a:endParaRPr sz="2000"/>
          </a:p>
          <a:p>
            <a:pPr indent="0" lvl="0" marL="306000" rtl="0" algn="just">
              <a:lnSpc>
                <a:spcPct val="90000"/>
              </a:lnSpc>
              <a:spcBef>
                <a:spcPts val="960"/>
              </a:spcBef>
              <a:spcAft>
                <a:spcPts val="0"/>
              </a:spcAft>
              <a:buNone/>
            </a:pPr>
            <a:r>
              <a:rPr lang="en-IN" sz="2000"/>
              <a:t>	Robotics Toolbox.</a:t>
            </a:r>
            <a:endParaRPr sz="2000"/>
          </a:p>
          <a:p>
            <a:pPr indent="0" lvl="0" marL="306000" rtl="0" algn="just">
              <a:lnSpc>
                <a:spcPct val="90000"/>
              </a:lnSpc>
              <a:spcBef>
                <a:spcPts val="960"/>
              </a:spcBef>
              <a:spcAft>
                <a:spcPts val="0"/>
              </a:spcAft>
              <a:buNone/>
            </a:pPr>
            <a:r>
              <a:t/>
            </a:r>
            <a:endParaRPr sz="2000"/>
          </a:p>
          <a:p>
            <a:pPr indent="0" lvl="0" marL="306000" rtl="0" algn="just">
              <a:lnSpc>
                <a:spcPct val="90000"/>
              </a:lnSpc>
              <a:spcBef>
                <a:spcPts val="960"/>
              </a:spcBef>
              <a:spcAft>
                <a:spcPts val="0"/>
              </a:spcAft>
              <a:buNone/>
            </a:pPr>
            <a:r>
              <a:t/>
            </a:r>
            <a:endParaRPr sz="2000"/>
          </a:p>
          <a:p>
            <a:pPr indent="0" lvl="0" marL="306000" rtl="0" algn="just">
              <a:lnSpc>
                <a:spcPct val="90000"/>
              </a:lnSpc>
              <a:spcBef>
                <a:spcPts val="960"/>
              </a:spcBef>
              <a:spcAft>
                <a:spcPts val="0"/>
              </a:spcAft>
              <a:buNone/>
            </a:pPr>
            <a:r>
              <a:t/>
            </a:r>
            <a:endParaRPr sz="2000"/>
          </a:p>
          <a:p>
            <a:pPr indent="0" lvl="0" marL="306000" rtl="0" algn="just">
              <a:lnSpc>
                <a:spcPct val="90000"/>
              </a:lnSpc>
              <a:spcBef>
                <a:spcPts val="960"/>
              </a:spcBef>
              <a:spcAft>
                <a:spcPts val="0"/>
              </a:spcAft>
              <a:buNone/>
            </a:pPr>
            <a:r>
              <a:t/>
            </a:r>
            <a:endParaRPr sz="2000"/>
          </a:p>
          <a:p>
            <a:pPr indent="0" lvl="0" marL="0" rtl="0" algn="just">
              <a:lnSpc>
                <a:spcPct val="90000"/>
              </a:lnSpc>
              <a:spcBef>
                <a:spcPts val="960"/>
              </a:spcBef>
              <a:spcAft>
                <a:spcPts val="0"/>
              </a:spcAft>
              <a:buNone/>
            </a:pPr>
            <a:r>
              <a:t/>
            </a:r>
            <a:endParaRPr sz="2000"/>
          </a:p>
          <a:p>
            <a:pPr indent="0" lvl="0" marL="306000" rtl="0" algn="just">
              <a:lnSpc>
                <a:spcPct val="90000"/>
              </a:lnSpc>
              <a:spcBef>
                <a:spcPts val="960"/>
              </a:spcBef>
              <a:spcAft>
                <a:spcPts val="0"/>
              </a:spcAft>
              <a:buNone/>
            </a:pPr>
            <a:r>
              <a:rPr lang="en-IN" sz="2000"/>
              <a:t>		</a:t>
            </a:r>
            <a:endParaRPr sz="2000"/>
          </a:p>
          <a:p>
            <a:pPr indent="-200844" lvl="0" marL="306000" rtl="0" algn="l">
              <a:spcBef>
                <a:spcPts val="360"/>
              </a:spcBef>
              <a:spcAft>
                <a:spcPts val="0"/>
              </a:spcAft>
              <a:buSzPct val="91999"/>
              <a:buNone/>
            </a:pPr>
            <a:r>
              <a:t/>
            </a:r>
            <a:endParaRPr/>
          </a:p>
        </p:txBody>
      </p:sp>
      <p:pic>
        <p:nvPicPr>
          <p:cNvPr id="138" name="Google Shape;138;g222fabda0d0_0_32"/>
          <p:cNvPicPr preferRelativeResize="0"/>
          <p:nvPr/>
        </p:nvPicPr>
        <p:blipFill>
          <a:blip r:embed="rId3">
            <a:alphaModFix/>
          </a:blip>
          <a:stretch>
            <a:fillRect/>
          </a:stretch>
        </p:blipFill>
        <p:spPr>
          <a:xfrm>
            <a:off x="7774850" y="3838450"/>
            <a:ext cx="866775" cy="819150"/>
          </a:xfrm>
          <a:prstGeom prst="rect">
            <a:avLst/>
          </a:prstGeom>
          <a:noFill/>
          <a:ln>
            <a:noFill/>
          </a:ln>
        </p:spPr>
      </p:pic>
      <p:pic>
        <p:nvPicPr>
          <p:cNvPr id="139" name="Google Shape;139;g222fabda0d0_0_32"/>
          <p:cNvPicPr preferRelativeResize="0"/>
          <p:nvPr/>
        </p:nvPicPr>
        <p:blipFill>
          <a:blip r:embed="rId4">
            <a:alphaModFix/>
          </a:blip>
          <a:stretch>
            <a:fillRect/>
          </a:stretch>
        </p:blipFill>
        <p:spPr>
          <a:xfrm>
            <a:off x="7516068" y="1957274"/>
            <a:ext cx="2396632" cy="1997175"/>
          </a:xfrm>
          <a:prstGeom prst="rect">
            <a:avLst/>
          </a:prstGeom>
          <a:noFill/>
          <a:ln>
            <a:noFill/>
          </a:ln>
        </p:spPr>
      </p:pic>
      <p:pic>
        <p:nvPicPr>
          <p:cNvPr id="140" name="Google Shape;140;g222fabda0d0_0_32"/>
          <p:cNvPicPr preferRelativeResize="0"/>
          <p:nvPr/>
        </p:nvPicPr>
        <p:blipFill>
          <a:blip r:embed="rId5">
            <a:alphaModFix/>
          </a:blip>
          <a:stretch>
            <a:fillRect/>
          </a:stretch>
        </p:blipFill>
        <p:spPr>
          <a:xfrm>
            <a:off x="5640637" y="4067250"/>
            <a:ext cx="5884325" cy="2680550"/>
          </a:xfrm>
          <a:prstGeom prst="rect">
            <a:avLst/>
          </a:prstGeom>
          <a:noFill/>
          <a:ln>
            <a:noFill/>
          </a:ln>
        </p:spPr>
      </p:pic>
      <p:pic>
        <p:nvPicPr>
          <p:cNvPr id="141" name="Google Shape;141;g222fabda0d0_0_32"/>
          <p:cNvPicPr preferRelativeResize="0"/>
          <p:nvPr/>
        </p:nvPicPr>
        <p:blipFill>
          <a:blip r:embed="rId6">
            <a:alphaModFix/>
          </a:blip>
          <a:stretch>
            <a:fillRect/>
          </a:stretch>
        </p:blipFill>
        <p:spPr>
          <a:xfrm>
            <a:off x="1098250" y="4466750"/>
            <a:ext cx="3703801" cy="22810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3"/>
          <p:cNvSpPr txBox="1"/>
          <p:nvPr>
            <p:ph type="title"/>
          </p:nvPr>
        </p:nvSpPr>
        <p:spPr>
          <a:xfrm>
            <a:off x="581192" y="702156"/>
            <a:ext cx="11029500" cy="10137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800"/>
              <a:buFont typeface="Gill Sans"/>
              <a:buNone/>
            </a:pPr>
            <a:r>
              <a:rPr lang="en-IN"/>
              <a:t>RESULTS:</a:t>
            </a:r>
            <a:endParaRPr/>
          </a:p>
        </p:txBody>
      </p:sp>
      <p:pic>
        <p:nvPicPr>
          <p:cNvPr id="147" name="Google Shape;147;p3"/>
          <p:cNvPicPr preferRelativeResize="0"/>
          <p:nvPr>
            <p:ph idx="1" type="body"/>
          </p:nvPr>
        </p:nvPicPr>
        <p:blipFill rotWithShape="1">
          <a:blip r:embed="rId3">
            <a:alphaModFix/>
          </a:blip>
          <a:srcRect b="0" l="0" r="0" t="0"/>
          <a:stretch/>
        </p:blipFill>
        <p:spPr>
          <a:xfrm>
            <a:off x="392925" y="1828900"/>
            <a:ext cx="4278900" cy="2421900"/>
          </a:xfrm>
          <a:prstGeom prst="rect">
            <a:avLst/>
          </a:prstGeom>
          <a:noFill/>
          <a:ln>
            <a:noFill/>
          </a:ln>
        </p:spPr>
      </p:pic>
      <p:pic>
        <p:nvPicPr>
          <p:cNvPr id="148" name="Google Shape;148;p3"/>
          <p:cNvPicPr preferRelativeResize="0"/>
          <p:nvPr/>
        </p:nvPicPr>
        <p:blipFill rotWithShape="1">
          <a:blip r:embed="rId4">
            <a:alphaModFix/>
          </a:blip>
          <a:srcRect b="0" l="0" r="0" t="0"/>
          <a:stretch/>
        </p:blipFill>
        <p:spPr>
          <a:xfrm>
            <a:off x="392775" y="4318925"/>
            <a:ext cx="4278901" cy="2447576"/>
          </a:xfrm>
          <a:prstGeom prst="rect">
            <a:avLst/>
          </a:prstGeom>
          <a:noFill/>
          <a:ln>
            <a:noFill/>
          </a:ln>
        </p:spPr>
      </p:pic>
      <p:pic>
        <p:nvPicPr>
          <p:cNvPr id="149" name="Google Shape;149;p3"/>
          <p:cNvPicPr preferRelativeResize="0"/>
          <p:nvPr/>
        </p:nvPicPr>
        <p:blipFill rotWithShape="1">
          <a:blip r:embed="rId5">
            <a:alphaModFix/>
          </a:blip>
          <a:srcRect b="0" l="0" r="0" t="3138"/>
          <a:stretch/>
        </p:blipFill>
        <p:spPr>
          <a:xfrm>
            <a:off x="5489750" y="1828900"/>
            <a:ext cx="3661975" cy="4680900"/>
          </a:xfrm>
          <a:prstGeom prst="rect">
            <a:avLst/>
          </a:prstGeom>
          <a:noFill/>
          <a:ln>
            <a:noFill/>
          </a:ln>
        </p:spPr>
      </p:pic>
      <p:sp>
        <p:nvSpPr>
          <p:cNvPr id="150" name="Google Shape;150;p3"/>
          <p:cNvSpPr txBox="1"/>
          <p:nvPr/>
        </p:nvSpPr>
        <p:spPr>
          <a:xfrm>
            <a:off x="4671675" y="2521575"/>
            <a:ext cx="1116300" cy="692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IN" sz="1100">
                <a:solidFill>
                  <a:schemeClr val="dk1"/>
                </a:solidFill>
                <a:latin typeface="Gill Sans"/>
                <a:ea typeface="Gill Sans"/>
                <a:cs typeface="Gill Sans"/>
                <a:sym typeface="Gill Sans"/>
              </a:rPr>
              <a:t>JOINT ANGLE VALUES</a:t>
            </a:r>
            <a:endParaRPr sz="1100">
              <a:solidFill>
                <a:schemeClr val="dk1"/>
              </a:solidFill>
              <a:latin typeface="Gill Sans"/>
              <a:ea typeface="Gill Sans"/>
              <a:cs typeface="Gill Sans"/>
              <a:sym typeface="Gill Sans"/>
            </a:endParaRPr>
          </a:p>
          <a:p>
            <a:pPr indent="0" lvl="0" marL="0" rtl="0" algn="l">
              <a:spcBef>
                <a:spcPts val="0"/>
              </a:spcBef>
              <a:spcAft>
                <a:spcPts val="0"/>
              </a:spcAft>
              <a:buClr>
                <a:schemeClr val="dk1"/>
              </a:buClr>
              <a:buFont typeface="Arial"/>
              <a:buNone/>
            </a:pPr>
            <a:r>
              <a:rPr lang="en-IN" sz="1100">
                <a:solidFill>
                  <a:schemeClr val="dk1"/>
                </a:solidFill>
                <a:latin typeface="Gill Sans"/>
                <a:ea typeface="Gill Sans"/>
                <a:cs typeface="Gill Sans"/>
                <a:sym typeface="Gill Sans"/>
              </a:rPr>
              <a:t>(RoboAnalyzer)</a:t>
            </a:r>
            <a:endParaRPr sz="1100">
              <a:solidFill>
                <a:schemeClr val="dk1"/>
              </a:solidFill>
              <a:latin typeface="Gill Sans"/>
              <a:ea typeface="Gill Sans"/>
              <a:cs typeface="Gill Sans"/>
              <a:sym typeface="Gill Sans"/>
            </a:endParaRPr>
          </a:p>
        </p:txBody>
      </p:sp>
      <p:sp>
        <p:nvSpPr>
          <p:cNvPr id="151" name="Google Shape;151;p3"/>
          <p:cNvSpPr txBox="1"/>
          <p:nvPr/>
        </p:nvSpPr>
        <p:spPr>
          <a:xfrm>
            <a:off x="4671675" y="5080825"/>
            <a:ext cx="1232400" cy="692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IN" sz="1100">
                <a:solidFill>
                  <a:schemeClr val="dk1"/>
                </a:solidFill>
                <a:latin typeface="Gill Sans"/>
                <a:ea typeface="Gill Sans"/>
                <a:cs typeface="Gill Sans"/>
                <a:sym typeface="Gill Sans"/>
              </a:rPr>
              <a:t>JOINT TORQUE VALUES</a:t>
            </a:r>
            <a:endParaRPr sz="1100">
              <a:solidFill>
                <a:schemeClr val="dk1"/>
              </a:solidFill>
              <a:latin typeface="Gill Sans"/>
              <a:ea typeface="Gill Sans"/>
              <a:cs typeface="Gill Sans"/>
              <a:sym typeface="Gill Sans"/>
            </a:endParaRPr>
          </a:p>
          <a:p>
            <a:pPr indent="0" lvl="0" marL="0" rtl="0" algn="l">
              <a:spcBef>
                <a:spcPts val="0"/>
              </a:spcBef>
              <a:spcAft>
                <a:spcPts val="0"/>
              </a:spcAft>
              <a:buNone/>
            </a:pPr>
            <a:r>
              <a:rPr lang="en-IN" sz="1100">
                <a:solidFill>
                  <a:schemeClr val="dk1"/>
                </a:solidFill>
                <a:latin typeface="Gill Sans"/>
                <a:ea typeface="Gill Sans"/>
                <a:cs typeface="Gill Sans"/>
                <a:sym typeface="Gill Sans"/>
              </a:rPr>
              <a:t>(RoboAnalyzer)</a:t>
            </a:r>
            <a:endParaRPr sz="1100">
              <a:solidFill>
                <a:schemeClr val="dk1"/>
              </a:solidFill>
              <a:latin typeface="Gill Sans"/>
              <a:ea typeface="Gill Sans"/>
              <a:cs typeface="Gill Sans"/>
              <a:sym typeface="Gill Sans"/>
            </a:endParaRPr>
          </a:p>
        </p:txBody>
      </p:sp>
      <p:sp>
        <p:nvSpPr>
          <p:cNvPr id="152" name="Google Shape;152;p3"/>
          <p:cNvSpPr txBox="1"/>
          <p:nvPr/>
        </p:nvSpPr>
        <p:spPr>
          <a:xfrm>
            <a:off x="6537725" y="6187100"/>
            <a:ext cx="15660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IN" sz="1100">
                <a:solidFill>
                  <a:schemeClr val="dk1"/>
                </a:solidFill>
                <a:latin typeface="Gill Sans"/>
                <a:ea typeface="Gill Sans"/>
                <a:cs typeface="Gill Sans"/>
                <a:sym typeface="Gill Sans"/>
              </a:rPr>
              <a:t>J</a:t>
            </a:r>
            <a:r>
              <a:rPr lang="en-IN" sz="1100">
                <a:solidFill>
                  <a:schemeClr val="dk1"/>
                </a:solidFill>
                <a:latin typeface="Gill Sans"/>
                <a:ea typeface="Gill Sans"/>
                <a:cs typeface="Gill Sans"/>
                <a:sym typeface="Gill Sans"/>
              </a:rPr>
              <a:t>OINT ANGLE VALUES</a:t>
            </a:r>
            <a:endParaRPr sz="1100">
              <a:solidFill>
                <a:schemeClr val="dk1"/>
              </a:solidFill>
              <a:latin typeface="Gill Sans"/>
              <a:ea typeface="Gill Sans"/>
              <a:cs typeface="Gill Sans"/>
              <a:sym typeface="Gill Sans"/>
            </a:endParaRPr>
          </a:p>
          <a:p>
            <a:pPr indent="0" lvl="0" marL="0" rtl="0" algn="ctr">
              <a:spcBef>
                <a:spcPts val="0"/>
              </a:spcBef>
              <a:spcAft>
                <a:spcPts val="0"/>
              </a:spcAft>
              <a:buNone/>
            </a:pPr>
            <a:r>
              <a:rPr lang="en-IN" sz="1100">
                <a:solidFill>
                  <a:schemeClr val="dk1"/>
                </a:solidFill>
                <a:latin typeface="Gill Sans"/>
                <a:ea typeface="Gill Sans"/>
                <a:cs typeface="Gill Sans"/>
                <a:sym typeface="Gill Sans"/>
              </a:rPr>
              <a:t>(MATLAB code of Path Planning ALgorithm)</a:t>
            </a:r>
            <a:r>
              <a:rPr lang="en-IN">
                <a:latin typeface="Gill Sans"/>
                <a:ea typeface="Gill Sans"/>
                <a:cs typeface="Gill Sans"/>
                <a:sym typeface="Gill Sans"/>
              </a:rPr>
              <a:t> </a:t>
            </a:r>
            <a:endParaRPr>
              <a:latin typeface="Gill Sans"/>
              <a:ea typeface="Gill Sans"/>
              <a:cs typeface="Gill Sans"/>
              <a:sym typeface="Gill Sans"/>
            </a:endParaRPr>
          </a:p>
        </p:txBody>
      </p:sp>
      <p:pic>
        <p:nvPicPr>
          <p:cNvPr id="153" name="Google Shape;153;p3"/>
          <p:cNvPicPr preferRelativeResize="0"/>
          <p:nvPr/>
        </p:nvPicPr>
        <p:blipFill>
          <a:blip r:embed="rId6">
            <a:alphaModFix/>
          </a:blip>
          <a:stretch>
            <a:fillRect/>
          </a:stretch>
        </p:blipFill>
        <p:spPr>
          <a:xfrm>
            <a:off x="9061175" y="2093650"/>
            <a:ext cx="2892074" cy="1783375"/>
          </a:xfrm>
          <a:prstGeom prst="rect">
            <a:avLst/>
          </a:prstGeom>
          <a:noFill/>
          <a:ln>
            <a:noFill/>
          </a:ln>
        </p:spPr>
      </p:pic>
      <p:pic>
        <p:nvPicPr>
          <p:cNvPr id="154" name="Google Shape;154;p3"/>
          <p:cNvPicPr preferRelativeResize="0"/>
          <p:nvPr/>
        </p:nvPicPr>
        <p:blipFill>
          <a:blip r:embed="rId7">
            <a:alphaModFix/>
          </a:blip>
          <a:stretch>
            <a:fillRect/>
          </a:stretch>
        </p:blipFill>
        <p:spPr>
          <a:xfrm>
            <a:off x="9075075" y="4080000"/>
            <a:ext cx="2892076" cy="1898300"/>
          </a:xfrm>
          <a:prstGeom prst="rect">
            <a:avLst/>
          </a:prstGeom>
          <a:noFill/>
          <a:ln>
            <a:noFill/>
          </a:ln>
        </p:spPr>
      </p:pic>
      <p:sp>
        <p:nvSpPr>
          <p:cNvPr id="155" name="Google Shape;155;p3"/>
          <p:cNvSpPr txBox="1"/>
          <p:nvPr/>
        </p:nvSpPr>
        <p:spPr>
          <a:xfrm>
            <a:off x="9711400" y="6181275"/>
            <a:ext cx="18993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IN" sz="1100">
                <a:solidFill>
                  <a:schemeClr val="dk1"/>
                </a:solidFill>
                <a:latin typeface="Gill Sans"/>
                <a:ea typeface="Gill Sans"/>
                <a:cs typeface="Gill Sans"/>
                <a:sym typeface="Gill Sans"/>
              </a:rPr>
              <a:t>RESEARCH PAPER RESULTS</a:t>
            </a:r>
            <a:endParaRPr>
              <a:latin typeface="Gill Sans"/>
              <a:ea typeface="Gill Sans"/>
              <a:cs typeface="Gill Sans"/>
              <a:sym typeface="Gill San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g222fabda0d0_0_68"/>
          <p:cNvSpPr txBox="1"/>
          <p:nvPr>
            <p:ph type="title"/>
          </p:nvPr>
        </p:nvSpPr>
        <p:spPr>
          <a:xfrm>
            <a:off x="581192" y="702156"/>
            <a:ext cx="11029500" cy="10137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800"/>
              <a:buFont typeface="Gill Sans"/>
              <a:buNone/>
            </a:pPr>
            <a:r>
              <a:rPr lang="en-IN"/>
              <a:t>DISCUSSIONS</a:t>
            </a:r>
            <a:r>
              <a:rPr lang="en-IN"/>
              <a:t>:</a:t>
            </a:r>
            <a:endParaRPr/>
          </a:p>
        </p:txBody>
      </p:sp>
      <p:sp>
        <p:nvSpPr>
          <p:cNvPr id="161" name="Google Shape;161;g222fabda0d0_0_68"/>
          <p:cNvSpPr txBox="1"/>
          <p:nvPr>
            <p:ph idx="1" type="body"/>
          </p:nvPr>
        </p:nvSpPr>
        <p:spPr>
          <a:xfrm>
            <a:off x="581200" y="2180500"/>
            <a:ext cx="5801100" cy="4248300"/>
          </a:xfrm>
          <a:prstGeom prst="rect">
            <a:avLst/>
          </a:prstGeom>
          <a:noFill/>
          <a:ln>
            <a:noFill/>
          </a:ln>
        </p:spPr>
        <p:txBody>
          <a:bodyPr anchorCtr="0" anchor="ctr" bIns="45700" lIns="91425" spcFirstLastPara="1" rIns="91425" wrap="square" tIns="45700">
            <a:normAutofit/>
          </a:bodyPr>
          <a:lstStyle/>
          <a:p>
            <a:pPr indent="-327844" lvl="0" marL="306000" rtl="0" algn="just">
              <a:lnSpc>
                <a:spcPct val="90000"/>
              </a:lnSpc>
              <a:spcBef>
                <a:spcPts val="960"/>
              </a:spcBef>
              <a:spcAft>
                <a:spcPts val="0"/>
              </a:spcAft>
              <a:buSzPts val="2000"/>
              <a:buChar char="❑"/>
            </a:pPr>
            <a:r>
              <a:rPr lang="en-IN" sz="2000"/>
              <a:t>Results achieved in the paper, as well as those obtained from RoboAnalyzer and MATLAB are quite similar, within the range </a:t>
            </a:r>
            <a:r>
              <a:rPr lang="en-IN" sz="2000"/>
              <a:t>o</a:t>
            </a:r>
            <a:r>
              <a:rPr lang="en-IN" sz="2000"/>
              <a:t>f the path traversed by the Anthropomorphic Arm.</a:t>
            </a:r>
            <a:endParaRPr sz="2000"/>
          </a:p>
          <a:p>
            <a:pPr indent="-327844" lvl="0" marL="306000" rtl="0" algn="just">
              <a:lnSpc>
                <a:spcPct val="90000"/>
              </a:lnSpc>
              <a:spcBef>
                <a:spcPts val="0"/>
              </a:spcBef>
              <a:spcAft>
                <a:spcPts val="0"/>
              </a:spcAft>
              <a:buSzPts val="2000"/>
              <a:buChar char="❑"/>
            </a:pPr>
            <a:r>
              <a:rPr lang="en-IN" sz="2000"/>
              <a:t>Due to the dynamic motion of the arm, some amount of torque is generated at joints where motion is not applied.</a:t>
            </a:r>
            <a:endParaRPr sz="2000"/>
          </a:p>
          <a:p>
            <a:pPr indent="-327844" lvl="0" marL="306000" rtl="0" algn="just">
              <a:lnSpc>
                <a:spcPct val="90000"/>
              </a:lnSpc>
              <a:spcBef>
                <a:spcPts val="0"/>
              </a:spcBef>
              <a:spcAft>
                <a:spcPts val="0"/>
              </a:spcAft>
              <a:buSzPts val="2000"/>
              <a:buChar char="❑"/>
            </a:pPr>
            <a:r>
              <a:rPr lang="en-IN" sz="2000"/>
              <a:t>The angular velocity of these points is zero, which infers this is the holding torque during this motion, which keeps the arm stable.</a:t>
            </a:r>
            <a:endParaRPr sz="2000"/>
          </a:p>
          <a:p>
            <a:pPr indent="-327844" lvl="0" marL="306000" rtl="0" algn="just">
              <a:lnSpc>
                <a:spcPct val="90000"/>
              </a:lnSpc>
              <a:spcBef>
                <a:spcPts val="0"/>
              </a:spcBef>
              <a:spcAft>
                <a:spcPts val="0"/>
              </a:spcAft>
              <a:buSzPts val="2000"/>
              <a:buChar char="❑"/>
            </a:pPr>
            <a:r>
              <a:rPr lang="en-IN" sz="2000"/>
              <a:t>Suitable selection of the actuators is very important to keep this torque into consideration, as it significantly impacts the efficiency of motion generated by the arm.</a:t>
            </a:r>
            <a:endParaRPr/>
          </a:p>
        </p:txBody>
      </p:sp>
      <p:pic>
        <p:nvPicPr>
          <p:cNvPr id="162" name="Google Shape;162;g222fabda0d0_0_68"/>
          <p:cNvPicPr preferRelativeResize="0"/>
          <p:nvPr/>
        </p:nvPicPr>
        <p:blipFill>
          <a:blip r:embed="rId3">
            <a:alphaModFix/>
          </a:blip>
          <a:stretch>
            <a:fillRect/>
          </a:stretch>
        </p:blipFill>
        <p:spPr>
          <a:xfrm>
            <a:off x="6525250" y="3102775"/>
            <a:ext cx="5525699" cy="3113590"/>
          </a:xfrm>
          <a:prstGeom prst="rect">
            <a:avLst/>
          </a:prstGeom>
          <a:noFill/>
          <a:ln>
            <a:noFill/>
          </a:ln>
        </p:spPr>
      </p:pic>
      <p:sp>
        <p:nvSpPr>
          <p:cNvPr id="163" name="Google Shape;163;g222fabda0d0_0_68"/>
          <p:cNvSpPr txBox="1"/>
          <p:nvPr/>
        </p:nvSpPr>
        <p:spPr>
          <a:xfrm>
            <a:off x="7939750" y="2023375"/>
            <a:ext cx="2696700" cy="1456200"/>
          </a:xfrm>
          <a:prstGeom prst="rect">
            <a:avLst/>
          </a:prstGeom>
          <a:noFill/>
          <a:ln>
            <a:noFill/>
          </a:ln>
        </p:spPr>
        <p:txBody>
          <a:bodyPr anchorCtr="0" anchor="t" bIns="91425" lIns="91425" spcFirstLastPara="1" rIns="91425" wrap="square" tIns="91425">
            <a:spAutoFit/>
          </a:bodyPr>
          <a:lstStyle/>
          <a:p>
            <a:pPr indent="0" lvl="0" marL="0" rtl="0" algn="ctr">
              <a:lnSpc>
                <a:spcPct val="90000"/>
              </a:lnSpc>
              <a:spcBef>
                <a:spcPts val="960"/>
              </a:spcBef>
              <a:spcAft>
                <a:spcPts val="0"/>
              </a:spcAft>
              <a:buNone/>
            </a:pPr>
            <a:r>
              <a:rPr lang="en-IN" sz="2000">
                <a:solidFill>
                  <a:srgbClr val="FF0000"/>
                </a:solidFill>
                <a:latin typeface="Gill Sans"/>
                <a:ea typeface="Gill Sans"/>
                <a:cs typeface="Gill Sans"/>
                <a:sym typeface="Gill Sans"/>
              </a:rPr>
              <a:t>Limitations?? </a:t>
            </a:r>
            <a:endParaRPr sz="2000">
              <a:solidFill>
                <a:srgbClr val="FF0000"/>
              </a:solidFill>
              <a:latin typeface="Gill Sans"/>
              <a:ea typeface="Gill Sans"/>
              <a:cs typeface="Gill Sans"/>
              <a:sym typeface="Gill Sans"/>
            </a:endParaRPr>
          </a:p>
          <a:p>
            <a:pPr indent="0" lvl="0" marL="0" rtl="0" algn="ctr">
              <a:lnSpc>
                <a:spcPct val="90000"/>
              </a:lnSpc>
              <a:spcBef>
                <a:spcPts val="960"/>
              </a:spcBef>
              <a:spcAft>
                <a:spcPts val="0"/>
              </a:spcAft>
              <a:buNone/>
            </a:pPr>
            <a:r>
              <a:rPr lang="en-IN" sz="1700">
                <a:solidFill>
                  <a:schemeClr val="dk1"/>
                </a:solidFill>
                <a:latin typeface="Gill Sans"/>
                <a:ea typeface="Gill Sans"/>
                <a:cs typeface="Gill Sans"/>
                <a:sym typeface="Gill Sans"/>
              </a:rPr>
              <a:t>DH parameters rendered invalid by Robotics Toolbox</a:t>
            </a:r>
            <a:endParaRPr sz="1700">
              <a:solidFill>
                <a:schemeClr val="dk1"/>
              </a:solidFill>
              <a:latin typeface="Gill Sans"/>
              <a:ea typeface="Gill Sans"/>
              <a:cs typeface="Gill Sans"/>
              <a:sym typeface="Gill Sans"/>
            </a:endParaRPr>
          </a:p>
          <a:p>
            <a:pPr indent="0" lvl="0" marL="0" rtl="0" algn="just">
              <a:lnSpc>
                <a:spcPct val="90000"/>
              </a:lnSpc>
              <a:spcBef>
                <a:spcPts val="960"/>
              </a:spcBef>
              <a:spcAft>
                <a:spcPts val="0"/>
              </a:spcAft>
              <a:buClr>
                <a:schemeClr val="dk1"/>
              </a:buClr>
              <a:buSzPts val="1100"/>
              <a:buFont typeface="Arial"/>
              <a:buNone/>
            </a:pPr>
            <a:r>
              <a:t/>
            </a:r>
            <a:endParaRPr sz="2000">
              <a:solidFill>
                <a:srgbClr val="FF0000"/>
              </a:solidFill>
              <a:latin typeface="Gill Sans"/>
              <a:ea typeface="Gill Sans"/>
              <a:cs typeface="Gill Sans"/>
              <a:sym typeface="Gill San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g222fabda0d0_0_80"/>
          <p:cNvSpPr txBox="1"/>
          <p:nvPr>
            <p:ph type="title"/>
          </p:nvPr>
        </p:nvSpPr>
        <p:spPr>
          <a:xfrm>
            <a:off x="581192" y="702156"/>
            <a:ext cx="11029500" cy="10137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800"/>
              <a:buFont typeface="Gill Sans"/>
              <a:buNone/>
            </a:pPr>
            <a:r>
              <a:rPr lang="en-IN"/>
              <a:t>CONCLUSIONS AND FUTURE SCOPE</a:t>
            </a:r>
            <a:r>
              <a:rPr lang="en-IN"/>
              <a:t>:</a:t>
            </a:r>
            <a:endParaRPr b="1"/>
          </a:p>
        </p:txBody>
      </p:sp>
      <p:sp>
        <p:nvSpPr>
          <p:cNvPr id="169" name="Google Shape;169;g222fabda0d0_0_80"/>
          <p:cNvSpPr txBox="1"/>
          <p:nvPr>
            <p:ph idx="1" type="body"/>
          </p:nvPr>
        </p:nvSpPr>
        <p:spPr>
          <a:xfrm>
            <a:off x="581200" y="2079150"/>
            <a:ext cx="11029500" cy="4349700"/>
          </a:xfrm>
          <a:prstGeom prst="rect">
            <a:avLst/>
          </a:prstGeom>
          <a:noFill/>
          <a:ln>
            <a:noFill/>
          </a:ln>
        </p:spPr>
        <p:txBody>
          <a:bodyPr anchorCtr="0" anchor="ctr" bIns="45700" lIns="91425" spcFirstLastPara="1" rIns="91425" wrap="square" tIns="45700">
            <a:normAutofit lnSpcReduction="10000"/>
          </a:bodyPr>
          <a:lstStyle/>
          <a:p>
            <a:pPr indent="-327844" lvl="0" marL="306000" rtl="0" algn="just">
              <a:lnSpc>
                <a:spcPct val="90000"/>
              </a:lnSpc>
              <a:spcBef>
                <a:spcPts val="960"/>
              </a:spcBef>
              <a:spcAft>
                <a:spcPts val="0"/>
              </a:spcAft>
              <a:buSzPts val="2000"/>
              <a:buChar char="❑"/>
            </a:pPr>
            <a:r>
              <a:rPr lang="en-IN" sz="2000"/>
              <a:t>In this study, an 8 DOF Anthropomorphic Robotic Arm was developed, its kinematics was calculated and its path planning was done, using the Joint Cubic Path Planning algorithm. </a:t>
            </a:r>
            <a:endParaRPr sz="2000"/>
          </a:p>
          <a:p>
            <a:pPr indent="-327844" lvl="0" marL="306000" rtl="0" algn="just">
              <a:lnSpc>
                <a:spcPct val="90000"/>
              </a:lnSpc>
              <a:spcBef>
                <a:spcPts val="0"/>
              </a:spcBef>
              <a:spcAft>
                <a:spcPts val="0"/>
              </a:spcAft>
              <a:buSzPts val="2000"/>
              <a:buChar char="❑"/>
            </a:pPr>
            <a:r>
              <a:rPr lang="en-IN" sz="2000"/>
              <a:t>Such an arm with extended functions is useful for several applications, including Industrial Automation, Medical Robotics, Inspection and Maintenance, Space exploration, Military and Defense, Rehabilitation, precise manipulation of objects, and so on.</a:t>
            </a:r>
            <a:endParaRPr sz="2000"/>
          </a:p>
          <a:p>
            <a:pPr indent="-327844" lvl="0" marL="306000" rtl="0" algn="just">
              <a:lnSpc>
                <a:spcPct val="90000"/>
              </a:lnSpc>
              <a:spcBef>
                <a:spcPts val="0"/>
              </a:spcBef>
              <a:spcAft>
                <a:spcPts val="0"/>
              </a:spcAft>
              <a:buSzPts val="2000"/>
              <a:buChar char="❑"/>
            </a:pPr>
            <a:r>
              <a:rPr lang="en-IN" sz="2000"/>
              <a:t>The methods adopted in this study suggested that the path planning </a:t>
            </a:r>
            <a:r>
              <a:rPr lang="en-IN" sz="2000"/>
              <a:t>algorithm</a:t>
            </a:r>
            <a:r>
              <a:rPr lang="en-IN" sz="2000"/>
              <a:t> was </a:t>
            </a:r>
            <a:r>
              <a:rPr lang="en-IN" sz="2000"/>
              <a:t>successful</a:t>
            </a:r>
            <a:r>
              <a:rPr lang="en-IN" sz="2000"/>
              <a:t> since the arm traversed in the desired path (verified by MATLAB code, RoboAnalyzer Software and the results from the research paper).</a:t>
            </a:r>
            <a:endParaRPr sz="2000"/>
          </a:p>
          <a:p>
            <a:pPr indent="-327844" lvl="0" marL="306000" rtl="0" algn="just">
              <a:lnSpc>
                <a:spcPct val="90000"/>
              </a:lnSpc>
              <a:spcBef>
                <a:spcPts val="0"/>
              </a:spcBef>
              <a:spcAft>
                <a:spcPts val="0"/>
              </a:spcAft>
              <a:buSzPts val="2000"/>
              <a:buChar char="❑"/>
            </a:pPr>
            <a:r>
              <a:rPr lang="en-IN" sz="2000"/>
              <a:t>The procured results also give a clear idea about the joint angles, torque generated at the </a:t>
            </a:r>
            <a:r>
              <a:rPr lang="en-IN" sz="2000"/>
              <a:t>joints</a:t>
            </a:r>
            <a:r>
              <a:rPr lang="en-IN" sz="2000"/>
              <a:t> etc. for the system, which are important for the accurate selection of actuators for control.</a:t>
            </a:r>
            <a:endParaRPr sz="2000"/>
          </a:p>
          <a:p>
            <a:pPr indent="-327844" lvl="0" marL="306000" rtl="0" algn="just">
              <a:lnSpc>
                <a:spcPct val="90000"/>
              </a:lnSpc>
              <a:spcBef>
                <a:spcPts val="0"/>
              </a:spcBef>
              <a:spcAft>
                <a:spcPts val="0"/>
              </a:spcAft>
              <a:buSzPts val="2000"/>
              <a:buChar char="❑"/>
            </a:pPr>
            <a:r>
              <a:rPr lang="en-IN" sz="2000"/>
              <a:t>In future, this model may be developed upon and further enhanced with the usage of much advanced autonomous control algorithms designed using neural networks, as well as the fuzzy logic toolbox present in MATLAB, in </a:t>
            </a:r>
            <a:r>
              <a:rPr lang="en-IN" sz="2000"/>
              <a:t>order</a:t>
            </a:r>
            <a:r>
              <a:rPr lang="en-IN" sz="2000"/>
              <a:t> to control the Humanoid arm. </a:t>
            </a:r>
            <a:endParaRPr sz="2000"/>
          </a:p>
          <a:p>
            <a:pPr indent="0" lvl="0" marL="0" rtl="0" algn="just">
              <a:lnSpc>
                <a:spcPct val="90000"/>
              </a:lnSpc>
              <a:spcBef>
                <a:spcPts val="960"/>
              </a:spcBef>
              <a:spcAft>
                <a:spcPts val="0"/>
              </a:spcAft>
              <a:buNone/>
            </a:pPr>
            <a:r>
              <a:t/>
            </a:r>
            <a:endParaRPr sz="2000"/>
          </a:p>
          <a:p>
            <a:pPr indent="-200844" lvl="0" marL="306000" rtl="0" algn="l">
              <a:spcBef>
                <a:spcPts val="360"/>
              </a:spcBef>
              <a:spcAft>
                <a:spcPts val="0"/>
              </a:spcAft>
              <a:buSzPts val="1656"/>
              <a:buNone/>
            </a:pPr>
            <a:r>
              <a:t/>
            </a:r>
            <a:endParaRPr/>
          </a:p>
        </p:txBody>
      </p:sp>
      <p:sp>
        <p:nvSpPr>
          <p:cNvPr id="170" name="Google Shape;170;g222fabda0d0_0_80"/>
          <p:cNvSpPr txBox="1"/>
          <p:nvPr/>
        </p:nvSpPr>
        <p:spPr>
          <a:xfrm>
            <a:off x="4642550" y="5703875"/>
            <a:ext cx="3059400" cy="677100"/>
          </a:xfrm>
          <a:prstGeom prst="rect">
            <a:avLst/>
          </a:prstGeom>
          <a:noFill/>
          <a:ln>
            <a:noFill/>
          </a:ln>
        </p:spPr>
        <p:txBody>
          <a:bodyPr anchorCtr="0" anchor="ctr" bIns="91425" lIns="91425" spcFirstLastPara="1" rIns="91425" wrap="square" tIns="91425">
            <a:spAutoFit/>
          </a:bodyPr>
          <a:lstStyle/>
          <a:p>
            <a:pPr indent="0" lvl="0" marL="0" rtl="0" algn="ctr">
              <a:spcBef>
                <a:spcPts val="0"/>
              </a:spcBef>
              <a:spcAft>
                <a:spcPts val="0"/>
              </a:spcAft>
              <a:buNone/>
            </a:pPr>
            <a:r>
              <a:rPr i="1" lang="en-IN" sz="3200">
                <a:latin typeface="Gill Sans"/>
                <a:ea typeface="Gill Sans"/>
                <a:cs typeface="Gill Sans"/>
                <a:sym typeface="Gill Sans"/>
              </a:rPr>
              <a:t>THANK YOU!!</a:t>
            </a:r>
            <a:endParaRPr i="1" sz="3200">
              <a:latin typeface="Gill Sans"/>
              <a:ea typeface="Gill Sans"/>
              <a:cs typeface="Gill Sans"/>
              <a:sym typeface="Gill Sans"/>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ividend">
  <a:themeElements>
    <a:clrScheme name="Dividend">
      <a:dk1>
        <a:srgbClr val="000000"/>
      </a:dk1>
      <a:lt1>
        <a:srgbClr val="FFFFFF"/>
      </a:lt1>
      <a:dk2>
        <a:srgbClr val="3D3D3D"/>
      </a:dk2>
      <a:lt2>
        <a:srgbClr val="EBEBEB"/>
      </a:lt2>
      <a:accent1>
        <a:srgbClr val="465359"/>
      </a:accent1>
      <a:accent2>
        <a:srgbClr val="ED8428"/>
      </a:accent2>
      <a:accent3>
        <a:srgbClr val="E6C46D"/>
      </a:accent3>
      <a:accent4>
        <a:srgbClr val="969FA7"/>
      </a:accent4>
      <a:accent5>
        <a:srgbClr val="A9C37C"/>
      </a:accent5>
      <a:accent6>
        <a:srgbClr val="5A8071"/>
      </a:accent6>
      <a:hlink>
        <a:srgbClr val="828282"/>
      </a:hlink>
      <a:folHlink>
        <a:srgbClr val="A5A5A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