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1" d="100"/>
          <a:sy n="61" d="100"/>
        </p:scale>
        <p:origin x="87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rkoutsingh.streamlit.app/" TargetMode="External"/><Relationship Id="rId4" Type="http://schemas.openxmlformats.org/officeDocument/2006/relationships/hyperlink" Target="https://docs.streamlit.io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outsingh.streamlit.app/" TargetMode="External"/><Relationship Id="rId2" Type="http://schemas.openxmlformats.org/officeDocument/2006/relationships/hyperlink" Target="https://github.com/ShubhagamanSingh/workout_plan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Workout &amp; diet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Shubhagaman Singh, AKTU,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 err="1">
                <a:hlinkClick r:id="rId2"/>
              </a:rPr>
              <a:t>NanthiniMoha</a:t>
            </a:r>
            <a:r>
              <a:rPr lang="en-IN" sz="2400" dirty="0">
                <a:hlinkClick r:id="rId2"/>
              </a:rPr>
              <a:t>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US" sz="2400" dirty="0"/>
          </a:p>
          <a:p>
            <a:pPr marL="305435" indent="-305435"/>
            <a:r>
              <a:rPr lang="en-US" sz="2400" dirty="0" err="1"/>
              <a:t>Streamlit</a:t>
            </a:r>
            <a:r>
              <a:rPr lang="en-US" sz="2400" dirty="0"/>
              <a:t> Documentation. </a:t>
            </a:r>
            <a:r>
              <a:rPr lang="en-US" sz="2400" i="1" dirty="0"/>
              <a:t>Build Interactive Web Apps for Machine Learning and Data Science.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https://docs.streamlit.io/</a:t>
            </a:r>
            <a:endParaRPr lang="en-US" sz="2400" dirty="0"/>
          </a:p>
          <a:p>
            <a:pPr marL="305435" indent="-305435"/>
            <a:r>
              <a:rPr lang="en-US" sz="2400" dirty="0"/>
              <a:t>Project Link: </a:t>
            </a:r>
            <a:r>
              <a:rPr lang="en-US" sz="2400" i="1" dirty="0"/>
              <a:t>Personalized Workout &amp; Diet Planner using AI.</a:t>
            </a: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https://workoutsingh.streamlit.app/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7476"/>
            <a:ext cx="11019020" cy="385729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5EFD5-67FD-0471-2D5B-DB48161A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fitness and wellness applications provide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generic workout and diet plans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fail to consider individual differences such as body type, fitness goals, health conditions, cultural food preferences, or access to specific ingredients and equipment. As a result, students often find these plans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impractical, expensive, or difficult to maintain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leading to poor consistency and limited results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There is a critical need for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AI-powered personalized fitness and diet planning system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that adapts to each student’s unique lifestyle, food habits, fitness goals, and available resources—ensuring the recommendations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realistic, affordable, and sustainable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long-term health improvement..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26667E-1934-225A-D838-F85DD7A5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1380734"/>
              </p:ext>
            </p:extLst>
          </p:nvPr>
        </p:nvGraphicFramePr>
        <p:xfrm>
          <a:off x="581025" y="2358390"/>
          <a:ext cx="11029950" cy="256032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3651885456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162863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 app for user interaction (chat UI, input/output display)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0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logic to handle chat flow, model inference, and session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91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Engine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LLaMA</a:t>
                      </a: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-based model (e.g., via </a:t>
                      </a:r>
                      <a:r>
                        <a:rPr lang="en-I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HuggingFace</a:t>
                      </a: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Transformers or llama.cpp)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82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Handling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 logging, feedback collection, or prompt templates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3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214" y="1182600"/>
            <a:ext cx="10831875" cy="56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1. Privacy &amp; Security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conversations must be confidential and not stored without consent.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personally identifiable information (PII) should be collected or exposed.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using HTTPS.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Availability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chatbot should be accessible 24/7 to support users during emotional distress.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downtime during updates or maintenance.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 Performance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Response time should be under 2 seconds for typical queries.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Efficient memory usage to support low-resource devices (especially if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locally).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 Usability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Clean, intuitive interface with empathetic tone and easy navigation.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Mobile-responsive design for accessibility on phones and tablets.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of icons and emotional cues to guide user interaction.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5. Scalability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support increasing user load without degradation in performance.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Modular architecture to allow future integration (e.g., journaling, voice input, multilingual support).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350AD9-AB84-A64D-AD8E-B6854F137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579" y="1231542"/>
            <a:ext cx="4369503" cy="2040164"/>
          </a:xfr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7056386D-6FFE-B6C5-2DC8-E43C31D0C8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63900" y="1232452"/>
            <a:ext cx="4373090" cy="2038343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92B312B1-B5E0-56A2-A2DE-FC09EDEC61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2167" y="3429000"/>
            <a:ext cx="2604422" cy="2038343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834F38F7-81A5-AE99-3988-AB752DF49B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465994" y="3431275"/>
            <a:ext cx="3899902" cy="2036068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50505EE6-1DC3-8E6B-B331-1B1BCC4DC6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435302" y="3431275"/>
            <a:ext cx="4373090" cy="203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coding files GITHUB  </a:t>
            </a:r>
            <a:r>
              <a:rPr lang="en-US" sz="2800" b="1" dirty="0">
                <a:hlinkClick r:id="rId2"/>
              </a:rPr>
              <a:t>https://github.com/ShubhagamanSingh/workout_planner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 </a:t>
            </a:r>
            <a:r>
              <a:rPr lang="en-US" sz="2800" b="1" dirty="0" err="1">
                <a:ea typeface="+mn-lt"/>
                <a:cs typeface="+mn-lt"/>
              </a:rPr>
              <a:t>Streamlit</a:t>
            </a:r>
            <a:r>
              <a:rPr lang="en-US" sz="2800" b="1" dirty="0">
                <a:ea typeface="+mn-lt"/>
                <a:cs typeface="+mn-lt"/>
              </a:rPr>
              <a:t> Community Cloud</a:t>
            </a:r>
          </a:p>
          <a:p>
            <a:pPr marL="305435" indent="-305435"/>
            <a:r>
              <a:rPr lang="en-IN" b="1" u="sng" dirty="0">
                <a:hlinkClick r:id="rId3"/>
              </a:rPr>
              <a:t>https://workoutsingh.streamlit.app/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DB77D-9106-AD05-1664-25E5E9AB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development of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Personalized Workout &amp; Diet Planner using 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represents a significant advancement toward making fitness guidance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accessible, adaptive, and culturally inclusive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By combining intelligent recommendation algorithms with an easy-to-use interface, the system provides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customized workout routines and diet plans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tailored to each student’s lifestyle, goals, and available resources—promoting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sustainable health, affordability, and long-term well-being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8CB7AC-92BC-5C92-8977-C45076B2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301" y="1741042"/>
            <a:ext cx="1078635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Add Voice Support: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Allow users to interact with the planner through voice commands and hear AI-generated responses for better accessibility.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Support More Languages: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Integrate regional languages like Hindi, Tamil, and Marathi to make the platform more inclusive.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Work Without Internet: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Enable offline functionality using lightweight AI models so users in low-connectivity areas can still access personalized plans.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Integrate Wearable Data: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Connect with smartwatches or fitness bands to adjust plans based on real-time activity, heart rate, and sleep patterns.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Track Progress &amp; Insights: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Include visual progress tracking and weekly reports to motivate users and improve accountability.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Add Community Support: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Create a student fitness community for sharing experiences, tips, and mutual motivation.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AI Health Advisor: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Expand the AI system to detect early signs of fatigue, nutrient deficiency, or overtraining and provide preventive suggestions.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1737</TotalTime>
  <Words>684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Workout &amp; diet planner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Shubhagaman Singh</cp:lastModifiedBy>
  <cp:revision>59</cp:revision>
  <dcterms:created xsi:type="dcterms:W3CDTF">2021-05-26T16:50:10Z</dcterms:created>
  <dcterms:modified xsi:type="dcterms:W3CDTF">2025-10-08T12:13:34Z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