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3.xml" ContentType="application/vnd.ms-office.chartex+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4.xml" ContentType="application/vnd.ms-office.chartex+xml"/>
  <Override PartName="/ppt/charts/style11.xml" ContentType="application/vnd.ms-office.chartstyle+xml"/>
  <Override PartName="/ppt/charts/colors11.xml" ContentType="application/vnd.ms-office.chartcolorstyl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9.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Ex5.xml" ContentType="application/vnd.ms-office.chartex+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21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ACCIO%20JOB\Sql%20Querys%20for%20project\EDA%20Answers%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ACCIO%20JOB\Sql%20Querys%20for%20project\EDA%20Answer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ACCIO%20JOB\Sql%20Querys%20for%20project\EDA%20Answer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esktop\ACCIO%20JOB\Sql%20Querys%20for%20project\EDA%20Answer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esktop\ACCIO%20JOB\Sql%20Querys%20for%20project\EDA%20Answers%20project.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esktop\ACCIO%20JOB\Sql%20Querys%20for%20project\EDA%20Answers%20project.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esktop\ACCIO%20JOB\Sql%20Querys%20for%20project\EDA%20Answers%20project.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esktop\ACCIO%20JOB\Sql%20Querys%20for%20project\EDA%20Answers%20project.xlsx" TargetMode="External"/><Relationship Id="rId2" Type="http://schemas.microsoft.com/office/2011/relationships/chartColorStyle" Target="colors12.xml"/><Relationship Id="rId1" Type="http://schemas.microsoft.com/office/2011/relationships/chartStyle" Target="style12.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esktop\ACCIO%20JOB\Sql%20Querys%20for%20project\EDA%20Answers%20project.xlsx" TargetMode="External"/><Relationship Id="rId2" Type="http://schemas.microsoft.com/office/2011/relationships/chartColorStyle" Target="colors13.xml"/><Relationship Id="rId1" Type="http://schemas.microsoft.com/office/2011/relationships/chartStyle" Target="style13.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HP\Desktop\ACCIO%20JOB\Sql%20Querys%20for%20project\EDA%20Answers%20projec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HP\Desktop\ACCIO%20JOB\Sql%20Querys%20for%20project\EDA%20Answers%20project.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HP\Desktop\ACCIO%20JOB\Sql%20Querys%20for%20project\EDA%20Answers%20project.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HP\Desktop\ACCIO%20JOB\Sql%20Querys%20for%20project\EDA%20Answers%20project.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C:\Users\HP\Desktop\ACCIO%20JOB\Sql%20Querys%20for%20project\EDA%20Answers%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accent6"/>
                </a:solidFill>
                <a:latin typeface="Book Antiqua" panose="02040602050305030304" pitchFamily="18" charset="0"/>
                <a:ea typeface="+mn-ea"/>
                <a:cs typeface="+mn-cs"/>
              </a:defRPr>
            </a:pPr>
            <a:r>
              <a:rPr lang="en-IN" sz="1600" b="1" i="0" u="none" strike="noStrike" baseline="0">
                <a:solidFill>
                  <a:schemeClr val="accent6"/>
                </a:solidFill>
                <a:effectLst/>
                <a:latin typeface="Book Antiqua" panose="02040602050305030304" pitchFamily="18" charset="0"/>
              </a:rPr>
              <a:t>frequency of hosting Olympic Games</a:t>
            </a:r>
            <a:endParaRPr lang="en-US" b="1">
              <a:solidFill>
                <a:schemeClr val="accent6"/>
              </a:solidFill>
              <a:latin typeface="Book Antiqua" panose="020406020503050303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accent6"/>
              </a:solidFill>
              <a:latin typeface="Book Antiqua" panose="02040602050305030304" pitchFamily="18" charset="0"/>
              <a:ea typeface="+mn-ea"/>
              <a:cs typeface="+mn-cs"/>
            </a:defRPr>
          </a:pPr>
          <a:endParaRPr lang="en-US"/>
        </a:p>
      </c:txPr>
    </c:title>
    <c:autoTitleDeleted val="0"/>
    <c:plotArea>
      <c:layout/>
      <c:barChart>
        <c:barDir val="bar"/>
        <c:grouping val="clustered"/>
        <c:varyColors val="0"/>
        <c:ser>
          <c:idx val="0"/>
          <c:order val="0"/>
          <c:tx>
            <c:strRef>
              <c:f>'Question 1'!$C$26</c:f>
              <c:strCache>
                <c:ptCount val="1"/>
                <c:pt idx="0">
                  <c:v>num_of_hostings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'Question 1'!$B$27:$B$68</c:f>
              <c:strCache>
                <c:ptCount val="42"/>
                <c:pt idx="0">
                  <c:v>London</c:v>
                </c:pt>
                <c:pt idx="1">
                  <c:v>Athina</c:v>
                </c:pt>
                <c:pt idx="2">
                  <c:v>Lake Placid</c:v>
                </c:pt>
                <c:pt idx="3">
                  <c:v>Los Angeles</c:v>
                </c:pt>
                <c:pt idx="4">
                  <c:v>Paris</c:v>
                </c:pt>
                <c:pt idx="5">
                  <c:v>Innsbruck</c:v>
                </c:pt>
                <c:pt idx="6">
                  <c:v>Stockholm</c:v>
                </c:pt>
                <c:pt idx="7">
                  <c:v>Sankt Moritz</c:v>
                </c:pt>
                <c:pt idx="8">
                  <c:v>Calgary</c:v>
                </c:pt>
                <c:pt idx="9">
                  <c:v>Barcelona</c:v>
                </c:pt>
                <c:pt idx="10">
                  <c:v>Lillehammer</c:v>
                </c:pt>
                <c:pt idx="11">
                  <c:v>Salt Lake City</c:v>
                </c:pt>
                <c:pt idx="12">
                  <c:v>Helsinki</c:v>
                </c:pt>
                <c:pt idx="13">
                  <c:v>Albertville</c:v>
                </c:pt>
                <c:pt idx="14">
                  <c:v>Sydney</c:v>
                </c:pt>
                <c:pt idx="15">
                  <c:v>Atlanta</c:v>
                </c:pt>
                <c:pt idx="16">
                  <c:v>Sochi</c:v>
                </c:pt>
                <c:pt idx="17">
                  <c:v>Nagano</c:v>
                </c:pt>
                <c:pt idx="18">
                  <c:v>Beijing</c:v>
                </c:pt>
                <c:pt idx="19">
                  <c:v>Rio de Janeiro</c:v>
                </c:pt>
                <c:pt idx="20">
                  <c:v>Squaw Valley</c:v>
                </c:pt>
                <c:pt idx="21">
                  <c:v>Torino</c:v>
                </c:pt>
                <c:pt idx="22">
                  <c:v>Sarajevo</c:v>
                </c:pt>
                <c:pt idx="23">
                  <c:v>Mexico City</c:v>
                </c:pt>
                <c:pt idx="24">
                  <c:v>Munich</c:v>
                </c:pt>
                <c:pt idx="25">
                  <c:v>Seoul</c:v>
                </c:pt>
                <c:pt idx="26">
                  <c:v>Berlin</c:v>
                </c:pt>
                <c:pt idx="27">
                  <c:v>Oslo</c:v>
                </c:pt>
                <c:pt idx="28">
                  <c:v>Cortina d'Ampezzo</c:v>
                </c:pt>
                <c:pt idx="29">
                  <c:v>Melbourne</c:v>
                </c:pt>
                <c:pt idx="30">
                  <c:v>Roma</c:v>
                </c:pt>
                <c:pt idx="31">
                  <c:v>Amsterdam</c:v>
                </c:pt>
                <c:pt idx="32">
                  <c:v>Montreal</c:v>
                </c:pt>
                <c:pt idx="33">
                  <c:v>Moskva</c:v>
                </c:pt>
                <c:pt idx="34">
                  <c:v>Tokyo</c:v>
                </c:pt>
                <c:pt idx="35">
                  <c:v>Vancouver</c:v>
                </c:pt>
                <c:pt idx="36">
                  <c:v>Grenoble</c:v>
                </c:pt>
                <c:pt idx="37">
                  <c:v>Sapporo</c:v>
                </c:pt>
                <c:pt idx="38">
                  <c:v>Chamonix</c:v>
                </c:pt>
                <c:pt idx="39">
                  <c:v>St. Louis</c:v>
                </c:pt>
                <c:pt idx="40">
                  <c:v>Antwerpen</c:v>
                </c:pt>
                <c:pt idx="41">
                  <c:v>Garmisch-Partenkirchen</c:v>
                </c:pt>
              </c:strCache>
            </c:strRef>
          </c:cat>
          <c:val>
            <c:numRef>
              <c:f>'Question 1'!$C$27:$C$68</c:f>
              <c:numCache>
                <c:formatCode>General</c:formatCode>
                <c:ptCount val="42"/>
                <c:pt idx="0">
                  <c:v>3</c:v>
                </c:pt>
                <c:pt idx="1">
                  <c:v>3</c:v>
                </c:pt>
                <c:pt idx="2">
                  <c:v>2</c:v>
                </c:pt>
                <c:pt idx="3">
                  <c:v>2</c:v>
                </c:pt>
                <c:pt idx="4">
                  <c:v>2</c:v>
                </c:pt>
                <c:pt idx="5">
                  <c:v>2</c:v>
                </c:pt>
                <c:pt idx="6">
                  <c:v>2</c:v>
                </c:pt>
                <c:pt idx="7">
                  <c:v>2</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numCache>
            </c:numRef>
          </c:val>
          <c:extLst>
            <c:ext xmlns:c16="http://schemas.microsoft.com/office/drawing/2014/chart" uri="{C3380CC4-5D6E-409C-BE32-E72D297353CC}">
              <c16:uniqueId val="{00000000-41CA-4F8A-ABCC-0ED68102BEA7}"/>
            </c:ext>
          </c:extLst>
        </c:ser>
        <c:dLbls>
          <c:showLegendKey val="0"/>
          <c:showVal val="0"/>
          <c:showCatName val="0"/>
          <c:showSerName val="0"/>
          <c:showPercent val="0"/>
          <c:showBubbleSize val="0"/>
        </c:dLbls>
        <c:gapWidth val="115"/>
        <c:overlap val="-20"/>
        <c:axId val="446580368"/>
        <c:axId val="446588528"/>
      </c:barChart>
      <c:catAx>
        <c:axId val="446580368"/>
        <c:scaling>
          <c:orientation val="minMax"/>
        </c:scaling>
        <c:delete val="0"/>
        <c:axPos val="l"/>
        <c:numFmt formatCode="General" sourceLinked="1"/>
        <c:majorTickMark val="none"/>
        <c:minorTickMark val="none"/>
        <c:tickLblPos val="nextTo"/>
        <c:spPr>
          <a:solidFill>
            <a:sysClr val="window" lastClr="FFFFFF"/>
          </a:solid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rgbClr val="C00000"/>
                </a:solidFill>
                <a:latin typeface="+mn-lt"/>
                <a:ea typeface="+mn-ea"/>
                <a:cs typeface="+mn-cs"/>
              </a:defRPr>
            </a:pPr>
            <a:endParaRPr lang="en-US"/>
          </a:p>
        </c:txPr>
        <c:crossAx val="446588528"/>
        <c:crosses val="autoZero"/>
        <c:auto val="1"/>
        <c:lblAlgn val="ctr"/>
        <c:lblOffset val="100"/>
        <c:noMultiLvlLbl val="0"/>
      </c:catAx>
      <c:valAx>
        <c:axId val="446588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C00000"/>
                </a:solidFill>
                <a:latin typeface="+mn-lt"/>
                <a:ea typeface="+mn-ea"/>
                <a:cs typeface="+mn-cs"/>
              </a:defRPr>
            </a:pPr>
            <a:endParaRPr lang="en-US"/>
          </a:p>
        </c:txPr>
        <c:crossAx val="446580368"/>
        <c:crosses val="autoZero"/>
        <c:crossBetween val="between"/>
      </c:valAx>
      <c:spPr>
        <a:solidFill>
          <a:schemeClr val="accent4">
            <a:lumMod val="20000"/>
            <a:lumOff val="80000"/>
          </a:schemeClr>
        </a:solidFill>
        <a:ln>
          <a:solidFill>
            <a:schemeClr val="accent2">
              <a:lumMod val="75000"/>
            </a:schemeClr>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00" b="1" i="0" u="none" strike="noStrike" kern="1200" cap="all" spc="50" baseline="0">
                <a:solidFill>
                  <a:srgbClr val="7030A0"/>
                </a:solidFill>
                <a:latin typeface="+mn-lt"/>
                <a:ea typeface="+mn-ea"/>
                <a:cs typeface="+mn-cs"/>
              </a:defRPr>
            </a:pPr>
            <a:r>
              <a:rPr lang="en-IN" dirty="0">
                <a:solidFill>
                  <a:srgbClr val="7030A0"/>
                </a:solidFill>
              </a:rPr>
              <a:t>duration of Olympic Games changed over time</a:t>
            </a:r>
            <a:endParaRPr lang="en-US" dirty="0">
              <a:solidFill>
                <a:srgbClr val="7030A0"/>
              </a:solidFill>
            </a:endParaRP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rgbClr val="7030A0"/>
              </a:solidFill>
              <a:latin typeface="+mn-lt"/>
              <a:ea typeface="+mn-ea"/>
              <a:cs typeface="+mn-cs"/>
            </a:defRPr>
          </a:pPr>
          <a:endParaRPr lang="en-US"/>
        </a:p>
      </c:txPr>
    </c:title>
    <c:autoTitleDeleted val="0"/>
    <c:plotArea>
      <c:layout/>
      <c:barChart>
        <c:barDir val="col"/>
        <c:grouping val="stacked"/>
        <c:varyColors val="0"/>
        <c:ser>
          <c:idx val="0"/>
          <c:order val="0"/>
          <c:tx>
            <c:strRef>
              <c:f>'Question 2'!$B$21</c:f>
              <c:strCache>
                <c:ptCount val="1"/>
                <c:pt idx="0">
                  <c:v>games_year</c:v>
                </c:pt>
              </c:strCache>
            </c:strRef>
          </c:tx>
          <c:spPr>
            <a:solidFill>
              <a:schemeClr val="accent2">
                <a:shade val="65000"/>
                <a:alpha val="70000"/>
              </a:schemeClr>
            </a:solidFill>
            <a:ln>
              <a:noFill/>
            </a:ln>
            <a:effectLst/>
          </c:spPr>
          <c:invertIfNegative val="0"/>
          <c:val>
            <c:numRef>
              <c:f>'Question 2'!$B$22:$B$72</c:f>
              <c:numCache>
                <c:formatCode>General</c:formatCode>
                <c:ptCount val="51"/>
                <c:pt idx="0">
                  <c:v>1896</c:v>
                </c:pt>
                <c:pt idx="1">
                  <c:v>1900</c:v>
                </c:pt>
                <c:pt idx="2">
                  <c:v>1904</c:v>
                </c:pt>
                <c:pt idx="3">
                  <c:v>1906</c:v>
                </c:pt>
                <c:pt idx="4">
                  <c:v>1908</c:v>
                </c:pt>
                <c:pt idx="5">
                  <c:v>1912</c:v>
                </c:pt>
                <c:pt idx="6">
                  <c:v>1920</c:v>
                </c:pt>
                <c:pt idx="7">
                  <c:v>1924</c:v>
                </c:pt>
                <c:pt idx="8">
                  <c:v>1924</c:v>
                </c:pt>
                <c:pt idx="9">
                  <c:v>1928</c:v>
                </c:pt>
                <c:pt idx="10">
                  <c:v>1928</c:v>
                </c:pt>
                <c:pt idx="11">
                  <c:v>1932</c:v>
                </c:pt>
                <c:pt idx="12">
                  <c:v>1932</c:v>
                </c:pt>
                <c:pt idx="13">
                  <c:v>1936</c:v>
                </c:pt>
                <c:pt idx="14">
                  <c:v>1936</c:v>
                </c:pt>
                <c:pt idx="15">
                  <c:v>1948</c:v>
                </c:pt>
                <c:pt idx="16">
                  <c:v>1948</c:v>
                </c:pt>
                <c:pt idx="17">
                  <c:v>1952</c:v>
                </c:pt>
                <c:pt idx="18">
                  <c:v>1952</c:v>
                </c:pt>
                <c:pt idx="19">
                  <c:v>1956</c:v>
                </c:pt>
                <c:pt idx="20">
                  <c:v>1956</c:v>
                </c:pt>
                <c:pt idx="21">
                  <c:v>1960</c:v>
                </c:pt>
                <c:pt idx="22">
                  <c:v>1960</c:v>
                </c:pt>
                <c:pt idx="23">
                  <c:v>1964</c:v>
                </c:pt>
                <c:pt idx="24">
                  <c:v>1964</c:v>
                </c:pt>
                <c:pt idx="25">
                  <c:v>1968</c:v>
                </c:pt>
                <c:pt idx="26">
                  <c:v>1968</c:v>
                </c:pt>
                <c:pt idx="27">
                  <c:v>1972</c:v>
                </c:pt>
                <c:pt idx="28">
                  <c:v>1972</c:v>
                </c:pt>
                <c:pt idx="29">
                  <c:v>1976</c:v>
                </c:pt>
                <c:pt idx="30">
                  <c:v>1976</c:v>
                </c:pt>
                <c:pt idx="31">
                  <c:v>1980</c:v>
                </c:pt>
                <c:pt idx="32">
                  <c:v>1980</c:v>
                </c:pt>
                <c:pt idx="33">
                  <c:v>1984</c:v>
                </c:pt>
                <c:pt idx="34">
                  <c:v>1984</c:v>
                </c:pt>
                <c:pt idx="35">
                  <c:v>1988</c:v>
                </c:pt>
                <c:pt idx="36">
                  <c:v>1988</c:v>
                </c:pt>
                <c:pt idx="37">
                  <c:v>1992</c:v>
                </c:pt>
                <c:pt idx="38">
                  <c:v>1992</c:v>
                </c:pt>
                <c:pt idx="39">
                  <c:v>1994</c:v>
                </c:pt>
                <c:pt idx="40">
                  <c:v>1996</c:v>
                </c:pt>
                <c:pt idx="41">
                  <c:v>1998</c:v>
                </c:pt>
                <c:pt idx="42">
                  <c:v>2000</c:v>
                </c:pt>
                <c:pt idx="43">
                  <c:v>2002</c:v>
                </c:pt>
                <c:pt idx="44">
                  <c:v>2004</c:v>
                </c:pt>
                <c:pt idx="45">
                  <c:v>2006</c:v>
                </c:pt>
                <c:pt idx="46">
                  <c:v>2008</c:v>
                </c:pt>
                <c:pt idx="47">
                  <c:v>2010</c:v>
                </c:pt>
                <c:pt idx="48">
                  <c:v>2012</c:v>
                </c:pt>
                <c:pt idx="49">
                  <c:v>2014</c:v>
                </c:pt>
                <c:pt idx="50">
                  <c:v>2016</c:v>
                </c:pt>
              </c:numCache>
            </c:numRef>
          </c:val>
          <c:extLst>
            <c:ext xmlns:c16="http://schemas.microsoft.com/office/drawing/2014/chart" uri="{C3380CC4-5D6E-409C-BE32-E72D297353CC}">
              <c16:uniqueId val="{00000000-2A0D-49B0-9FF4-F546B4FEA314}"/>
            </c:ext>
          </c:extLst>
        </c:ser>
        <c:ser>
          <c:idx val="1"/>
          <c:order val="1"/>
          <c:tx>
            <c:strRef>
              <c:f>'Question 2'!$C$21</c:f>
              <c:strCache>
                <c:ptCount val="1"/>
                <c:pt idx="0">
                  <c:v>previous_year</c:v>
                </c:pt>
              </c:strCache>
            </c:strRef>
          </c:tx>
          <c:spPr>
            <a:solidFill>
              <a:schemeClr val="accent2">
                <a:alpha val="70000"/>
              </a:schemeClr>
            </a:solidFill>
            <a:ln>
              <a:noFill/>
            </a:ln>
            <a:effectLst/>
          </c:spPr>
          <c:invertIfNegative val="0"/>
          <c:val>
            <c:numRef>
              <c:f>'Question 2'!$C$22:$C$72</c:f>
              <c:numCache>
                <c:formatCode>General</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val>
          <c:extLst>
            <c:ext xmlns:c16="http://schemas.microsoft.com/office/drawing/2014/chart" uri="{C3380CC4-5D6E-409C-BE32-E72D297353CC}">
              <c16:uniqueId val="{00000001-2A0D-49B0-9FF4-F546B4FEA314}"/>
            </c:ext>
          </c:extLst>
        </c:ser>
        <c:ser>
          <c:idx val="2"/>
          <c:order val="2"/>
          <c:tx>
            <c:strRef>
              <c:f>'Question 2'!$D$21</c:f>
              <c:strCache>
                <c:ptCount val="1"/>
                <c:pt idx="0">
                  <c:v>Duration_year</c:v>
                </c:pt>
              </c:strCache>
            </c:strRef>
          </c:tx>
          <c:spPr>
            <a:solidFill>
              <a:schemeClr val="accent2">
                <a:tint val="65000"/>
                <a:alpha val="70000"/>
              </a:schemeClr>
            </a:solidFill>
            <a:ln>
              <a:noFill/>
            </a:ln>
            <a:effectLst/>
          </c:spPr>
          <c:invertIfNegative val="0"/>
          <c:val>
            <c:numRef>
              <c:f>'Question 2'!$D$22:$D$72</c:f>
              <c:numCache>
                <c:formatCode>General</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val>
          <c:extLst>
            <c:ext xmlns:c16="http://schemas.microsoft.com/office/drawing/2014/chart" uri="{C3380CC4-5D6E-409C-BE32-E72D297353CC}">
              <c16:uniqueId val="{00000002-2A0D-49B0-9FF4-F546B4FEA314}"/>
            </c:ext>
          </c:extLst>
        </c:ser>
        <c:dLbls>
          <c:showLegendKey val="0"/>
          <c:showVal val="0"/>
          <c:showCatName val="0"/>
          <c:showSerName val="0"/>
          <c:showPercent val="0"/>
          <c:showBubbleSize val="0"/>
        </c:dLbls>
        <c:gapWidth val="50"/>
        <c:overlap val="100"/>
        <c:axId val="326856832"/>
        <c:axId val="326863552"/>
      </c:barChart>
      <c:catAx>
        <c:axId val="326856832"/>
        <c:scaling>
          <c:orientation val="minMax"/>
        </c:scaling>
        <c:delete val="0"/>
        <c:axPos val="b"/>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ptos Display" panose="020B0004020202020204" pitchFamily="34" charset="0"/>
                <a:ea typeface="+mn-ea"/>
                <a:cs typeface="+mn-cs"/>
              </a:defRPr>
            </a:pPr>
            <a:endParaRPr lang="en-US"/>
          </a:p>
        </c:txPr>
        <c:crossAx val="326863552"/>
        <c:crosses val="autoZero"/>
        <c:auto val="1"/>
        <c:lblAlgn val="ctr"/>
        <c:lblOffset val="100"/>
        <c:noMultiLvlLbl val="0"/>
      </c:catAx>
      <c:valAx>
        <c:axId val="326863552"/>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26856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 Notable events or occurrences associated with specific Olympic Games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stacked"/>
        <c:varyColors val="0"/>
        <c:ser>
          <c:idx val="1"/>
          <c:order val="1"/>
          <c:tx>
            <c:strRef>
              <c:f>'Question 3 '!$D$20</c:f>
              <c:strCache>
                <c:ptCount val="1"/>
                <c:pt idx="0">
                  <c:v>games_name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 3 '!$B$21:$B$71</c:f>
              <c:strCache>
                <c:ptCount val="51"/>
                <c:pt idx="0">
                  <c:v>Basketball Men's Basketball</c:v>
                </c:pt>
                <c:pt idx="1">
                  <c:v>Judo Men's Extra-Lightweight</c:v>
                </c:pt>
                <c:pt idx="2">
                  <c:v>Football Men's Football</c:v>
                </c:pt>
                <c:pt idx="3">
                  <c:v>Tug-Of-War Men's Tug-Of-War</c:v>
                </c:pt>
                <c:pt idx="4">
                  <c:v>Speed Skating Women's 500 metres</c:v>
                </c:pt>
                <c:pt idx="5">
                  <c:v>Speed Skating Women's 1,000 metres</c:v>
                </c:pt>
                <c:pt idx="6">
                  <c:v>Cross Country Skiing Men's 10 kilometres</c:v>
                </c:pt>
                <c:pt idx="7">
                  <c:v>Cross Country Skiing Men's 50 kilometres</c:v>
                </c:pt>
                <c:pt idx="8">
                  <c:v>Cross Country Skiing Men's 10/15 kilometres Pursuit</c:v>
                </c:pt>
                <c:pt idx="9">
                  <c:v>Cross Country Skiing Men's 4 x 10 kilometres Relay</c:v>
                </c:pt>
                <c:pt idx="10">
                  <c:v>Cross Country Skiing Men's 30 kilometres</c:v>
                </c:pt>
                <c:pt idx="11">
                  <c:v>Athletics Women's 100 metres</c:v>
                </c:pt>
                <c:pt idx="12">
                  <c:v>Athletics Women's 4 x 100 metres Relay</c:v>
                </c:pt>
                <c:pt idx="13">
                  <c:v>Ice Hockey Men's Ice Hockey</c:v>
                </c:pt>
                <c:pt idx="14">
                  <c:v>Swimming Men's 400 metres Freestyle</c:v>
                </c:pt>
                <c:pt idx="15">
                  <c:v>Badminton Men's Singles</c:v>
                </c:pt>
                <c:pt idx="16">
                  <c:v>Sailing Women's Windsurfer</c:v>
                </c:pt>
                <c:pt idx="17">
                  <c:v>Biathlon Women's 7.5 kilometres Sprint</c:v>
                </c:pt>
                <c:pt idx="18">
                  <c:v>Swimming Men's 200 metres Breaststroke</c:v>
                </c:pt>
                <c:pt idx="19">
                  <c:v>Swimming Men's 400 metres Breaststroke</c:v>
                </c:pt>
                <c:pt idx="20">
                  <c:v>Gymnastics Men's Individual All-Around</c:v>
                </c:pt>
                <c:pt idx="21">
                  <c:v>Gymnastics Men's Team All-Around</c:v>
                </c:pt>
                <c:pt idx="22">
                  <c:v>Gymnastics Men's Floor Exercise</c:v>
                </c:pt>
                <c:pt idx="23">
                  <c:v>Gymnastics Men's Horse Vault</c:v>
                </c:pt>
                <c:pt idx="24">
                  <c:v>Gymnastics Men's Parallel Bars</c:v>
                </c:pt>
                <c:pt idx="25">
                  <c:v>Gymnastics Men's Horizontal Bar</c:v>
                </c:pt>
                <c:pt idx="26">
                  <c:v>Gymnastics Men's Rings</c:v>
                </c:pt>
                <c:pt idx="27">
                  <c:v>Gymnastics Men's Pommelled Horse</c:v>
                </c:pt>
                <c:pt idx="28">
                  <c:v>Athletics Men's Shot Put</c:v>
                </c:pt>
                <c:pt idx="29">
                  <c:v>Art Competitions Mixed Sculpturing, Unknown Event</c:v>
                </c:pt>
                <c:pt idx="30">
                  <c:v>Alpine Skiing Men's Downhill</c:v>
                </c:pt>
                <c:pt idx="31">
                  <c:v>Alpine Skiing Men's Super G</c:v>
                </c:pt>
                <c:pt idx="32">
                  <c:v>Alpine Skiing Men's Giant Slalom</c:v>
                </c:pt>
                <c:pt idx="33">
                  <c:v>Alpine Skiing Men's Slalom</c:v>
                </c:pt>
                <c:pt idx="34">
                  <c:v>Alpine Skiing Men's Combined</c:v>
                </c:pt>
                <c:pt idx="35">
                  <c:v>Handball Women's Handball</c:v>
                </c:pt>
                <c:pt idx="36">
                  <c:v>Weightlifting Women's Super-Heavyweight</c:v>
                </c:pt>
                <c:pt idx="37">
                  <c:v>Wrestling Men's Light-Heavyweight, Greco-Roman</c:v>
                </c:pt>
                <c:pt idx="38">
                  <c:v>Speed Skating Men's 500 metres</c:v>
                </c:pt>
                <c:pt idx="39">
                  <c:v>Speed Skating Men's 1,500 metres</c:v>
                </c:pt>
                <c:pt idx="40">
                  <c:v>Gymnastics Men's Team All-Around, Free System</c:v>
                </c:pt>
                <c:pt idx="41">
                  <c:v>Luge Women's Singles</c:v>
                </c:pt>
                <c:pt idx="42">
                  <c:v>Water Polo Men's Water Polo</c:v>
                </c:pt>
                <c:pt idx="43">
                  <c:v>Sailing Mixed Three Person Keelboat</c:v>
                </c:pt>
                <c:pt idx="44">
                  <c:v>Hockey Women's Hockey</c:v>
                </c:pt>
                <c:pt idx="45">
                  <c:v>Rowing Men's Lightweight Double Sculls</c:v>
                </c:pt>
                <c:pt idx="46">
                  <c:v>Athletics Men's Pole Vault</c:v>
                </c:pt>
                <c:pt idx="47">
                  <c:v>Athletics Men's High Jump</c:v>
                </c:pt>
                <c:pt idx="48">
                  <c:v>Sailing Men's Two Person Dinghy</c:v>
                </c:pt>
                <c:pt idx="49">
                  <c:v>Athletics Men's 1,500 metres</c:v>
                </c:pt>
                <c:pt idx="50">
                  <c:v>Bobsleigh Men's Four</c:v>
                </c:pt>
              </c:strCache>
            </c:strRef>
          </c:cat>
          <c:val>
            <c:numRef>
              <c:f>'Question 3 '!$D$21:$D$71</c:f>
              <c:numCache>
                <c:formatCode>General</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val>
          <c:extLst>
            <c:ext xmlns:c16="http://schemas.microsoft.com/office/drawing/2014/chart" uri="{C3380CC4-5D6E-409C-BE32-E72D297353CC}">
              <c16:uniqueId val="{00000000-A413-41F3-BD1B-E3DAA54F470C}"/>
            </c:ext>
          </c:extLst>
        </c:ser>
        <c:dLbls>
          <c:dLblPos val="ctr"/>
          <c:showLegendKey val="0"/>
          <c:showVal val="1"/>
          <c:showCatName val="0"/>
          <c:showSerName val="0"/>
          <c:showPercent val="0"/>
          <c:showBubbleSize val="0"/>
        </c:dLbls>
        <c:gapWidth val="150"/>
        <c:overlap val="100"/>
        <c:axId val="446591888"/>
        <c:axId val="446583728"/>
      </c:barChart>
      <c:barChart>
        <c:barDir val="bar"/>
        <c:grouping val="stacked"/>
        <c:varyColors val="0"/>
        <c:ser>
          <c:idx val="0"/>
          <c:order val="0"/>
          <c:tx>
            <c:strRef>
              <c:f>'Question 3 '!$C$20</c:f>
              <c:strCache>
                <c:ptCount val="1"/>
                <c:pt idx="0">
                  <c:v>games_year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50"/>
              <c:dLblPos val="in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A413-41F3-BD1B-E3DAA54F470C}"/>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 3 '!$B$21:$B$71</c:f>
              <c:strCache>
                <c:ptCount val="51"/>
                <c:pt idx="0">
                  <c:v>Basketball Men's Basketball</c:v>
                </c:pt>
                <c:pt idx="1">
                  <c:v>Judo Men's Extra-Lightweight</c:v>
                </c:pt>
                <c:pt idx="2">
                  <c:v>Football Men's Football</c:v>
                </c:pt>
                <c:pt idx="3">
                  <c:v>Tug-Of-War Men's Tug-Of-War</c:v>
                </c:pt>
                <c:pt idx="4">
                  <c:v>Speed Skating Women's 500 metres</c:v>
                </c:pt>
                <c:pt idx="5">
                  <c:v>Speed Skating Women's 1,000 metres</c:v>
                </c:pt>
                <c:pt idx="6">
                  <c:v>Cross Country Skiing Men's 10 kilometres</c:v>
                </c:pt>
                <c:pt idx="7">
                  <c:v>Cross Country Skiing Men's 50 kilometres</c:v>
                </c:pt>
                <c:pt idx="8">
                  <c:v>Cross Country Skiing Men's 10/15 kilometres Pursuit</c:v>
                </c:pt>
                <c:pt idx="9">
                  <c:v>Cross Country Skiing Men's 4 x 10 kilometres Relay</c:v>
                </c:pt>
                <c:pt idx="10">
                  <c:v>Cross Country Skiing Men's 30 kilometres</c:v>
                </c:pt>
                <c:pt idx="11">
                  <c:v>Athletics Women's 100 metres</c:v>
                </c:pt>
                <c:pt idx="12">
                  <c:v>Athletics Women's 4 x 100 metres Relay</c:v>
                </c:pt>
                <c:pt idx="13">
                  <c:v>Ice Hockey Men's Ice Hockey</c:v>
                </c:pt>
                <c:pt idx="14">
                  <c:v>Swimming Men's 400 metres Freestyle</c:v>
                </c:pt>
                <c:pt idx="15">
                  <c:v>Badminton Men's Singles</c:v>
                </c:pt>
                <c:pt idx="16">
                  <c:v>Sailing Women's Windsurfer</c:v>
                </c:pt>
                <c:pt idx="17">
                  <c:v>Biathlon Women's 7.5 kilometres Sprint</c:v>
                </c:pt>
                <c:pt idx="18">
                  <c:v>Swimming Men's 200 metres Breaststroke</c:v>
                </c:pt>
                <c:pt idx="19">
                  <c:v>Swimming Men's 400 metres Breaststroke</c:v>
                </c:pt>
                <c:pt idx="20">
                  <c:v>Gymnastics Men's Individual All-Around</c:v>
                </c:pt>
                <c:pt idx="21">
                  <c:v>Gymnastics Men's Team All-Around</c:v>
                </c:pt>
                <c:pt idx="22">
                  <c:v>Gymnastics Men's Floor Exercise</c:v>
                </c:pt>
                <c:pt idx="23">
                  <c:v>Gymnastics Men's Horse Vault</c:v>
                </c:pt>
                <c:pt idx="24">
                  <c:v>Gymnastics Men's Parallel Bars</c:v>
                </c:pt>
                <c:pt idx="25">
                  <c:v>Gymnastics Men's Horizontal Bar</c:v>
                </c:pt>
                <c:pt idx="26">
                  <c:v>Gymnastics Men's Rings</c:v>
                </c:pt>
                <c:pt idx="27">
                  <c:v>Gymnastics Men's Pommelled Horse</c:v>
                </c:pt>
                <c:pt idx="28">
                  <c:v>Athletics Men's Shot Put</c:v>
                </c:pt>
                <c:pt idx="29">
                  <c:v>Art Competitions Mixed Sculpturing, Unknown Event</c:v>
                </c:pt>
                <c:pt idx="30">
                  <c:v>Alpine Skiing Men's Downhill</c:v>
                </c:pt>
                <c:pt idx="31">
                  <c:v>Alpine Skiing Men's Super G</c:v>
                </c:pt>
                <c:pt idx="32">
                  <c:v>Alpine Skiing Men's Giant Slalom</c:v>
                </c:pt>
                <c:pt idx="33">
                  <c:v>Alpine Skiing Men's Slalom</c:v>
                </c:pt>
                <c:pt idx="34">
                  <c:v>Alpine Skiing Men's Combined</c:v>
                </c:pt>
                <c:pt idx="35">
                  <c:v>Handball Women's Handball</c:v>
                </c:pt>
                <c:pt idx="36">
                  <c:v>Weightlifting Women's Super-Heavyweight</c:v>
                </c:pt>
                <c:pt idx="37">
                  <c:v>Wrestling Men's Light-Heavyweight, Greco-Roman</c:v>
                </c:pt>
                <c:pt idx="38">
                  <c:v>Speed Skating Men's 500 metres</c:v>
                </c:pt>
                <c:pt idx="39">
                  <c:v>Speed Skating Men's 1,500 metres</c:v>
                </c:pt>
                <c:pt idx="40">
                  <c:v>Gymnastics Men's Team All-Around, Free System</c:v>
                </c:pt>
                <c:pt idx="41">
                  <c:v>Luge Women's Singles</c:v>
                </c:pt>
                <c:pt idx="42">
                  <c:v>Water Polo Men's Water Polo</c:v>
                </c:pt>
                <c:pt idx="43">
                  <c:v>Sailing Mixed Three Person Keelboat</c:v>
                </c:pt>
                <c:pt idx="44">
                  <c:v>Hockey Women's Hockey</c:v>
                </c:pt>
                <c:pt idx="45">
                  <c:v>Rowing Men's Lightweight Double Sculls</c:v>
                </c:pt>
                <c:pt idx="46">
                  <c:v>Athletics Men's Pole Vault</c:v>
                </c:pt>
                <c:pt idx="47">
                  <c:v>Athletics Men's High Jump</c:v>
                </c:pt>
                <c:pt idx="48">
                  <c:v>Sailing Men's Two Person Dinghy</c:v>
                </c:pt>
                <c:pt idx="49">
                  <c:v>Athletics Men's 1,500 metres</c:v>
                </c:pt>
                <c:pt idx="50">
                  <c:v>Bobsleigh Men's Four</c:v>
                </c:pt>
              </c:strCache>
            </c:strRef>
          </c:cat>
          <c:val>
            <c:numRef>
              <c:f>'Question 3 '!$C$21:$C$71</c:f>
              <c:numCache>
                <c:formatCode>General</c:formatCode>
                <c:ptCount val="51"/>
                <c:pt idx="0">
                  <c:v>1992</c:v>
                </c:pt>
                <c:pt idx="1">
                  <c:v>2012</c:v>
                </c:pt>
                <c:pt idx="2">
                  <c:v>1920</c:v>
                </c:pt>
                <c:pt idx="3">
                  <c:v>1900</c:v>
                </c:pt>
                <c:pt idx="4">
                  <c:v>1988</c:v>
                </c:pt>
                <c:pt idx="5">
                  <c:v>1992</c:v>
                </c:pt>
                <c:pt idx="6">
                  <c:v>1994</c:v>
                </c:pt>
                <c:pt idx="7">
                  <c:v>1932</c:v>
                </c:pt>
                <c:pt idx="8">
                  <c:v>2002</c:v>
                </c:pt>
                <c:pt idx="9">
                  <c:v>1952</c:v>
                </c:pt>
                <c:pt idx="10">
                  <c:v>1980</c:v>
                </c:pt>
                <c:pt idx="11">
                  <c:v>2000</c:v>
                </c:pt>
                <c:pt idx="12">
                  <c:v>1996</c:v>
                </c:pt>
                <c:pt idx="13">
                  <c:v>1912</c:v>
                </c:pt>
                <c:pt idx="14">
                  <c:v>1924</c:v>
                </c:pt>
                <c:pt idx="15">
                  <c:v>2014</c:v>
                </c:pt>
                <c:pt idx="16">
                  <c:v>1948</c:v>
                </c:pt>
                <c:pt idx="17">
                  <c:v>1998</c:v>
                </c:pt>
                <c:pt idx="18">
                  <c:v>2006</c:v>
                </c:pt>
                <c:pt idx="19">
                  <c:v>2008</c:v>
                </c:pt>
                <c:pt idx="20">
                  <c:v>2016</c:v>
                </c:pt>
                <c:pt idx="21">
                  <c:v>2004</c:v>
                </c:pt>
                <c:pt idx="22">
                  <c:v>1960</c:v>
                </c:pt>
                <c:pt idx="23">
                  <c:v>1964</c:v>
                </c:pt>
                <c:pt idx="24">
                  <c:v>1984</c:v>
                </c:pt>
                <c:pt idx="25">
                  <c:v>1984</c:v>
                </c:pt>
                <c:pt idx="26">
                  <c:v>1968</c:v>
                </c:pt>
                <c:pt idx="27">
                  <c:v>1972</c:v>
                </c:pt>
                <c:pt idx="28">
                  <c:v>1988</c:v>
                </c:pt>
                <c:pt idx="29">
                  <c:v>1936</c:v>
                </c:pt>
                <c:pt idx="30">
                  <c:v>1952</c:v>
                </c:pt>
                <c:pt idx="31">
                  <c:v>1956</c:v>
                </c:pt>
                <c:pt idx="32">
                  <c:v>1956</c:v>
                </c:pt>
                <c:pt idx="33">
                  <c:v>1960</c:v>
                </c:pt>
                <c:pt idx="34">
                  <c:v>1928</c:v>
                </c:pt>
                <c:pt idx="35">
                  <c:v>1976</c:v>
                </c:pt>
                <c:pt idx="36">
                  <c:v>1980</c:v>
                </c:pt>
                <c:pt idx="37">
                  <c:v>1964</c:v>
                </c:pt>
                <c:pt idx="38">
                  <c:v>2010</c:v>
                </c:pt>
                <c:pt idx="39">
                  <c:v>1968</c:v>
                </c:pt>
                <c:pt idx="40">
                  <c:v>1972</c:v>
                </c:pt>
                <c:pt idx="41">
                  <c:v>1976</c:v>
                </c:pt>
                <c:pt idx="42">
                  <c:v>1924</c:v>
                </c:pt>
                <c:pt idx="43">
                  <c:v>1904</c:v>
                </c:pt>
                <c:pt idx="44">
                  <c:v>1906</c:v>
                </c:pt>
                <c:pt idx="45">
                  <c:v>1928</c:v>
                </c:pt>
                <c:pt idx="46">
                  <c:v>1908</c:v>
                </c:pt>
                <c:pt idx="47">
                  <c:v>1948</c:v>
                </c:pt>
                <c:pt idx="48">
                  <c:v>1932</c:v>
                </c:pt>
                <c:pt idx="49">
                  <c:v>1936</c:v>
                </c:pt>
                <c:pt idx="50">
                  <c:v>1896</c:v>
                </c:pt>
              </c:numCache>
            </c:numRef>
          </c:val>
          <c:extLst>
            <c:ext xmlns:c16="http://schemas.microsoft.com/office/drawing/2014/chart" uri="{C3380CC4-5D6E-409C-BE32-E72D297353CC}">
              <c16:uniqueId val="{00000002-A413-41F3-BD1B-E3DAA54F470C}"/>
            </c:ext>
          </c:extLst>
        </c:ser>
        <c:dLbls>
          <c:showLegendKey val="0"/>
          <c:showVal val="0"/>
          <c:showCatName val="0"/>
          <c:showSerName val="0"/>
          <c:showPercent val="0"/>
          <c:showBubbleSize val="0"/>
        </c:dLbls>
        <c:gapWidth val="150"/>
        <c:overlap val="40"/>
        <c:axId val="446595248"/>
        <c:axId val="446629808"/>
      </c:barChart>
      <c:catAx>
        <c:axId val="44659188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6583728"/>
        <c:crosses val="autoZero"/>
        <c:auto val="1"/>
        <c:lblAlgn val="ctr"/>
        <c:lblOffset val="100"/>
        <c:noMultiLvlLbl val="0"/>
      </c:catAx>
      <c:valAx>
        <c:axId val="44658372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6591888"/>
        <c:crosses val="autoZero"/>
        <c:crossBetween val="between"/>
      </c:valAx>
      <c:valAx>
        <c:axId val="446629808"/>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6595248"/>
        <c:crosses val="max"/>
        <c:crossBetween val="between"/>
      </c:valAx>
      <c:catAx>
        <c:axId val="446595248"/>
        <c:scaling>
          <c:orientation val="minMax"/>
        </c:scaling>
        <c:delete val="1"/>
        <c:axPos val="l"/>
        <c:numFmt formatCode="General" sourceLinked="1"/>
        <c:majorTickMark val="none"/>
        <c:minorTickMark val="none"/>
        <c:tickLblPos val="nextTo"/>
        <c:crossAx val="4466298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accent2"/>
                </a:solidFill>
                <a:latin typeface="+mn-lt"/>
                <a:ea typeface="+mn-ea"/>
                <a:cs typeface="+mn-cs"/>
              </a:defRPr>
            </a:pPr>
            <a:r>
              <a:rPr lang="en-IN" sz="1500" b="1" i="0" u="none" strike="noStrike" cap="all" normalizeH="0" baseline="0">
                <a:solidFill>
                  <a:schemeClr val="accent2"/>
                </a:solidFill>
                <a:effectLst/>
              </a:rPr>
              <a:t>emerging sports that have been recently added</a:t>
            </a:r>
            <a:endParaRPr lang="en-US" b="1">
              <a:solidFill>
                <a:schemeClr val="accent2"/>
              </a:solidFill>
            </a:endParaRP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accent2"/>
              </a:solidFill>
              <a:latin typeface="+mn-lt"/>
              <a:ea typeface="+mn-ea"/>
              <a:cs typeface="+mn-cs"/>
            </a:defRPr>
          </a:pPr>
          <a:endParaRPr lang="en-US"/>
        </a:p>
      </c:txPr>
    </c:title>
    <c:autoTitleDeleted val="0"/>
    <c:plotArea>
      <c:layout/>
      <c:lineChart>
        <c:grouping val="stacked"/>
        <c:varyColors val="0"/>
        <c:ser>
          <c:idx val="0"/>
          <c:order val="0"/>
          <c:tx>
            <c:strRef>
              <c:f>'Question 4'!$C$24</c:f>
              <c:strCache>
                <c:ptCount val="1"/>
                <c:pt idx="0">
                  <c:v>added_year</c:v>
                </c:pt>
              </c:strCache>
            </c:strRef>
          </c:tx>
          <c:spPr>
            <a:ln w="34925" cap="rnd">
              <a:solidFill>
                <a:schemeClr val="lt1"/>
              </a:solidFill>
              <a:round/>
            </a:ln>
            <a:effectLst>
              <a:outerShdw dist="25400" dir="2700000" algn="tl" rotWithShape="0">
                <a:schemeClr val="accent1"/>
              </a:outerShdw>
            </a:effectLst>
          </c:spPr>
          <c:marker>
            <c:symbol val="none"/>
          </c:marker>
          <c:cat>
            <c:strRef>
              <c:f>'Question 4'!$B$25:$B$75</c:f>
              <c:strCache>
                <c:ptCount val="51"/>
                <c:pt idx="0">
                  <c:v>Gymnastics</c:v>
                </c:pt>
                <c:pt idx="1">
                  <c:v>Badminton</c:v>
                </c:pt>
                <c:pt idx="2">
                  <c:v>Judo</c:v>
                </c:pt>
                <c:pt idx="3">
                  <c:v>Speed Skating</c:v>
                </c:pt>
                <c:pt idx="4">
                  <c:v>Swimming</c:v>
                </c:pt>
                <c:pt idx="5">
                  <c:v>Swimming</c:v>
                </c:pt>
                <c:pt idx="6">
                  <c:v>Gymnastics</c:v>
                </c:pt>
                <c:pt idx="7">
                  <c:v>Cross Country Skiing</c:v>
                </c:pt>
                <c:pt idx="8">
                  <c:v>Athletics</c:v>
                </c:pt>
                <c:pt idx="9">
                  <c:v>Biathlon</c:v>
                </c:pt>
                <c:pt idx="10">
                  <c:v>Athletics</c:v>
                </c:pt>
                <c:pt idx="11">
                  <c:v>Cross Country Skiing</c:v>
                </c:pt>
                <c:pt idx="12">
                  <c:v>Speed Skating</c:v>
                </c:pt>
                <c:pt idx="13">
                  <c:v>Basketball</c:v>
                </c:pt>
                <c:pt idx="14">
                  <c:v>Athletics</c:v>
                </c:pt>
                <c:pt idx="15">
                  <c:v>Speed Skating</c:v>
                </c:pt>
                <c:pt idx="16">
                  <c:v>Gymnastics</c:v>
                </c:pt>
                <c:pt idx="17">
                  <c:v>Gymnastics</c:v>
                </c:pt>
                <c:pt idx="18">
                  <c:v>Weightlifting</c:v>
                </c:pt>
                <c:pt idx="19">
                  <c:v>Cross Country Skiing</c:v>
                </c:pt>
                <c:pt idx="20">
                  <c:v>Handball</c:v>
                </c:pt>
                <c:pt idx="21">
                  <c:v>Luge</c:v>
                </c:pt>
                <c:pt idx="22">
                  <c:v>Gymnastics</c:v>
                </c:pt>
                <c:pt idx="23">
                  <c:v>Gymnastics</c:v>
                </c:pt>
                <c:pt idx="24">
                  <c:v>Gymnastics</c:v>
                </c:pt>
                <c:pt idx="25">
                  <c:v>Speed Skating</c:v>
                </c:pt>
                <c:pt idx="26">
                  <c:v>Gymnastics</c:v>
                </c:pt>
                <c:pt idx="27">
                  <c:v>Wrestling</c:v>
                </c:pt>
                <c:pt idx="28">
                  <c:v>Alpine Skiing</c:v>
                </c:pt>
                <c:pt idx="29">
                  <c:v>Gymnastics</c:v>
                </c:pt>
                <c:pt idx="30">
                  <c:v>Alpine Skiing</c:v>
                </c:pt>
                <c:pt idx="31">
                  <c:v>Alpine Skiing</c:v>
                </c:pt>
                <c:pt idx="32">
                  <c:v>Cross Country Skiing</c:v>
                </c:pt>
                <c:pt idx="33">
                  <c:v>Alpine Skiing</c:v>
                </c:pt>
                <c:pt idx="34">
                  <c:v>Sailing</c:v>
                </c:pt>
                <c:pt idx="35">
                  <c:v>Athletics</c:v>
                </c:pt>
                <c:pt idx="36">
                  <c:v>Art Competitions</c:v>
                </c:pt>
                <c:pt idx="37">
                  <c:v>Athletics</c:v>
                </c:pt>
                <c:pt idx="38">
                  <c:v>Cross Country Skiing</c:v>
                </c:pt>
                <c:pt idx="39">
                  <c:v>Sailing</c:v>
                </c:pt>
                <c:pt idx="40">
                  <c:v>Alpine Skiing</c:v>
                </c:pt>
                <c:pt idx="41">
                  <c:v>Rowing</c:v>
                </c:pt>
                <c:pt idx="42">
                  <c:v>Swimming</c:v>
                </c:pt>
                <c:pt idx="43">
                  <c:v>Water Polo</c:v>
                </c:pt>
                <c:pt idx="44">
                  <c:v>Football</c:v>
                </c:pt>
                <c:pt idx="45">
                  <c:v>Ice Hockey</c:v>
                </c:pt>
                <c:pt idx="46">
                  <c:v>Athletics</c:v>
                </c:pt>
                <c:pt idx="47">
                  <c:v>Hockey</c:v>
                </c:pt>
                <c:pt idx="48">
                  <c:v>Sailing</c:v>
                </c:pt>
                <c:pt idx="49">
                  <c:v>Tug-Of-War</c:v>
                </c:pt>
                <c:pt idx="50">
                  <c:v>Bobsleigh</c:v>
                </c:pt>
              </c:strCache>
            </c:strRef>
          </c:cat>
          <c:val>
            <c:numRef>
              <c:f>'Question 4'!$C$25:$C$75</c:f>
              <c:numCache>
                <c:formatCode>General</c:formatCode>
                <c:ptCount val="51"/>
                <c:pt idx="0">
                  <c:v>2016</c:v>
                </c:pt>
                <c:pt idx="1">
                  <c:v>2014</c:v>
                </c:pt>
                <c:pt idx="2">
                  <c:v>2012</c:v>
                </c:pt>
                <c:pt idx="3">
                  <c:v>2010</c:v>
                </c:pt>
                <c:pt idx="4">
                  <c:v>2008</c:v>
                </c:pt>
                <c:pt idx="5">
                  <c:v>2006</c:v>
                </c:pt>
                <c:pt idx="6">
                  <c:v>2004</c:v>
                </c:pt>
                <c:pt idx="7">
                  <c:v>2002</c:v>
                </c:pt>
                <c:pt idx="8">
                  <c:v>2000</c:v>
                </c:pt>
                <c:pt idx="9">
                  <c:v>1998</c:v>
                </c:pt>
                <c:pt idx="10">
                  <c:v>1996</c:v>
                </c:pt>
                <c:pt idx="11">
                  <c:v>1994</c:v>
                </c:pt>
                <c:pt idx="12">
                  <c:v>1992</c:v>
                </c:pt>
                <c:pt idx="13">
                  <c:v>1992</c:v>
                </c:pt>
                <c:pt idx="14">
                  <c:v>1988</c:v>
                </c:pt>
                <c:pt idx="15">
                  <c:v>1988</c:v>
                </c:pt>
                <c:pt idx="16">
                  <c:v>1984</c:v>
                </c:pt>
                <c:pt idx="17">
                  <c:v>1984</c:v>
                </c:pt>
                <c:pt idx="18">
                  <c:v>1980</c:v>
                </c:pt>
                <c:pt idx="19">
                  <c:v>1980</c:v>
                </c:pt>
                <c:pt idx="20">
                  <c:v>1976</c:v>
                </c:pt>
                <c:pt idx="21">
                  <c:v>1976</c:v>
                </c:pt>
                <c:pt idx="22">
                  <c:v>1972</c:v>
                </c:pt>
                <c:pt idx="23">
                  <c:v>1972</c:v>
                </c:pt>
                <c:pt idx="24">
                  <c:v>1968</c:v>
                </c:pt>
                <c:pt idx="25">
                  <c:v>1968</c:v>
                </c:pt>
                <c:pt idx="26">
                  <c:v>1964</c:v>
                </c:pt>
                <c:pt idx="27">
                  <c:v>1964</c:v>
                </c:pt>
                <c:pt idx="28">
                  <c:v>1960</c:v>
                </c:pt>
                <c:pt idx="29">
                  <c:v>1960</c:v>
                </c:pt>
                <c:pt idx="30">
                  <c:v>1956</c:v>
                </c:pt>
                <c:pt idx="31">
                  <c:v>1956</c:v>
                </c:pt>
                <c:pt idx="32">
                  <c:v>1952</c:v>
                </c:pt>
                <c:pt idx="33">
                  <c:v>1952</c:v>
                </c:pt>
                <c:pt idx="34">
                  <c:v>1948</c:v>
                </c:pt>
                <c:pt idx="35">
                  <c:v>1948</c:v>
                </c:pt>
                <c:pt idx="36">
                  <c:v>1936</c:v>
                </c:pt>
                <c:pt idx="37">
                  <c:v>1936</c:v>
                </c:pt>
                <c:pt idx="38">
                  <c:v>1932</c:v>
                </c:pt>
                <c:pt idx="39">
                  <c:v>1932</c:v>
                </c:pt>
                <c:pt idx="40">
                  <c:v>1928</c:v>
                </c:pt>
                <c:pt idx="41">
                  <c:v>1928</c:v>
                </c:pt>
                <c:pt idx="42">
                  <c:v>1924</c:v>
                </c:pt>
                <c:pt idx="43">
                  <c:v>1924</c:v>
                </c:pt>
                <c:pt idx="44">
                  <c:v>1920</c:v>
                </c:pt>
                <c:pt idx="45">
                  <c:v>1912</c:v>
                </c:pt>
                <c:pt idx="46">
                  <c:v>1908</c:v>
                </c:pt>
                <c:pt idx="47">
                  <c:v>1906</c:v>
                </c:pt>
                <c:pt idx="48">
                  <c:v>1904</c:v>
                </c:pt>
                <c:pt idx="49">
                  <c:v>1900</c:v>
                </c:pt>
                <c:pt idx="50">
                  <c:v>1896</c:v>
                </c:pt>
              </c:numCache>
            </c:numRef>
          </c:val>
          <c:smooth val="0"/>
          <c:extLst>
            <c:ext xmlns:c16="http://schemas.microsoft.com/office/drawing/2014/chart" uri="{C3380CC4-5D6E-409C-BE32-E72D297353CC}">
              <c16:uniqueId val="{00000000-76A4-4B2B-8576-23DFB743532F}"/>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525099648"/>
        <c:axId val="1525100608"/>
      </c:lineChart>
      <c:catAx>
        <c:axId val="1525099648"/>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1525100608"/>
        <c:crosses val="autoZero"/>
        <c:auto val="1"/>
        <c:lblAlgn val="ctr"/>
        <c:lblOffset val="100"/>
        <c:noMultiLvlLbl val="0"/>
      </c:catAx>
      <c:valAx>
        <c:axId val="1525100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525099648"/>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New Events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'Question 8'!$E$25</c:f>
              <c:strCache>
                <c:ptCount val="1"/>
                <c:pt idx="0">
                  <c:v>games_year</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'Question 8'!$D$26:$D$34</c:f>
              <c:strCache>
                <c:ptCount val="9"/>
                <c:pt idx="0">
                  <c:v>Athletics Women's 100 metres</c:v>
                </c:pt>
                <c:pt idx="1">
                  <c:v>Cross Country Skiing Men's 10/15 kilometres Pursuit</c:v>
                </c:pt>
                <c:pt idx="2">
                  <c:v>Gymnastics Men's Team All-Around</c:v>
                </c:pt>
                <c:pt idx="3">
                  <c:v>Swimming Men's 200 metres Breaststroke</c:v>
                </c:pt>
                <c:pt idx="4">
                  <c:v>Swimming Men's 400 metres Breaststroke</c:v>
                </c:pt>
                <c:pt idx="5">
                  <c:v>Speed Skating Men's 500 metres</c:v>
                </c:pt>
                <c:pt idx="6">
                  <c:v>Judo Men's Extra-Lightweight</c:v>
                </c:pt>
                <c:pt idx="7">
                  <c:v>Badminton Men's Singles</c:v>
                </c:pt>
                <c:pt idx="8">
                  <c:v>Gymnastics Men's Individual All-Around</c:v>
                </c:pt>
              </c:strCache>
            </c:strRef>
          </c:cat>
          <c:val>
            <c:numRef>
              <c:f>'Question 8'!$E$26:$E$34</c:f>
              <c:numCache>
                <c:formatCode>General</c:formatCode>
                <c:ptCount val="9"/>
                <c:pt idx="0">
                  <c:v>2000</c:v>
                </c:pt>
                <c:pt idx="1">
                  <c:v>2002</c:v>
                </c:pt>
                <c:pt idx="2">
                  <c:v>2004</c:v>
                </c:pt>
                <c:pt idx="3">
                  <c:v>2006</c:v>
                </c:pt>
                <c:pt idx="4">
                  <c:v>2008</c:v>
                </c:pt>
                <c:pt idx="5">
                  <c:v>2010</c:v>
                </c:pt>
                <c:pt idx="6">
                  <c:v>2012</c:v>
                </c:pt>
                <c:pt idx="7">
                  <c:v>2014</c:v>
                </c:pt>
                <c:pt idx="8">
                  <c:v>2016</c:v>
                </c:pt>
              </c:numCache>
            </c:numRef>
          </c:val>
          <c:extLst>
            <c:ext xmlns:c16="http://schemas.microsoft.com/office/drawing/2014/chart" uri="{C3380CC4-5D6E-409C-BE32-E72D297353CC}">
              <c16:uniqueId val="{00000000-913B-4154-B2A4-20E17D9F402C}"/>
            </c:ext>
          </c:extLst>
        </c:ser>
        <c:dLbls>
          <c:dLblPos val="inEnd"/>
          <c:showLegendKey val="0"/>
          <c:showVal val="1"/>
          <c:showCatName val="0"/>
          <c:showSerName val="0"/>
          <c:showPercent val="0"/>
          <c:showBubbleSize val="0"/>
        </c:dLbls>
        <c:gapWidth val="65"/>
        <c:axId val="118673776"/>
        <c:axId val="118672816"/>
      </c:barChart>
      <c:catAx>
        <c:axId val="11867377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18672816"/>
        <c:crosses val="autoZero"/>
        <c:auto val="1"/>
        <c:lblAlgn val="ctr"/>
        <c:lblOffset val="100"/>
        <c:noMultiLvlLbl val="0"/>
      </c:catAx>
      <c:valAx>
        <c:axId val="11867281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1867377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rgbClr val="00B050"/>
                </a:solidFill>
                <a:latin typeface="+mn-lt"/>
                <a:ea typeface="+mn-ea"/>
                <a:cs typeface="+mn-cs"/>
              </a:defRPr>
            </a:pPr>
            <a:r>
              <a:rPr lang="en-IN">
                <a:solidFill>
                  <a:srgbClr val="00B050"/>
                </a:solidFill>
              </a:rPr>
              <a:t>Notable</a:t>
            </a:r>
            <a:r>
              <a:rPr lang="en-IN" baseline="0">
                <a:solidFill>
                  <a:srgbClr val="00B050"/>
                </a:solidFill>
              </a:rPr>
              <a:t> Trends over Time</a:t>
            </a:r>
            <a:endParaRPr lang="en-IN">
              <a:solidFill>
                <a:srgbClr val="00B050"/>
              </a:solidFill>
            </a:endParaRPr>
          </a:p>
        </c:rich>
      </c:tx>
      <c:overlay val="0"/>
      <c:spPr>
        <a:noFill/>
        <a:ln>
          <a:noFill/>
        </a:ln>
        <a:effectLst/>
      </c:spPr>
      <c:txPr>
        <a:bodyPr rot="0" spcFirstLastPara="1" vertOverflow="ellipsis" vert="horz" wrap="square" anchor="ctr" anchorCtr="1"/>
        <a:lstStyle/>
        <a:p>
          <a:pPr>
            <a:defRPr sz="1600" b="1" i="0" u="none" strike="noStrike" kern="1200" baseline="0">
              <a:solidFill>
                <a:srgbClr val="00B050"/>
              </a:solidFill>
              <a:latin typeface="+mn-lt"/>
              <a:ea typeface="+mn-ea"/>
              <a:cs typeface="+mn-cs"/>
            </a:defRPr>
          </a:pPr>
          <a:endParaRPr lang="en-US"/>
        </a:p>
      </c:txPr>
    </c:title>
    <c:autoTitleDeleted val="0"/>
    <c:plotArea>
      <c:layout/>
      <c:barChart>
        <c:barDir val="col"/>
        <c:grouping val="stacked"/>
        <c:varyColors val="0"/>
        <c:ser>
          <c:idx val="0"/>
          <c:order val="0"/>
          <c:tx>
            <c:strRef>
              <c:f>'Question 10'!$E$28</c:f>
              <c:strCache>
                <c:ptCount val="1"/>
                <c:pt idx="0">
                  <c:v>average_height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'Question 10'!$D$29:$D$63</c:f>
              <c:numCache>
                <c:formatCode>General</c:formatCod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numCache>
            </c:numRef>
          </c:cat>
          <c:val>
            <c:numRef>
              <c:f>'Question 10'!$E$29:$E$63</c:f>
              <c:numCache>
                <c:formatCode>General</c:formatCode>
                <c:ptCount val="35"/>
                <c:pt idx="0">
                  <c:v>172.38890000000001</c:v>
                </c:pt>
                <c:pt idx="1">
                  <c:v>172.2484</c:v>
                </c:pt>
                <c:pt idx="2">
                  <c:v>172.62299999999999</c:v>
                </c:pt>
                <c:pt idx="3">
                  <c:v>173.1765</c:v>
                </c:pt>
                <c:pt idx="4">
                  <c:v>172.69200000000001</c:v>
                </c:pt>
                <c:pt idx="5">
                  <c:v>172.8381</c:v>
                </c:pt>
                <c:pt idx="6">
                  <c:v>172.77119999999999</c:v>
                </c:pt>
                <c:pt idx="7">
                  <c:v>172.7859</c:v>
                </c:pt>
                <c:pt idx="8">
                  <c:v>172.8409</c:v>
                </c:pt>
                <c:pt idx="9">
                  <c:v>172.90969999999999</c:v>
                </c:pt>
                <c:pt idx="10">
                  <c:v>172.7269</c:v>
                </c:pt>
                <c:pt idx="11">
                  <c:v>172.94970000000001</c:v>
                </c:pt>
                <c:pt idx="12">
                  <c:v>173.1472</c:v>
                </c:pt>
                <c:pt idx="13">
                  <c:v>173.73830000000001</c:v>
                </c:pt>
                <c:pt idx="14">
                  <c:v>174.74369999999999</c:v>
                </c:pt>
                <c:pt idx="15">
                  <c:v>174.9194</c:v>
                </c:pt>
                <c:pt idx="16">
                  <c:v>175.60249999999999</c:v>
                </c:pt>
                <c:pt idx="17">
                  <c:v>176.21270000000001</c:v>
                </c:pt>
                <c:pt idx="18">
                  <c:v>176.28659999999999</c:v>
                </c:pt>
                <c:pt idx="19">
                  <c:v>176.7757</c:v>
                </c:pt>
                <c:pt idx="20">
                  <c:v>176.608</c:v>
                </c:pt>
                <c:pt idx="21">
                  <c:v>176.8192</c:v>
                </c:pt>
                <c:pt idx="22">
                  <c:v>176.3887</c:v>
                </c:pt>
                <c:pt idx="23">
                  <c:v>175.66239999999999</c:v>
                </c:pt>
                <c:pt idx="24">
                  <c:v>176.63900000000001</c:v>
                </c:pt>
                <c:pt idx="25">
                  <c:v>174.8956</c:v>
                </c:pt>
                <c:pt idx="26">
                  <c:v>177.10059999999999</c:v>
                </c:pt>
                <c:pt idx="27">
                  <c:v>175.20920000000001</c:v>
                </c:pt>
                <c:pt idx="28">
                  <c:v>177.0181</c:v>
                </c:pt>
                <c:pt idx="29">
                  <c:v>175.02369999999999</c:v>
                </c:pt>
                <c:pt idx="30">
                  <c:v>177.00229999999999</c:v>
                </c:pt>
                <c:pt idx="31">
                  <c:v>175.33529999999999</c:v>
                </c:pt>
                <c:pt idx="32">
                  <c:v>176.9682</c:v>
                </c:pt>
                <c:pt idx="33">
                  <c:v>175.17500000000001</c:v>
                </c:pt>
                <c:pt idx="34">
                  <c:v>176.60759999999999</c:v>
                </c:pt>
              </c:numCache>
            </c:numRef>
          </c:val>
          <c:extLst>
            <c:ext xmlns:c16="http://schemas.microsoft.com/office/drawing/2014/chart" uri="{C3380CC4-5D6E-409C-BE32-E72D297353CC}">
              <c16:uniqueId val="{00000000-FC2B-4E70-A71B-BD02900456B4}"/>
            </c:ext>
          </c:extLst>
        </c:ser>
        <c:ser>
          <c:idx val="1"/>
          <c:order val="1"/>
          <c:tx>
            <c:strRef>
              <c:f>'Question 10'!$F$28</c:f>
              <c:strCache>
                <c:ptCount val="1"/>
                <c:pt idx="0">
                  <c:v>average_weight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'Question 10'!$D$29:$D$63</c:f>
              <c:numCache>
                <c:formatCode>General</c:formatCode>
                <c:ptCount val="35"/>
                <c:pt idx="0">
                  <c:v>1896</c:v>
                </c:pt>
                <c:pt idx="1">
                  <c:v>1900</c:v>
                </c:pt>
                <c:pt idx="2">
                  <c:v>1904</c:v>
                </c:pt>
                <c:pt idx="3">
                  <c:v>1906</c:v>
                </c:pt>
                <c:pt idx="4">
                  <c:v>1908</c:v>
                </c:pt>
                <c:pt idx="5">
                  <c:v>1912</c:v>
                </c:pt>
                <c:pt idx="6">
                  <c:v>1920</c:v>
                </c:pt>
                <c:pt idx="7">
                  <c:v>1924</c:v>
                </c:pt>
                <c:pt idx="8">
                  <c:v>1928</c:v>
                </c:pt>
                <c:pt idx="9">
                  <c:v>1932</c:v>
                </c:pt>
                <c:pt idx="10">
                  <c:v>1936</c:v>
                </c:pt>
                <c:pt idx="11">
                  <c:v>1948</c:v>
                </c:pt>
                <c:pt idx="12">
                  <c:v>1952</c:v>
                </c:pt>
                <c:pt idx="13">
                  <c:v>1956</c:v>
                </c:pt>
                <c:pt idx="14">
                  <c:v>1960</c:v>
                </c:pt>
                <c:pt idx="15">
                  <c:v>1964</c:v>
                </c:pt>
                <c:pt idx="16">
                  <c:v>1968</c:v>
                </c:pt>
                <c:pt idx="17">
                  <c:v>1972</c:v>
                </c:pt>
                <c:pt idx="18">
                  <c:v>1976</c:v>
                </c:pt>
                <c:pt idx="19">
                  <c:v>1980</c:v>
                </c:pt>
                <c:pt idx="20">
                  <c:v>1984</c:v>
                </c:pt>
                <c:pt idx="21">
                  <c:v>1988</c:v>
                </c:pt>
                <c:pt idx="22">
                  <c:v>1992</c:v>
                </c:pt>
                <c:pt idx="23">
                  <c:v>1994</c:v>
                </c:pt>
                <c:pt idx="24">
                  <c:v>1996</c:v>
                </c:pt>
                <c:pt idx="25">
                  <c:v>1998</c:v>
                </c:pt>
                <c:pt idx="26">
                  <c:v>2000</c:v>
                </c:pt>
                <c:pt idx="27">
                  <c:v>2002</c:v>
                </c:pt>
                <c:pt idx="28">
                  <c:v>2004</c:v>
                </c:pt>
                <c:pt idx="29">
                  <c:v>2006</c:v>
                </c:pt>
                <c:pt idx="30">
                  <c:v>2008</c:v>
                </c:pt>
                <c:pt idx="31">
                  <c:v>2010</c:v>
                </c:pt>
                <c:pt idx="32">
                  <c:v>2012</c:v>
                </c:pt>
                <c:pt idx="33">
                  <c:v>2014</c:v>
                </c:pt>
                <c:pt idx="34">
                  <c:v>2016</c:v>
                </c:pt>
              </c:numCache>
            </c:numRef>
          </c:cat>
          <c:val>
            <c:numRef>
              <c:f>'Question 10'!$F$29:$F$63</c:f>
              <c:numCache>
                <c:formatCode>General</c:formatCode>
                <c:ptCount val="35"/>
                <c:pt idx="0">
                  <c:v>66.541700000000006</c:v>
                </c:pt>
                <c:pt idx="1">
                  <c:v>66.451300000000003</c:v>
                </c:pt>
                <c:pt idx="2">
                  <c:v>66.711699999999993</c:v>
                </c:pt>
                <c:pt idx="3">
                  <c:v>67.570300000000003</c:v>
                </c:pt>
                <c:pt idx="4">
                  <c:v>67.462400000000002</c:v>
                </c:pt>
                <c:pt idx="5">
                  <c:v>66.998699999999999</c:v>
                </c:pt>
                <c:pt idx="6">
                  <c:v>67.145600000000002</c:v>
                </c:pt>
                <c:pt idx="7">
                  <c:v>67.083200000000005</c:v>
                </c:pt>
                <c:pt idx="8">
                  <c:v>67.039000000000001</c:v>
                </c:pt>
                <c:pt idx="9">
                  <c:v>66.928700000000006</c:v>
                </c:pt>
                <c:pt idx="10">
                  <c:v>66.926599999999993</c:v>
                </c:pt>
                <c:pt idx="11">
                  <c:v>67.265000000000001</c:v>
                </c:pt>
                <c:pt idx="12">
                  <c:v>67.693200000000004</c:v>
                </c:pt>
                <c:pt idx="13">
                  <c:v>69.088800000000006</c:v>
                </c:pt>
                <c:pt idx="14">
                  <c:v>71.099699999999999</c:v>
                </c:pt>
                <c:pt idx="15">
                  <c:v>71.450500000000005</c:v>
                </c:pt>
                <c:pt idx="16">
                  <c:v>71.900700000000001</c:v>
                </c:pt>
                <c:pt idx="17">
                  <c:v>72.431299999999993</c:v>
                </c:pt>
                <c:pt idx="18">
                  <c:v>72.3</c:v>
                </c:pt>
                <c:pt idx="19">
                  <c:v>72.793099999999995</c:v>
                </c:pt>
                <c:pt idx="20">
                  <c:v>71.894000000000005</c:v>
                </c:pt>
                <c:pt idx="21">
                  <c:v>72.268799999999999</c:v>
                </c:pt>
                <c:pt idx="22">
                  <c:v>71.733699999999999</c:v>
                </c:pt>
                <c:pt idx="23">
                  <c:v>72.600099999999998</c:v>
                </c:pt>
                <c:pt idx="24">
                  <c:v>71.938299999999998</c:v>
                </c:pt>
                <c:pt idx="25">
                  <c:v>72.48</c:v>
                </c:pt>
                <c:pt idx="26">
                  <c:v>72.509399999999999</c:v>
                </c:pt>
                <c:pt idx="27">
                  <c:v>73.116900000000001</c:v>
                </c:pt>
                <c:pt idx="28">
                  <c:v>72.688100000000006</c:v>
                </c:pt>
                <c:pt idx="29">
                  <c:v>72.2667</c:v>
                </c:pt>
                <c:pt idx="30">
                  <c:v>72.471199999999996</c:v>
                </c:pt>
                <c:pt idx="31">
                  <c:v>72.472399999999993</c:v>
                </c:pt>
                <c:pt idx="32">
                  <c:v>72.120999999999995</c:v>
                </c:pt>
                <c:pt idx="33">
                  <c:v>72.112300000000005</c:v>
                </c:pt>
                <c:pt idx="34">
                  <c:v>71.804900000000004</c:v>
                </c:pt>
              </c:numCache>
            </c:numRef>
          </c:val>
          <c:extLst>
            <c:ext xmlns:c16="http://schemas.microsoft.com/office/drawing/2014/chart" uri="{C3380CC4-5D6E-409C-BE32-E72D297353CC}">
              <c16:uniqueId val="{00000001-FC2B-4E70-A71B-BD02900456B4}"/>
            </c:ext>
          </c:extLst>
        </c:ser>
        <c:dLbls>
          <c:showLegendKey val="0"/>
          <c:showVal val="0"/>
          <c:showCatName val="0"/>
          <c:showSerName val="0"/>
          <c:showPercent val="0"/>
          <c:showBubbleSize val="0"/>
        </c:dLbls>
        <c:gapWidth val="150"/>
        <c:overlap val="100"/>
        <c:axId val="674110912"/>
        <c:axId val="674108992"/>
      </c:barChart>
      <c:catAx>
        <c:axId val="6741109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108992"/>
        <c:crosses val="autoZero"/>
        <c:auto val="1"/>
        <c:lblAlgn val="ctr"/>
        <c:lblOffset val="100"/>
        <c:noMultiLvlLbl val="0"/>
      </c:catAx>
      <c:valAx>
        <c:axId val="674108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110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Countries</a:t>
            </a:r>
            <a:r>
              <a:rPr lang="en-IN" baseline="0"/>
              <a:t> performance in multiple Olympics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cked"/>
        <c:varyColors val="0"/>
        <c:ser>
          <c:idx val="0"/>
          <c:order val="0"/>
          <c:tx>
            <c:strRef>
              <c:f>'Question 13'!$G$30</c:f>
              <c:strCache>
                <c:ptCount val="1"/>
                <c:pt idx="0">
                  <c:v>Year</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'Question 13'!$D$31:$D$1030</c:f>
              <c:strCache>
                <c:ptCount val="1000"/>
                <c:pt idx="0">
                  <c:v>USA</c:v>
                </c:pt>
                <c:pt idx="1">
                  <c:v>USA</c:v>
                </c:pt>
                <c:pt idx="2">
                  <c:v>France</c:v>
                </c:pt>
                <c:pt idx="3">
                  <c:v>USA</c:v>
                </c:pt>
                <c:pt idx="4">
                  <c:v>Germany</c:v>
                </c:pt>
                <c:pt idx="5">
                  <c:v>UK</c:v>
                </c:pt>
                <c:pt idx="6">
                  <c:v>Italy</c:v>
                </c:pt>
                <c:pt idx="7">
                  <c:v>USA</c:v>
                </c:pt>
                <c:pt idx="8">
                  <c:v>Sweden</c:v>
                </c:pt>
                <c:pt idx="9">
                  <c:v>UK</c:v>
                </c:pt>
                <c:pt idx="10">
                  <c:v>Canada</c:v>
                </c:pt>
                <c:pt idx="11">
                  <c:v>Germany</c:v>
                </c:pt>
                <c:pt idx="12">
                  <c:v>Italy</c:v>
                </c:pt>
                <c:pt idx="13">
                  <c:v>Japan</c:v>
                </c:pt>
                <c:pt idx="14">
                  <c:v>USA</c:v>
                </c:pt>
                <c:pt idx="15">
                  <c:v>Italy</c:v>
                </c:pt>
                <c:pt idx="16">
                  <c:v>France</c:v>
                </c:pt>
                <c:pt idx="17">
                  <c:v>Italy</c:v>
                </c:pt>
                <c:pt idx="18">
                  <c:v>Germany</c:v>
                </c:pt>
                <c:pt idx="19">
                  <c:v>Canada</c:v>
                </c:pt>
                <c:pt idx="20">
                  <c:v>Spain</c:v>
                </c:pt>
                <c:pt idx="21">
                  <c:v>Japan</c:v>
                </c:pt>
                <c:pt idx="22">
                  <c:v>Austria</c:v>
                </c:pt>
                <c:pt idx="23">
                  <c:v>Sweden</c:v>
                </c:pt>
                <c:pt idx="24">
                  <c:v>France</c:v>
                </c:pt>
                <c:pt idx="25">
                  <c:v>Netherlands</c:v>
                </c:pt>
                <c:pt idx="26">
                  <c:v>USA</c:v>
                </c:pt>
                <c:pt idx="27">
                  <c:v>Australia</c:v>
                </c:pt>
                <c:pt idx="28">
                  <c:v>Canada</c:v>
                </c:pt>
                <c:pt idx="29">
                  <c:v>Hungary</c:v>
                </c:pt>
                <c:pt idx="30">
                  <c:v>Switzerland</c:v>
                </c:pt>
                <c:pt idx="31">
                  <c:v>Sweden</c:v>
                </c:pt>
                <c:pt idx="32">
                  <c:v>Finland</c:v>
                </c:pt>
                <c:pt idx="33">
                  <c:v>UK</c:v>
                </c:pt>
                <c:pt idx="34">
                  <c:v>Germany</c:v>
                </c:pt>
                <c:pt idx="35">
                  <c:v>UK</c:v>
                </c:pt>
                <c:pt idx="36">
                  <c:v>UK</c:v>
                </c:pt>
                <c:pt idx="37">
                  <c:v>Canada</c:v>
                </c:pt>
                <c:pt idx="38">
                  <c:v>Romania</c:v>
                </c:pt>
                <c:pt idx="39">
                  <c:v>South Korea</c:v>
                </c:pt>
                <c:pt idx="40">
                  <c:v>Australia</c:v>
                </c:pt>
                <c:pt idx="41">
                  <c:v>Hungary</c:v>
                </c:pt>
                <c:pt idx="42">
                  <c:v>Hungary</c:v>
                </c:pt>
                <c:pt idx="43">
                  <c:v>Spain</c:v>
                </c:pt>
                <c:pt idx="44">
                  <c:v>Australia</c:v>
                </c:pt>
                <c:pt idx="45">
                  <c:v>China</c:v>
                </c:pt>
                <c:pt idx="46">
                  <c:v>Poland</c:v>
                </c:pt>
                <c:pt idx="47">
                  <c:v>Russia</c:v>
                </c:pt>
                <c:pt idx="48">
                  <c:v>USA</c:v>
                </c:pt>
                <c:pt idx="49">
                  <c:v>Soviet Union</c:v>
                </c:pt>
                <c:pt idx="50">
                  <c:v>USA</c:v>
                </c:pt>
                <c:pt idx="51">
                  <c:v>Spain</c:v>
                </c:pt>
                <c:pt idx="52">
                  <c:v>New Zealand</c:v>
                </c:pt>
                <c:pt idx="53">
                  <c:v>Japan</c:v>
                </c:pt>
                <c:pt idx="54">
                  <c:v>France</c:v>
                </c:pt>
                <c:pt idx="55">
                  <c:v>Soviet Union</c:v>
                </c:pt>
                <c:pt idx="56">
                  <c:v>Russia</c:v>
                </c:pt>
                <c:pt idx="57">
                  <c:v>Poland</c:v>
                </c:pt>
                <c:pt idx="58">
                  <c:v>France</c:v>
                </c:pt>
                <c:pt idx="59">
                  <c:v>Japan</c:v>
                </c:pt>
                <c:pt idx="60">
                  <c:v>Finland</c:v>
                </c:pt>
                <c:pt idx="61">
                  <c:v>Netherlands</c:v>
                </c:pt>
                <c:pt idx="62">
                  <c:v>Brazil</c:v>
                </c:pt>
                <c:pt idx="63">
                  <c:v>South Korea</c:v>
                </c:pt>
                <c:pt idx="64">
                  <c:v>France</c:v>
                </c:pt>
                <c:pt idx="65">
                  <c:v>Japan</c:v>
                </c:pt>
                <c:pt idx="66">
                  <c:v>UK</c:v>
                </c:pt>
                <c:pt idx="67">
                  <c:v>Netherlands</c:v>
                </c:pt>
                <c:pt idx="68">
                  <c:v>Japan</c:v>
                </c:pt>
                <c:pt idx="69">
                  <c:v>Poland</c:v>
                </c:pt>
                <c:pt idx="70">
                  <c:v>Finland</c:v>
                </c:pt>
                <c:pt idx="71">
                  <c:v>Hungary</c:v>
                </c:pt>
                <c:pt idx="72">
                  <c:v>Soviet Union</c:v>
                </c:pt>
                <c:pt idx="73">
                  <c:v>Norway</c:v>
                </c:pt>
                <c:pt idx="74">
                  <c:v>Austria</c:v>
                </c:pt>
                <c:pt idx="75">
                  <c:v>Soviet Union</c:v>
                </c:pt>
                <c:pt idx="76">
                  <c:v>Australia</c:v>
                </c:pt>
                <c:pt idx="77">
                  <c:v>Belgium</c:v>
                </c:pt>
                <c:pt idx="78">
                  <c:v>Czechoslovakia</c:v>
                </c:pt>
                <c:pt idx="79">
                  <c:v>China</c:v>
                </c:pt>
                <c:pt idx="80">
                  <c:v>Canada</c:v>
                </c:pt>
                <c:pt idx="81">
                  <c:v>Sweden</c:v>
                </c:pt>
                <c:pt idx="82">
                  <c:v>Hungary</c:v>
                </c:pt>
                <c:pt idx="83">
                  <c:v>Germany</c:v>
                </c:pt>
                <c:pt idx="84">
                  <c:v>USA</c:v>
                </c:pt>
                <c:pt idx="85">
                  <c:v>Germany</c:v>
                </c:pt>
                <c:pt idx="86">
                  <c:v>Poland</c:v>
                </c:pt>
                <c:pt idx="87">
                  <c:v>Austria</c:v>
                </c:pt>
                <c:pt idx="88">
                  <c:v>Mexico</c:v>
                </c:pt>
                <c:pt idx="89">
                  <c:v>West Germany</c:v>
                </c:pt>
                <c:pt idx="90">
                  <c:v>Switzerland</c:v>
                </c:pt>
                <c:pt idx="91">
                  <c:v>Poland</c:v>
                </c:pt>
                <c:pt idx="92">
                  <c:v>Netherlands</c:v>
                </c:pt>
                <c:pt idx="93">
                  <c:v>Australia</c:v>
                </c:pt>
                <c:pt idx="94">
                  <c:v>Russia</c:v>
                </c:pt>
                <c:pt idx="95">
                  <c:v>Czechoslovakia</c:v>
                </c:pt>
                <c:pt idx="96">
                  <c:v>Netherlands</c:v>
                </c:pt>
                <c:pt idx="97">
                  <c:v>Czechoslovakia</c:v>
                </c:pt>
                <c:pt idx="98">
                  <c:v>China</c:v>
                </c:pt>
                <c:pt idx="99">
                  <c:v>Norway</c:v>
                </c:pt>
                <c:pt idx="100">
                  <c:v>Denmark</c:v>
                </c:pt>
                <c:pt idx="101">
                  <c:v>Norway</c:v>
                </c:pt>
                <c:pt idx="102">
                  <c:v>Switzerland</c:v>
                </c:pt>
                <c:pt idx="103">
                  <c:v>Canada</c:v>
                </c:pt>
                <c:pt idx="104">
                  <c:v>Austria</c:v>
                </c:pt>
                <c:pt idx="105">
                  <c:v>Italy</c:v>
                </c:pt>
                <c:pt idx="106">
                  <c:v>Poland</c:v>
                </c:pt>
                <c:pt idx="107">
                  <c:v>Germany</c:v>
                </c:pt>
                <c:pt idx="108">
                  <c:v>France</c:v>
                </c:pt>
                <c:pt idx="109">
                  <c:v>Canada</c:v>
                </c:pt>
                <c:pt idx="110">
                  <c:v>Japan</c:v>
                </c:pt>
                <c:pt idx="111">
                  <c:v>New Zealand</c:v>
                </c:pt>
                <c:pt idx="112">
                  <c:v>Spain</c:v>
                </c:pt>
                <c:pt idx="113">
                  <c:v>Brazil</c:v>
                </c:pt>
                <c:pt idx="114">
                  <c:v>Romania</c:v>
                </c:pt>
                <c:pt idx="115">
                  <c:v>West Germany</c:v>
                </c:pt>
                <c:pt idx="116">
                  <c:v>Italy</c:v>
                </c:pt>
                <c:pt idx="117">
                  <c:v>China</c:v>
                </c:pt>
                <c:pt idx="118">
                  <c:v>Germany</c:v>
                </c:pt>
                <c:pt idx="119">
                  <c:v>Bulgaria</c:v>
                </c:pt>
                <c:pt idx="120">
                  <c:v>Switzerland</c:v>
                </c:pt>
                <c:pt idx="121">
                  <c:v>Russia</c:v>
                </c:pt>
                <c:pt idx="122">
                  <c:v>Egypt</c:v>
                </c:pt>
                <c:pt idx="123">
                  <c:v>Argentina</c:v>
                </c:pt>
                <c:pt idx="124">
                  <c:v>Denmark</c:v>
                </c:pt>
                <c:pt idx="125">
                  <c:v>USA</c:v>
                </c:pt>
                <c:pt idx="126">
                  <c:v>Canada</c:v>
                </c:pt>
                <c:pt idx="127">
                  <c:v>Sweden</c:v>
                </c:pt>
                <c:pt idx="128">
                  <c:v>Soviet Union</c:v>
                </c:pt>
                <c:pt idx="129">
                  <c:v>Austria</c:v>
                </c:pt>
                <c:pt idx="130">
                  <c:v>Denmark</c:v>
                </c:pt>
                <c:pt idx="131">
                  <c:v>South Korea</c:v>
                </c:pt>
                <c:pt idx="132">
                  <c:v>China</c:v>
                </c:pt>
                <c:pt idx="133">
                  <c:v>Spain</c:v>
                </c:pt>
                <c:pt idx="134">
                  <c:v>UK</c:v>
                </c:pt>
                <c:pt idx="135">
                  <c:v>Romania</c:v>
                </c:pt>
                <c:pt idx="136">
                  <c:v>Italy</c:v>
                </c:pt>
                <c:pt idx="137">
                  <c:v>Finland</c:v>
                </c:pt>
                <c:pt idx="138">
                  <c:v>Greece</c:v>
                </c:pt>
                <c:pt idx="139">
                  <c:v>East Germany</c:v>
                </c:pt>
                <c:pt idx="140">
                  <c:v>Portugal</c:v>
                </c:pt>
                <c:pt idx="141">
                  <c:v>Soviet Union</c:v>
                </c:pt>
                <c:pt idx="142">
                  <c:v>Switzerland</c:v>
                </c:pt>
                <c:pt idx="143">
                  <c:v>China</c:v>
                </c:pt>
                <c:pt idx="144">
                  <c:v>Argentina</c:v>
                </c:pt>
                <c:pt idx="145">
                  <c:v>Cuba</c:v>
                </c:pt>
                <c:pt idx="146">
                  <c:v>Spain</c:v>
                </c:pt>
                <c:pt idx="147">
                  <c:v>Czechoslovakia</c:v>
                </c:pt>
                <c:pt idx="148">
                  <c:v>Russia</c:v>
                </c:pt>
                <c:pt idx="149">
                  <c:v>Finland</c:v>
                </c:pt>
                <c:pt idx="150">
                  <c:v>Sweden</c:v>
                </c:pt>
                <c:pt idx="151">
                  <c:v>South Korea</c:v>
                </c:pt>
                <c:pt idx="152">
                  <c:v>Australia</c:v>
                </c:pt>
                <c:pt idx="153">
                  <c:v>Sweden</c:v>
                </c:pt>
                <c:pt idx="154">
                  <c:v>Poland</c:v>
                </c:pt>
                <c:pt idx="155">
                  <c:v>China</c:v>
                </c:pt>
                <c:pt idx="156">
                  <c:v>Netherlands</c:v>
                </c:pt>
                <c:pt idx="157">
                  <c:v>Japan</c:v>
                </c:pt>
                <c:pt idx="158">
                  <c:v>Greece</c:v>
                </c:pt>
                <c:pt idx="159">
                  <c:v>Finland</c:v>
                </c:pt>
                <c:pt idx="160">
                  <c:v>Belgium</c:v>
                </c:pt>
                <c:pt idx="161">
                  <c:v>Netherlands</c:v>
                </c:pt>
                <c:pt idx="162">
                  <c:v>Switzerland</c:v>
                </c:pt>
                <c:pt idx="163">
                  <c:v>Norway</c:v>
                </c:pt>
                <c:pt idx="164">
                  <c:v>Hungary</c:v>
                </c:pt>
                <c:pt idx="165">
                  <c:v>West Germany</c:v>
                </c:pt>
                <c:pt idx="166">
                  <c:v>USA</c:v>
                </c:pt>
                <c:pt idx="167">
                  <c:v>Switzerland</c:v>
                </c:pt>
                <c:pt idx="168">
                  <c:v>Romania</c:v>
                </c:pt>
                <c:pt idx="169">
                  <c:v>Canada</c:v>
                </c:pt>
                <c:pt idx="170">
                  <c:v>Argentina</c:v>
                </c:pt>
                <c:pt idx="171">
                  <c:v>Brazil</c:v>
                </c:pt>
                <c:pt idx="172">
                  <c:v>New Zealand</c:v>
                </c:pt>
                <c:pt idx="173">
                  <c:v>Bulgaria</c:v>
                </c:pt>
                <c:pt idx="174">
                  <c:v>UK</c:v>
                </c:pt>
                <c:pt idx="175">
                  <c:v>France</c:v>
                </c:pt>
                <c:pt idx="176">
                  <c:v>UK</c:v>
                </c:pt>
                <c:pt idx="177">
                  <c:v>Poland</c:v>
                </c:pt>
                <c:pt idx="178">
                  <c:v>UK</c:v>
                </c:pt>
                <c:pt idx="179">
                  <c:v>Unified Team</c:v>
                </c:pt>
                <c:pt idx="180">
                  <c:v>Colombia</c:v>
                </c:pt>
                <c:pt idx="181">
                  <c:v>India</c:v>
                </c:pt>
                <c:pt idx="182">
                  <c:v>Mexico</c:v>
                </c:pt>
                <c:pt idx="183">
                  <c:v>South Korea</c:v>
                </c:pt>
                <c:pt idx="184">
                  <c:v>Ireland</c:v>
                </c:pt>
                <c:pt idx="185">
                  <c:v>Soviet Union</c:v>
                </c:pt>
                <c:pt idx="186">
                  <c:v>Argentina</c:v>
                </c:pt>
                <c:pt idx="187">
                  <c:v>West Germany</c:v>
                </c:pt>
                <c:pt idx="188">
                  <c:v>Switzerland</c:v>
                </c:pt>
                <c:pt idx="189">
                  <c:v>USA</c:v>
                </c:pt>
                <c:pt idx="190">
                  <c:v>USA</c:v>
                </c:pt>
                <c:pt idx="191">
                  <c:v>Canada</c:v>
                </c:pt>
                <c:pt idx="192">
                  <c:v>Italy</c:v>
                </c:pt>
                <c:pt idx="193">
                  <c:v>Mexico</c:v>
                </c:pt>
                <c:pt idx="194">
                  <c:v>Brazil</c:v>
                </c:pt>
                <c:pt idx="195">
                  <c:v>Belgium</c:v>
                </c:pt>
                <c:pt idx="196">
                  <c:v>Egypt</c:v>
                </c:pt>
                <c:pt idx="197">
                  <c:v>Greece</c:v>
                </c:pt>
                <c:pt idx="198">
                  <c:v>New Zealand</c:v>
                </c:pt>
                <c:pt idx="199">
                  <c:v>Russia</c:v>
                </c:pt>
                <c:pt idx="200">
                  <c:v>Norway</c:v>
                </c:pt>
                <c:pt idx="201">
                  <c:v>Soviet Union</c:v>
                </c:pt>
                <c:pt idx="202">
                  <c:v>Kazakhstan</c:v>
                </c:pt>
                <c:pt idx="203">
                  <c:v>Belgium</c:v>
                </c:pt>
                <c:pt idx="204">
                  <c:v>Denmark</c:v>
                </c:pt>
                <c:pt idx="205">
                  <c:v>West Germany</c:v>
                </c:pt>
                <c:pt idx="206">
                  <c:v>Chile</c:v>
                </c:pt>
                <c:pt idx="207">
                  <c:v>Yugoslavia</c:v>
                </c:pt>
                <c:pt idx="208">
                  <c:v>Belarus</c:v>
                </c:pt>
                <c:pt idx="209">
                  <c:v>Spain</c:v>
                </c:pt>
                <c:pt idx="210">
                  <c:v>Russia</c:v>
                </c:pt>
                <c:pt idx="211">
                  <c:v>France</c:v>
                </c:pt>
                <c:pt idx="212">
                  <c:v>South Korea</c:v>
                </c:pt>
                <c:pt idx="213">
                  <c:v>Estonia</c:v>
                </c:pt>
                <c:pt idx="214">
                  <c:v>Portugal</c:v>
                </c:pt>
                <c:pt idx="215">
                  <c:v>Yugoslavia</c:v>
                </c:pt>
                <c:pt idx="216">
                  <c:v>East Germany</c:v>
                </c:pt>
                <c:pt idx="217">
                  <c:v>Ukraine</c:v>
                </c:pt>
                <c:pt idx="218">
                  <c:v>Brazil</c:v>
                </c:pt>
                <c:pt idx="219">
                  <c:v>USA</c:v>
                </c:pt>
                <c:pt idx="220">
                  <c:v>Russia</c:v>
                </c:pt>
                <c:pt idx="221">
                  <c:v>Hungary</c:v>
                </c:pt>
                <c:pt idx="222">
                  <c:v>Thailand</c:v>
                </c:pt>
                <c:pt idx="223">
                  <c:v>Canada</c:v>
                </c:pt>
                <c:pt idx="224">
                  <c:v>Finland</c:v>
                </c:pt>
                <c:pt idx="225">
                  <c:v>Australia</c:v>
                </c:pt>
                <c:pt idx="226">
                  <c:v>Czechoslovakia</c:v>
                </c:pt>
                <c:pt idx="227">
                  <c:v>Bulgaria</c:v>
                </c:pt>
                <c:pt idx="228">
                  <c:v>Poland</c:v>
                </c:pt>
                <c:pt idx="229">
                  <c:v>UK</c:v>
                </c:pt>
                <c:pt idx="230">
                  <c:v>France</c:v>
                </c:pt>
                <c:pt idx="231">
                  <c:v>USA</c:v>
                </c:pt>
                <c:pt idx="232">
                  <c:v>Iran</c:v>
                </c:pt>
                <c:pt idx="233">
                  <c:v>East Germany</c:v>
                </c:pt>
                <c:pt idx="234">
                  <c:v>Venezuela</c:v>
                </c:pt>
                <c:pt idx="235">
                  <c:v>Uzbekistan</c:v>
                </c:pt>
                <c:pt idx="236">
                  <c:v>Turkey</c:v>
                </c:pt>
                <c:pt idx="237">
                  <c:v>Algeria</c:v>
                </c:pt>
                <c:pt idx="238">
                  <c:v>Belgium</c:v>
                </c:pt>
                <c:pt idx="239">
                  <c:v>Ukraine</c:v>
                </c:pt>
                <c:pt idx="240">
                  <c:v>Canada</c:v>
                </c:pt>
                <c:pt idx="241">
                  <c:v>Sweden</c:v>
                </c:pt>
                <c:pt idx="242">
                  <c:v>Germany</c:v>
                </c:pt>
                <c:pt idx="243">
                  <c:v>Japan</c:v>
                </c:pt>
                <c:pt idx="244">
                  <c:v>Netherlands</c:v>
                </c:pt>
                <c:pt idx="245">
                  <c:v>Russia</c:v>
                </c:pt>
                <c:pt idx="246">
                  <c:v>Nigeria</c:v>
                </c:pt>
                <c:pt idx="247">
                  <c:v>Ukraine</c:v>
                </c:pt>
                <c:pt idx="248">
                  <c:v>North Korea</c:v>
                </c:pt>
                <c:pt idx="249">
                  <c:v>South Africa</c:v>
                </c:pt>
                <c:pt idx="250">
                  <c:v>Slovenia</c:v>
                </c:pt>
                <c:pt idx="251">
                  <c:v>Bulgaria</c:v>
                </c:pt>
                <c:pt idx="252">
                  <c:v>Spain</c:v>
                </c:pt>
                <c:pt idx="253">
                  <c:v>Cuba</c:v>
                </c:pt>
                <c:pt idx="254">
                  <c:v>Mexico</c:v>
                </c:pt>
                <c:pt idx="255">
                  <c:v>Denmark</c:v>
                </c:pt>
                <c:pt idx="256">
                  <c:v>Romania</c:v>
                </c:pt>
                <c:pt idx="257">
                  <c:v>Greece</c:v>
                </c:pt>
                <c:pt idx="258">
                  <c:v>West Germany</c:v>
                </c:pt>
                <c:pt idx="259">
                  <c:v>Hungary</c:v>
                </c:pt>
                <c:pt idx="260">
                  <c:v>UK</c:v>
                </c:pt>
                <c:pt idx="261">
                  <c:v>USA</c:v>
                </c:pt>
                <c:pt idx="262">
                  <c:v>Japan</c:v>
                </c:pt>
                <c:pt idx="263">
                  <c:v>Bulgaria</c:v>
                </c:pt>
                <c:pt idx="264">
                  <c:v>Czechoslovakia</c:v>
                </c:pt>
                <c:pt idx="265">
                  <c:v>Denmark</c:v>
                </c:pt>
                <c:pt idx="266">
                  <c:v>Spain</c:v>
                </c:pt>
                <c:pt idx="267">
                  <c:v>France</c:v>
                </c:pt>
                <c:pt idx="268">
                  <c:v>Argentina</c:v>
                </c:pt>
                <c:pt idx="269">
                  <c:v>East Germany</c:v>
                </c:pt>
                <c:pt idx="270">
                  <c:v>Latvia</c:v>
                </c:pt>
                <c:pt idx="271">
                  <c:v>Colombia</c:v>
                </c:pt>
                <c:pt idx="272">
                  <c:v>UK</c:v>
                </c:pt>
                <c:pt idx="273">
                  <c:v>South Korea</c:v>
                </c:pt>
                <c:pt idx="274">
                  <c:v>USA</c:v>
                </c:pt>
                <c:pt idx="275">
                  <c:v>USA</c:v>
                </c:pt>
                <c:pt idx="276">
                  <c:v>Sweden</c:v>
                </c:pt>
                <c:pt idx="277">
                  <c:v>Russia</c:v>
                </c:pt>
                <c:pt idx="278">
                  <c:v>Norway</c:v>
                </c:pt>
                <c:pt idx="279">
                  <c:v>Yugoslavia</c:v>
                </c:pt>
                <c:pt idx="280">
                  <c:v>Ukraine</c:v>
                </c:pt>
                <c:pt idx="281">
                  <c:v>South Korea</c:v>
                </c:pt>
                <c:pt idx="282">
                  <c:v>Nigeria</c:v>
                </c:pt>
                <c:pt idx="283">
                  <c:v>Estonia</c:v>
                </c:pt>
                <c:pt idx="284">
                  <c:v>Cuba</c:v>
                </c:pt>
                <c:pt idx="285">
                  <c:v>Colombia</c:v>
                </c:pt>
                <c:pt idx="286">
                  <c:v>Unified Team</c:v>
                </c:pt>
                <c:pt idx="287">
                  <c:v>Latvia</c:v>
                </c:pt>
                <c:pt idx="288">
                  <c:v>Uzbekistan</c:v>
                </c:pt>
                <c:pt idx="289">
                  <c:v>Thailand</c:v>
                </c:pt>
                <c:pt idx="290">
                  <c:v>Taiwan</c:v>
                </c:pt>
                <c:pt idx="291">
                  <c:v>Uruguay</c:v>
                </c:pt>
                <c:pt idx="292">
                  <c:v>Venezuela</c:v>
                </c:pt>
                <c:pt idx="293">
                  <c:v>Lithuania</c:v>
                </c:pt>
                <c:pt idx="294">
                  <c:v>Kenya</c:v>
                </c:pt>
                <c:pt idx="295">
                  <c:v>Japan</c:v>
                </c:pt>
                <c:pt idx="296">
                  <c:v>Canada</c:v>
                </c:pt>
                <c:pt idx="297">
                  <c:v>Australia</c:v>
                </c:pt>
                <c:pt idx="298">
                  <c:v>Italy</c:v>
                </c:pt>
                <c:pt idx="299">
                  <c:v>Mexico</c:v>
                </c:pt>
                <c:pt idx="300">
                  <c:v>Cuba</c:v>
                </c:pt>
                <c:pt idx="301">
                  <c:v>UK</c:v>
                </c:pt>
                <c:pt idx="302">
                  <c:v>Spain</c:v>
                </c:pt>
                <c:pt idx="303">
                  <c:v>Cuba</c:v>
                </c:pt>
                <c:pt idx="304">
                  <c:v>Mexico</c:v>
                </c:pt>
                <c:pt idx="305">
                  <c:v>Germany</c:v>
                </c:pt>
                <c:pt idx="306">
                  <c:v>Finland</c:v>
                </c:pt>
                <c:pt idx="307">
                  <c:v>West Germany</c:v>
                </c:pt>
                <c:pt idx="308">
                  <c:v>Argentina</c:v>
                </c:pt>
                <c:pt idx="309">
                  <c:v>Egypt</c:v>
                </c:pt>
                <c:pt idx="310">
                  <c:v>Venezuela</c:v>
                </c:pt>
                <c:pt idx="311">
                  <c:v>Croatia</c:v>
                </c:pt>
                <c:pt idx="312">
                  <c:v>Puerto Rico</c:v>
                </c:pt>
                <c:pt idx="313">
                  <c:v>Latvia</c:v>
                </c:pt>
                <c:pt idx="314">
                  <c:v>Indonesia</c:v>
                </c:pt>
                <c:pt idx="315">
                  <c:v>Zimbabwe</c:v>
                </c:pt>
                <c:pt idx="316">
                  <c:v>France</c:v>
                </c:pt>
                <c:pt idx="317">
                  <c:v>Colombia</c:v>
                </c:pt>
                <c:pt idx="318">
                  <c:v>Bulgaria</c:v>
                </c:pt>
                <c:pt idx="319">
                  <c:v>Turkey</c:v>
                </c:pt>
                <c:pt idx="320">
                  <c:v>Kenya</c:v>
                </c:pt>
                <c:pt idx="321">
                  <c:v>Egypt</c:v>
                </c:pt>
                <c:pt idx="322">
                  <c:v>Yugoslavia</c:v>
                </c:pt>
                <c:pt idx="323">
                  <c:v>Nigeria</c:v>
                </c:pt>
                <c:pt idx="324">
                  <c:v>India</c:v>
                </c:pt>
                <c:pt idx="325">
                  <c:v>Hungary</c:v>
                </c:pt>
                <c:pt idx="326">
                  <c:v>USA</c:v>
                </c:pt>
                <c:pt idx="327">
                  <c:v>Japan</c:v>
                </c:pt>
                <c:pt idx="328">
                  <c:v>Spain</c:v>
                </c:pt>
                <c:pt idx="329">
                  <c:v>Canada</c:v>
                </c:pt>
                <c:pt idx="330">
                  <c:v>Japan</c:v>
                </c:pt>
                <c:pt idx="331">
                  <c:v>Spain</c:v>
                </c:pt>
                <c:pt idx="332">
                  <c:v>Canada</c:v>
                </c:pt>
                <c:pt idx="333">
                  <c:v>Canada</c:v>
                </c:pt>
                <c:pt idx="334">
                  <c:v>Japan</c:v>
                </c:pt>
                <c:pt idx="335">
                  <c:v>Morocco</c:v>
                </c:pt>
                <c:pt idx="336">
                  <c:v>Romania</c:v>
                </c:pt>
                <c:pt idx="337">
                  <c:v>Greece</c:v>
                </c:pt>
                <c:pt idx="338">
                  <c:v>Norway</c:v>
                </c:pt>
                <c:pt idx="339">
                  <c:v>Ireland</c:v>
                </c:pt>
                <c:pt idx="340">
                  <c:v>India</c:v>
                </c:pt>
                <c:pt idx="341">
                  <c:v>South Africa</c:v>
                </c:pt>
                <c:pt idx="342">
                  <c:v>UK</c:v>
                </c:pt>
                <c:pt idx="343">
                  <c:v>Italy</c:v>
                </c:pt>
                <c:pt idx="344">
                  <c:v>USA</c:v>
                </c:pt>
                <c:pt idx="345">
                  <c:v>UK</c:v>
                </c:pt>
                <c:pt idx="346">
                  <c:v>Italy</c:v>
                </c:pt>
                <c:pt idx="347">
                  <c:v>Japan</c:v>
                </c:pt>
                <c:pt idx="348">
                  <c:v>Sweden</c:v>
                </c:pt>
                <c:pt idx="349">
                  <c:v>USA</c:v>
                </c:pt>
                <c:pt idx="350">
                  <c:v>Algeria</c:v>
                </c:pt>
                <c:pt idx="351">
                  <c:v>Bulgaria</c:v>
                </c:pt>
                <c:pt idx="352">
                  <c:v>Unified Team</c:v>
                </c:pt>
                <c:pt idx="353">
                  <c:v>Lithuania</c:v>
                </c:pt>
                <c:pt idx="354">
                  <c:v>Romania</c:v>
                </c:pt>
                <c:pt idx="355">
                  <c:v>Ukraine</c:v>
                </c:pt>
                <c:pt idx="356">
                  <c:v>Kazakhstan</c:v>
                </c:pt>
                <c:pt idx="357">
                  <c:v>North Korea</c:v>
                </c:pt>
                <c:pt idx="358">
                  <c:v>Ireland</c:v>
                </c:pt>
                <c:pt idx="359">
                  <c:v>Germany</c:v>
                </c:pt>
                <c:pt idx="360">
                  <c:v>Spain</c:v>
                </c:pt>
                <c:pt idx="361">
                  <c:v>UK</c:v>
                </c:pt>
                <c:pt idx="362">
                  <c:v>Saudi Arabia</c:v>
                </c:pt>
                <c:pt idx="363">
                  <c:v>Puerto Rico</c:v>
                </c:pt>
                <c:pt idx="364">
                  <c:v>Cuba</c:v>
                </c:pt>
                <c:pt idx="365">
                  <c:v>Denmark</c:v>
                </c:pt>
                <c:pt idx="366">
                  <c:v>Netherlands</c:v>
                </c:pt>
                <c:pt idx="367">
                  <c:v>Japan</c:v>
                </c:pt>
                <c:pt idx="368">
                  <c:v>Mexico</c:v>
                </c:pt>
                <c:pt idx="369">
                  <c:v>Italy</c:v>
                </c:pt>
                <c:pt idx="370">
                  <c:v>Netherlands</c:v>
                </c:pt>
                <c:pt idx="371">
                  <c:v>Australia</c:v>
                </c:pt>
                <c:pt idx="372">
                  <c:v>Hungary</c:v>
                </c:pt>
                <c:pt idx="373">
                  <c:v>Japan</c:v>
                </c:pt>
                <c:pt idx="374">
                  <c:v>South Korea</c:v>
                </c:pt>
                <c:pt idx="375">
                  <c:v>France</c:v>
                </c:pt>
                <c:pt idx="376">
                  <c:v>Mexico</c:v>
                </c:pt>
                <c:pt idx="377">
                  <c:v>Tunisia</c:v>
                </c:pt>
                <c:pt idx="378">
                  <c:v>Croatia</c:v>
                </c:pt>
                <c:pt idx="379">
                  <c:v>Uruguay</c:v>
                </c:pt>
                <c:pt idx="380">
                  <c:v>Czechoslovakia</c:v>
                </c:pt>
                <c:pt idx="381">
                  <c:v>Taiwan</c:v>
                </c:pt>
                <c:pt idx="382">
                  <c:v>Ireland</c:v>
                </c:pt>
                <c:pt idx="383">
                  <c:v>South Africa</c:v>
                </c:pt>
                <c:pt idx="384">
                  <c:v>Syria</c:v>
                </c:pt>
                <c:pt idx="385">
                  <c:v>Chile</c:v>
                </c:pt>
                <c:pt idx="386">
                  <c:v>West Germany</c:v>
                </c:pt>
                <c:pt idx="387">
                  <c:v>Ghana</c:v>
                </c:pt>
                <c:pt idx="388">
                  <c:v>Jamaica</c:v>
                </c:pt>
                <c:pt idx="389">
                  <c:v>Puerto Rico</c:v>
                </c:pt>
                <c:pt idx="390">
                  <c:v>Kazakhstan</c:v>
                </c:pt>
                <c:pt idx="391">
                  <c:v>Lebanon</c:v>
                </c:pt>
                <c:pt idx="392">
                  <c:v>Armenia</c:v>
                </c:pt>
                <c:pt idx="393">
                  <c:v>South Africa</c:v>
                </c:pt>
                <c:pt idx="394">
                  <c:v>India</c:v>
                </c:pt>
                <c:pt idx="395">
                  <c:v>Sweden</c:v>
                </c:pt>
                <c:pt idx="396">
                  <c:v>China</c:v>
                </c:pt>
                <c:pt idx="397">
                  <c:v>Italy</c:v>
                </c:pt>
                <c:pt idx="398">
                  <c:v>Czechoslovakia</c:v>
                </c:pt>
                <c:pt idx="399">
                  <c:v>Japan</c:v>
                </c:pt>
                <c:pt idx="400">
                  <c:v>Switzerland</c:v>
                </c:pt>
                <c:pt idx="401">
                  <c:v>Netherlands</c:v>
                </c:pt>
                <c:pt idx="402">
                  <c:v>France</c:v>
                </c:pt>
                <c:pt idx="403">
                  <c:v>USA</c:v>
                </c:pt>
                <c:pt idx="404">
                  <c:v>New Zealand</c:v>
                </c:pt>
                <c:pt idx="405">
                  <c:v>Poland</c:v>
                </c:pt>
                <c:pt idx="406">
                  <c:v>Finland</c:v>
                </c:pt>
                <c:pt idx="407">
                  <c:v>Croatia</c:v>
                </c:pt>
                <c:pt idx="408">
                  <c:v>Soviet Union</c:v>
                </c:pt>
                <c:pt idx="409">
                  <c:v>East Germany</c:v>
                </c:pt>
                <c:pt idx="410">
                  <c:v>Norway</c:v>
                </c:pt>
                <c:pt idx="411">
                  <c:v>Czechoslovakia</c:v>
                </c:pt>
                <c:pt idx="412">
                  <c:v>Sweden</c:v>
                </c:pt>
                <c:pt idx="413">
                  <c:v>China</c:v>
                </c:pt>
                <c:pt idx="414">
                  <c:v>Switzerland</c:v>
                </c:pt>
                <c:pt idx="415">
                  <c:v>Luxembourg</c:v>
                </c:pt>
                <c:pt idx="416">
                  <c:v>Australia</c:v>
                </c:pt>
                <c:pt idx="417">
                  <c:v>East Germany</c:v>
                </c:pt>
                <c:pt idx="418">
                  <c:v>Sweden</c:v>
                </c:pt>
                <c:pt idx="419">
                  <c:v>Hungary</c:v>
                </c:pt>
                <c:pt idx="420">
                  <c:v>Romania</c:v>
                </c:pt>
                <c:pt idx="421">
                  <c:v>Turkey</c:v>
                </c:pt>
                <c:pt idx="422">
                  <c:v>Algeria</c:v>
                </c:pt>
                <c:pt idx="423">
                  <c:v>Guatemala</c:v>
                </c:pt>
                <c:pt idx="424">
                  <c:v>Ireland</c:v>
                </c:pt>
                <c:pt idx="425">
                  <c:v>Morocco</c:v>
                </c:pt>
                <c:pt idx="426">
                  <c:v>Jamaica</c:v>
                </c:pt>
                <c:pt idx="427">
                  <c:v>Myanmar</c:v>
                </c:pt>
                <c:pt idx="428">
                  <c:v>Philippines</c:v>
                </c:pt>
                <c:pt idx="429">
                  <c:v>Virgin Islands</c:v>
                </c:pt>
                <c:pt idx="430">
                  <c:v>Vietnam</c:v>
                </c:pt>
                <c:pt idx="431">
                  <c:v>Sweden</c:v>
                </c:pt>
                <c:pt idx="432">
                  <c:v>Spain</c:v>
                </c:pt>
                <c:pt idx="433">
                  <c:v>Japan</c:v>
                </c:pt>
                <c:pt idx="434">
                  <c:v>Poland</c:v>
                </c:pt>
                <c:pt idx="435">
                  <c:v>Canada</c:v>
                </c:pt>
                <c:pt idx="436">
                  <c:v>North Korea</c:v>
                </c:pt>
                <c:pt idx="437">
                  <c:v>China</c:v>
                </c:pt>
                <c:pt idx="438">
                  <c:v>France</c:v>
                </c:pt>
                <c:pt idx="439">
                  <c:v>USA</c:v>
                </c:pt>
                <c:pt idx="440">
                  <c:v>Czechoslovakia</c:v>
                </c:pt>
                <c:pt idx="441">
                  <c:v>Japan</c:v>
                </c:pt>
                <c:pt idx="442">
                  <c:v>Canada</c:v>
                </c:pt>
                <c:pt idx="443">
                  <c:v>Puerto Rico</c:v>
                </c:pt>
                <c:pt idx="444">
                  <c:v>Argentina</c:v>
                </c:pt>
                <c:pt idx="445">
                  <c:v>Thailand</c:v>
                </c:pt>
                <c:pt idx="446">
                  <c:v>East Germany</c:v>
                </c:pt>
                <c:pt idx="447">
                  <c:v>China</c:v>
                </c:pt>
                <c:pt idx="448">
                  <c:v>Uzbekistan</c:v>
                </c:pt>
                <c:pt idx="449">
                  <c:v>Croatia</c:v>
                </c:pt>
                <c:pt idx="450">
                  <c:v>Luxembourg</c:v>
                </c:pt>
                <c:pt idx="451">
                  <c:v>Taiwan</c:v>
                </c:pt>
                <c:pt idx="452">
                  <c:v>Belarus</c:v>
                </c:pt>
                <c:pt idx="453">
                  <c:v>Spain</c:v>
                </c:pt>
                <c:pt idx="454">
                  <c:v>USA</c:v>
                </c:pt>
                <c:pt idx="455">
                  <c:v>Australia</c:v>
                </c:pt>
                <c:pt idx="456">
                  <c:v>USA</c:v>
                </c:pt>
                <c:pt idx="457">
                  <c:v>Spain</c:v>
                </c:pt>
                <c:pt idx="458">
                  <c:v>France</c:v>
                </c:pt>
                <c:pt idx="459">
                  <c:v>Czechoslovakia</c:v>
                </c:pt>
                <c:pt idx="460">
                  <c:v>France</c:v>
                </c:pt>
                <c:pt idx="461">
                  <c:v>Czechoslovakia</c:v>
                </c:pt>
                <c:pt idx="462">
                  <c:v>Japan</c:v>
                </c:pt>
                <c:pt idx="463">
                  <c:v>USA</c:v>
                </c:pt>
                <c:pt idx="464">
                  <c:v>Germany</c:v>
                </c:pt>
                <c:pt idx="465">
                  <c:v>Italy</c:v>
                </c:pt>
                <c:pt idx="466">
                  <c:v>France</c:v>
                </c:pt>
                <c:pt idx="467">
                  <c:v>Sweden</c:v>
                </c:pt>
                <c:pt idx="468">
                  <c:v>Brazil</c:v>
                </c:pt>
                <c:pt idx="469">
                  <c:v>Poland</c:v>
                </c:pt>
                <c:pt idx="470">
                  <c:v>Germany</c:v>
                </c:pt>
                <c:pt idx="471">
                  <c:v>Japan</c:v>
                </c:pt>
                <c:pt idx="472">
                  <c:v>UK</c:v>
                </c:pt>
                <c:pt idx="473">
                  <c:v>USA</c:v>
                </c:pt>
                <c:pt idx="474">
                  <c:v>Germany</c:v>
                </c:pt>
                <c:pt idx="475">
                  <c:v>Spain</c:v>
                </c:pt>
                <c:pt idx="476">
                  <c:v>Turkey</c:v>
                </c:pt>
                <c:pt idx="477">
                  <c:v>China</c:v>
                </c:pt>
                <c:pt idx="478">
                  <c:v>East Germany</c:v>
                </c:pt>
                <c:pt idx="479">
                  <c:v>Kenya</c:v>
                </c:pt>
                <c:pt idx="480">
                  <c:v>Guatemala</c:v>
                </c:pt>
                <c:pt idx="481">
                  <c:v>Dominican Republic</c:v>
                </c:pt>
                <c:pt idx="482">
                  <c:v>Sweden</c:v>
                </c:pt>
                <c:pt idx="483">
                  <c:v>Canada</c:v>
                </c:pt>
                <c:pt idx="484">
                  <c:v>Poland</c:v>
                </c:pt>
                <c:pt idx="485">
                  <c:v>Finland</c:v>
                </c:pt>
                <c:pt idx="486">
                  <c:v>Soviet Union</c:v>
                </c:pt>
                <c:pt idx="487">
                  <c:v>USA</c:v>
                </c:pt>
                <c:pt idx="488">
                  <c:v>France</c:v>
                </c:pt>
                <c:pt idx="489">
                  <c:v>UK</c:v>
                </c:pt>
                <c:pt idx="490">
                  <c:v>Germany</c:v>
                </c:pt>
                <c:pt idx="491">
                  <c:v>South Korea</c:v>
                </c:pt>
                <c:pt idx="492">
                  <c:v>Soviet Union</c:v>
                </c:pt>
                <c:pt idx="493">
                  <c:v>Netherlands</c:v>
                </c:pt>
                <c:pt idx="494">
                  <c:v>Saudi Arabia</c:v>
                </c:pt>
                <c:pt idx="495">
                  <c:v>Israel</c:v>
                </c:pt>
                <c:pt idx="496">
                  <c:v>India</c:v>
                </c:pt>
                <c:pt idx="497">
                  <c:v>Guam</c:v>
                </c:pt>
                <c:pt idx="498">
                  <c:v>Fiji</c:v>
                </c:pt>
                <c:pt idx="499">
                  <c:v>Austria</c:v>
                </c:pt>
                <c:pt idx="500">
                  <c:v>Slovakia</c:v>
                </c:pt>
                <c:pt idx="501">
                  <c:v>Cuba</c:v>
                </c:pt>
                <c:pt idx="502">
                  <c:v>Belarus</c:v>
                </c:pt>
                <c:pt idx="503">
                  <c:v>Chile</c:v>
                </c:pt>
                <c:pt idx="504">
                  <c:v>South Korea</c:v>
                </c:pt>
                <c:pt idx="505">
                  <c:v>Brazil</c:v>
                </c:pt>
                <c:pt idx="506">
                  <c:v>France</c:v>
                </c:pt>
                <c:pt idx="507">
                  <c:v>Australia</c:v>
                </c:pt>
                <c:pt idx="508">
                  <c:v>Switzerland</c:v>
                </c:pt>
                <c:pt idx="509">
                  <c:v>Soviet Union</c:v>
                </c:pt>
                <c:pt idx="510">
                  <c:v>New Zealand</c:v>
                </c:pt>
                <c:pt idx="511">
                  <c:v>Mexico</c:v>
                </c:pt>
                <c:pt idx="512">
                  <c:v>Sweden</c:v>
                </c:pt>
                <c:pt idx="513">
                  <c:v>Belgium</c:v>
                </c:pt>
                <c:pt idx="514">
                  <c:v>Czech Republic</c:v>
                </c:pt>
                <c:pt idx="515">
                  <c:v>West Germany</c:v>
                </c:pt>
                <c:pt idx="516">
                  <c:v>Belgium</c:v>
                </c:pt>
                <c:pt idx="517">
                  <c:v>Portugal</c:v>
                </c:pt>
                <c:pt idx="518">
                  <c:v>Cameroon</c:v>
                </c:pt>
                <c:pt idx="519">
                  <c:v>East Germany</c:v>
                </c:pt>
                <c:pt idx="520">
                  <c:v>Argentina</c:v>
                </c:pt>
                <c:pt idx="521">
                  <c:v>Mexico</c:v>
                </c:pt>
                <c:pt idx="522">
                  <c:v>USA</c:v>
                </c:pt>
                <c:pt idx="523">
                  <c:v>Sweden</c:v>
                </c:pt>
                <c:pt idx="524">
                  <c:v>Yugoslavia</c:v>
                </c:pt>
                <c:pt idx="525">
                  <c:v>Greece</c:v>
                </c:pt>
                <c:pt idx="526">
                  <c:v>Austria</c:v>
                </c:pt>
                <c:pt idx="527">
                  <c:v>Spain</c:v>
                </c:pt>
                <c:pt idx="528">
                  <c:v>Netherlands</c:v>
                </c:pt>
                <c:pt idx="529">
                  <c:v>Italy</c:v>
                </c:pt>
                <c:pt idx="530">
                  <c:v>Mexico</c:v>
                </c:pt>
                <c:pt idx="531">
                  <c:v>India</c:v>
                </c:pt>
                <c:pt idx="532">
                  <c:v>Argentina</c:v>
                </c:pt>
                <c:pt idx="533">
                  <c:v>Romania</c:v>
                </c:pt>
                <c:pt idx="534">
                  <c:v>Spain</c:v>
                </c:pt>
                <c:pt idx="535">
                  <c:v>Finland</c:v>
                </c:pt>
                <c:pt idx="536">
                  <c:v>Switzerland</c:v>
                </c:pt>
                <c:pt idx="537">
                  <c:v>Poland</c:v>
                </c:pt>
                <c:pt idx="538">
                  <c:v>New Zealand</c:v>
                </c:pt>
                <c:pt idx="539">
                  <c:v>Armenia</c:v>
                </c:pt>
                <c:pt idx="540">
                  <c:v>Somalia</c:v>
                </c:pt>
                <c:pt idx="541">
                  <c:v>Guam</c:v>
                </c:pt>
                <c:pt idx="542">
                  <c:v>Honduras</c:v>
                </c:pt>
                <c:pt idx="543">
                  <c:v>Portugal</c:v>
                </c:pt>
                <c:pt idx="544">
                  <c:v>Slovakia</c:v>
                </c:pt>
                <c:pt idx="545">
                  <c:v>Puerto Rico</c:v>
                </c:pt>
                <c:pt idx="546">
                  <c:v>Lithuania</c:v>
                </c:pt>
                <c:pt idx="547">
                  <c:v>Egypt</c:v>
                </c:pt>
                <c:pt idx="548">
                  <c:v>Dominican Republic</c:v>
                </c:pt>
                <c:pt idx="549">
                  <c:v>Barbados</c:v>
                </c:pt>
                <c:pt idx="550">
                  <c:v>Czech Republic</c:v>
                </c:pt>
                <c:pt idx="551">
                  <c:v>Thailand</c:v>
                </c:pt>
                <c:pt idx="552">
                  <c:v>Serbia</c:v>
                </c:pt>
                <c:pt idx="553">
                  <c:v>Greece</c:v>
                </c:pt>
                <c:pt idx="554">
                  <c:v>Luxembourg</c:v>
                </c:pt>
                <c:pt idx="555">
                  <c:v>Belarus</c:v>
                </c:pt>
                <c:pt idx="556">
                  <c:v>Cuba</c:v>
                </c:pt>
                <c:pt idx="557">
                  <c:v>Malaysia</c:v>
                </c:pt>
                <c:pt idx="558">
                  <c:v>India</c:v>
                </c:pt>
                <c:pt idx="559">
                  <c:v>UK</c:v>
                </c:pt>
                <c:pt idx="560">
                  <c:v>France</c:v>
                </c:pt>
                <c:pt idx="561">
                  <c:v>New Zealand</c:v>
                </c:pt>
                <c:pt idx="562">
                  <c:v>USA</c:v>
                </c:pt>
                <c:pt idx="563">
                  <c:v>Greece</c:v>
                </c:pt>
                <c:pt idx="564">
                  <c:v>Switzerland</c:v>
                </c:pt>
                <c:pt idx="565">
                  <c:v>Russia</c:v>
                </c:pt>
                <c:pt idx="566">
                  <c:v>Norway</c:v>
                </c:pt>
                <c:pt idx="567">
                  <c:v>Syria</c:v>
                </c:pt>
                <c:pt idx="568">
                  <c:v>Iraq</c:v>
                </c:pt>
                <c:pt idx="569">
                  <c:v>Pakistan</c:v>
                </c:pt>
                <c:pt idx="570">
                  <c:v>Israel</c:v>
                </c:pt>
                <c:pt idx="571">
                  <c:v>Bahrain</c:v>
                </c:pt>
                <c:pt idx="572">
                  <c:v>Benin</c:v>
                </c:pt>
                <c:pt idx="573">
                  <c:v>Laos</c:v>
                </c:pt>
                <c:pt idx="574">
                  <c:v>Peru</c:v>
                </c:pt>
                <c:pt idx="575">
                  <c:v>Sierra Leone</c:v>
                </c:pt>
                <c:pt idx="576">
                  <c:v>Saar</c:v>
                </c:pt>
                <c:pt idx="577">
                  <c:v>Liechtenstein</c:v>
                </c:pt>
                <c:pt idx="578">
                  <c:v>El Salvador</c:v>
                </c:pt>
                <c:pt idx="579">
                  <c:v>Dominican Republic</c:v>
                </c:pt>
                <c:pt idx="580">
                  <c:v>Kyrgyzstan</c:v>
                </c:pt>
                <c:pt idx="581">
                  <c:v>Ireland</c:v>
                </c:pt>
                <c:pt idx="582">
                  <c:v>Czech Republic</c:v>
                </c:pt>
                <c:pt idx="583">
                  <c:v>Slovakia</c:v>
                </c:pt>
                <c:pt idx="584">
                  <c:v>Serbia and Montenegro</c:v>
                </c:pt>
                <c:pt idx="585">
                  <c:v>North Korea</c:v>
                </c:pt>
                <c:pt idx="586">
                  <c:v>Individual Olympic Athletes</c:v>
                </c:pt>
                <c:pt idx="587">
                  <c:v>Singapore</c:v>
                </c:pt>
                <c:pt idx="588">
                  <c:v>Zambia</c:v>
                </c:pt>
                <c:pt idx="589">
                  <c:v>Luxembourg</c:v>
                </c:pt>
                <c:pt idx="590">
                  <c:v>Guatemala</c:v>
                </c:pt>
                <c:pt idx="591">
                  <c:v>Georgia</c:v>
                </c:pt>
                <c:pt idx="592">
                  <c:v>Croatia</c:v>
                </c:pt>
                <c:pt idx="593">
                  <c:v>USA</c:v>
                </c:pt>
                <c:pt idx="594">
                  <c:v>Argentina</c:v>
                </c:pt>
                <c:pt idx="595">
                  <c:v>Switzerland</c:v>
                </c:pt>
                <c:pt idx="596">
                  <c:v>Ireland</c:v>
                </c:pt>
                <c:pt idx="597">
                  <c:v>Poland</c:v>
                </c:pt>
                <c:pt idx="598">
                  <c:v>Switzerland</c:v>
                </c:pt>
                <c:pt idx="599">
                  <c:v>Netherlands</c:v>
                </c:pt>
                <c:pt idx="600">
                  <c:v>Bulgaria</c:v>
                </c:pt>
                <c:pt idx="601">
                  <c:v>Hungary</c:v>
                </c:pt>
                <c:pt idx="602">
                  <c:v>Japan</c:v>
                </c:pt>
                <c:pt idx="603">
                  <c:v>Poland</c:v>
                </c:pt>
                <c:pt idx="604">
                  <c:v>Brazil</c:v>
                </c:pt>
                <c:pt idx="605">
                  <c:v>Lithuania</c:v>
                </c:pt>
                <c:pt idx="606">
                  <c:v>Canada</c:v>
                </c:pt>
                <c:pt idx="607">
                  <c:v>Kazakhstan</c:v>
                </c:pt>
                <c:pt idx="608">
                  <c:v>UK</c:v>
                </c:pt>
                <c:pt idx="609">
                  <c:v>Bulgaria</c:v>
                </c:pt>
                <c:pt idx="610">
                  <c:v>Belgium</c:v>
                </c:pt>
                <c:pt idx="611">
                  <c:v>Denmark</c:v>
                </c:pt>
                <c:pt idx="612">
                  <c:v>Venezuela</c:v>
                </c:pt>
                <c:pt idx="613">
                  <c:v>Uzbekistan</c:v>
                </c:pt>
                <c:pt idx="614">
                  <c:v>Brazil</c:v>
                </c:pt>
                <c:pt idx="615">
                  <c:v>Romania</c:v>
                </c:pt>
                <c:pt idx="616">
                  <c:v>Switzerland</c:v>
                </c:pt>
                <c:pt idx="617">
                  <c:v>India</c:v>
                </c:pt>
                <c:pt idx="618">
                  <c:v>Cuba</c:v>
                </c:pt>
                <c:pt idx="619">
                  <c:v>Iran</c:v>
                </c:pt>
                <c:pt idx="620">
                  <c:v>Ukraine</c:v>
                </c:pt>
                <c:pt idx="621">
                  <c:v>Unified Team</c:v>
                </c:pt>
                <c:pt idx="622">
                  <c:v>Yugoslavia</c:v>
                </c:pt>
                <c:pt idx="623">
                  <c:v>Slovenia</c:v>
                </c:pt>
                <c:pt idx="624">
                  <c:v>Italy</c:v>
                </c:pt>
                <c:pt idx="625">
                  <c:v>Germany</c:v>
                </c:pt>
                <c:pt idx="626">
                  <c:v>UK</c:v>
                </c:pt>
                <c:pt idx="627">
                  <c:v>Poland</c:v>
                </c:pt>
                <c:pt idx="628">
                  <c:v>USA</c:v>
                </c:pt>
                <c:pt idx="629">
                  <c:v>South Korea</c:v>
                </c:pt>
                <c:pt idx="630">
                  <c:v>East Germany</c:v>
                </c:pt>
                <c:pt idx="631">
                  <c:v>Iran</c:v>
                </c:pt>
                <c:pt idx="632">
                  <c:v>India</c:v>
                </c:pt>
                <c:pt idx="633">
                  <c:v>Italy</c:v>
                </c:pt>
                <c:pt idx="634">
                  <c:v>Colombia</c:v>
                </c:pt>
                <c:pt idx="635">
                  <c:v>Norway</c:v>
                </c:pt>
                <c:pt idx="636">
                  <c:v>Ghana</c:v>
                </c:pt>
                <c:pt idx="637">
                  <c:v>Tunisia</c:v>
                </c:pt>
                <c:pt idx="638">
                  <c:v>Lebanon</c:v>
                </c:pt>
                <c:pt idx="639">
                  <c:v>Belgium</c:v>
                </c:pt>
                <c:pt idx="640">
                  <c:v>Bulgaria</c:v>
                </c:pt>
                <c:pt idx="641">
                  <c:v>Moldova</c:v>
                </c:pt>
                <c:pt idx="642">
                  <c:v>Chile</c:v>
                </c:pt>
                <c:pt idx="643">
                  <c:v>Tunisia</c:v>
                </c:pt>
                <c:pt idx="644">
                  <c:v>Taiwan</c:v>
                </c:pt>
                <c:pt idx="645">
                  <c:v>Bahamas</c:v>
                </c:pt>
                <c:pt idx="646">
                  <c:v>San Marino</c:v>
                </c:pt>
                <c:pt idx="647">
                  <c:v>Senegal</c:v>
                </c:pt>
                <c:pt idx="648">
                  <c:v>Kuwait</c:v>
                </c:pt>
                <c:pt idx="649">
                  <c:v>Peru</c:v>
                </c:pt>
                <c:pt idx="650">
                  <c:v>Luxembourg</c:v>
                </c:pt>
                <c:pt idx="651">
                  <c:v>Thailand</c:v>
                </c:pt>
                <c:pt idx="652">
                  <c:v>Uruguay</c:v>
                </c:pt>
                <c:pt idx="653">
                  <c:v>Kyrgyzstan</c:v>
                </c:pt>
                <c:pt idx="654">
                  <c:v>Uzbekistan</c:v>
                </c:pt>
                <c:pt idx="655">
                  <c:v>Slovakia</c:v>
                </c:pt>
                <c:pt idx="656">
                  <c:v>Kenya</c:v>
                </c:pt>
                <c:pt idx="657">
                  <c:v>Hong Kong</c:v>
                </c:pt>
                <c:pt idx="658">
                  <c:v>Georgia</c:v>
                </c:pt>
                <c:pt idx="659">
                  <c:v>Ghana</c:v>
                </c:pt>
                <c:pt idx="660">
                  <c:v>Sudan</c:v>
                </c:pt>
                <c:pt idx="661">
                  <c:v>Lithuania</c:v>
                </c:pt>
                <c:pt idx="662">
                  <c:v>Albania</c:v>
                </c:pt>
                <c:pt idx="663">
                  <c:v>Malaysia</c:v>
                </c:pt>
                <c:pt idx="664">
                  <c:v>Belarus</c:v>
                </c:pt>
                <c:pt idx="665">
                  <c:v>Serbia</c:v>
                </c:pt>
                <c:pt idx="666">
                  <c:v>Italy</c:v>
                </c:pt>
                <c:pt idx="667">
                  <c:v>UK</c:v>
                </c:pt>
                <c:pt idx="668">
                  <c:v>Belgium</c:v>
                </c:pt>
                <c:pt idx="669">
                  <c:v>France</c:v>
                </c:pt>
                <c:pt idx="670">
                  <c:v>Hungary</c:v>
                </c:pt>
                <c:pt idx="671">
                  <c:v>USA</c:v>
                </c:pt>
                <c:pt idx="672">
                  <c:v>Russia</c:v>
                </c:pt>
                <c:pt idx="673">
                  <c:v>Germany</c:v>
                </c:pt>
                <c:pt idx="674">
                  <c:v>Austria</c:v>
                </c:pt>
                <c:pt idx="675">
                  <c:v>India</c:v>
                </c:pt>
                <c:pt idx="676">
                  <c:v>Argentina</c:v>
                </c:pt>
                <c:pt idx="677">
                  <c:v>Italy</c:v>
                </c:pt>
                <c:pt idx="678">
                  <c:v>Poland</c:v>
                </c:pt>
                <c:pt idx="679">
                  <c:v>Russia</c:v>
                </c:pt>
                <c:pt idx="680">
                  <c:v>UK</c:v>
                </c:pt>
                <c:pt idx="681">
                  <c:v>East Germany</c:v>
                </c:pt>
                <c:pt idx="682">
                  <c:v>Canada</c:v>
                </c:pt>
                <c:pt idx="683">
                  <c:v>Norway</c:v>
                </c:pt>
                <c:pt idx="684">
                  <c:v>Brazil</c:v>
                </c:pt>
                <c:pt idx="685">
                  <c:v>Romania</c:v>
                </c:pt>
                <c:pt idx="686">
                  <c:v>Australia</c:v>
                </c:pt>
                <c:pt idx="687">
                  <c:v>Japan</c:v>
                </c:pt>
                <c:pt idx="688">
                  <c:v>Greece</c:v>
                </c:pt>
                <c:pt idx="689">
                  <c:v>Luxembourg</c:v>
                </c:pt>
                <c:pt idx="690">
                  <c:v>Honduras</c:v>
                </c:pt>
                <c:pt idx="691">
                  <c:v>Soviet Union</c:v>
                </c:pt>
                <c:pt idx="692">
                  <c:v>France</c:v>
                </c:pt>
                <c:pt idx="693">
                  <c:v>UK</c:v>
                </c:pt>
                <c:pt idx="694">
                  <c:v>Germany</c:v>
                </c:pt>
                <c:pt idx="695">
                  <c:v>South Korea</c:v>
                </c:pt>
                <c:pt idx="696">
                  <c:v>Kuwait</c:v>
                </c:pt>
                <c:pt idx="697">
                  <c:v>Czech Republic</c:v>
                </c:pt>
                <c:pt idx="698">
                  <c:v>Sierra Leone</c:v>
                </c:pt>
                <c:pt idx="699">
                  <c:v>Portugal</c:v>
                </c:pt>
                <c:pt idx="700">
                  <c:v>Suriname</c:v>
                </c:pt>
                <c:pt idx="701">
                  <c:v>Virgin Islands</c:v>
                </c:pt>
                <c:pt idx="702">
                  <c:v>Unified Team</c:v>
                </c:pt>
                <c:pt idx="703">
                  <c:v>Lebanon</c:v>
                </c:pt>
                <c:pt idx="704">
                  <c:v>Iran</c:v>
                </c:pt>
                <c:pt idx="705">
                  <c:v>Indonesia</c:v>
                </c:pt>
                <c:pt idx="706">
                  <c:v>Hong Kong</c:v>
                </c:pt>
                <c:pt idx="707">
                  <c:v>Barbados</c:v>
                </c:pt>
                <c:pt idx="708">
                  <c:v>Zimbabwe</c:v>
                </c:pt>
                <c:pt idx="709">
                  <c:v>Paraguay</c:v>
                </c:pt>
                <c:pt idx="710">
                  <c:v>New Zealand</c:v>
                </c:pt>
                <c:pt idx="711">
                  <c:v>Nepal</c:v>
                </c:pt>
                <c:pt idx="712">
                  <c:v>Kuwait</c:v>
                </c:pt>
                <c:pt idx="713">
                  <c:v>Puerto Rico</c:v>
                </c:pt>
                <c:pt idx="714">
                  <c:v>UK</c:v>
                </c:pt>
                <c:pt idx="715">
                  <c:v>Denmark</c:v>
                </c:pt>
                <c:pt idx="716">
                  <c:v>Switzerland</c:v>
                </c:pt>
                <c:pt idx="717">
                  <c:v>Italy</c:v>
                </c:pt>
                <c:pt idx="718">
                  <c:v>Japan</c:v>
                </c:pt>
                <c:pt idx="719">
                  <c:v>Canada</c:v>
                </c:pt>
                <c:pt idx="720">
                  <c:v>Colombia</c:v>
                </c:pt>
                <c:pt idx="721">
                  <c:v>Spain</c:v>
                </c:pt>
                <c:pt idx="722">
                  <c:v>Unified Team</c:v>
                </c:pt>
                <c:pt idx="723">
                  <c:v>Italy</c:v>
                </c:pt>
                <c:pt idx="724">
                  <c:v>UK</c:v>
                </c:pt>
                <c:pt idx="725">
                  <c:v>Switzerland</c:v>
                </c:pt>
                <c:pt idx="726">
                  <c:v>Denmark</c:v>
                </c:pt>
                <c:pt idx="727">
                  <c:v>Czechoslovakia</c:v>
                </c:pt>
                <c:pt idx="728">
                  <c:v>Paraguay</c:v>
                </c:pt>
                <c:pt idx="729">
                  <c:v>Ukraine</c:v>
                </c:pt>
                <c:pt idx="730">
                  <c:v>UK</c:v>
                </c:pt>
                <c:pt idx="731">
                  <c:v>Austria</c:v>
                </c:pt>
                <c:pt idx="732">
                  <c:v>Italy</c:v>
                </c:pt>
                <c:pt idx="733">
                  <c:v>Canada</c:v>
                </c:pt>
                <c:pt idx="734">
                  <c:v>Austria</c:v>
                </c:pt>
                <c:pt idx="735">
                  <c:v>USA</c:v>
                </c:pt>
                <c:pt idx="736">
                  <c:v>Italy</c:v>
                </c:pt>
                <c:pt idx="737">
                  <c:v>Spain</c:v>
                </c:pt>
                <c:pt idx="738">
                  <c:v>Germany</c:v>
                </c:pt>
                <c:pt idx="739">
                  <c:v>Italy</c:v>
                </c:pt>
                <c:pt idx="740">
                  <c:v>Hungary</c:v>
                </c:pt>
                <c:pt idx="741">
                  <c:v>Poland</c:v>
                </c:pt>
                <c:pt idx="742">
                  <c:v>USA</c:v>
                </c:pt>
                <c:pt idx="743">
                  <c:v>Italy</c:v>
                </c:pt>
                <c:pt idx="744">
                  <c:v>Japan</c:v>
                </c:pt>
                <c:pt idx="745">
                  <c:v>Switzerland</c:v>
                </c:pt>
                <c:pt idx="746">
                  <c:v>Belgium</c:v>
                </c:pt>
                <c:pt idx="747">
                  <c:v>Norway</c:v>
                </c:pt>
                <c:pt idx="748">
                  <c:v>Soviet Union</c:v>
                </c:pt>
                <c:pt idx="749">
                  <c:v>Turkey</c:v>
                </c:pt>
                <c:pt idx="750">
                  <c:v>Netherlands</c:v>
                </c:pt>
                <c:pt idx="751">
                  <c:v>Hungary</c:v>
                </c:pt>
                <c:pt idx="752">
                  <c:v>Denmark</c:v>
                </c:pt>
                <c:pt idx="753">
                  <c:v>Iceland</c:v>
                </c:pt>
                <c:pt idx="754">
                  <c:v>Romania</c:v>
                </c:pt>
                <c:pt idx="755">
                  <c:v>USA</c:v>
                </c:pt>
                <c:pt idx="756">
                  <c:v>Spain</c:v>
                </c:pt>
                <c:pt idx="757">
                  <c:v>Finland</c:v>
                </c:pt>
                <c:pt idx="758">
                  <c:v>Bulgaria</c:v>
                </c:pt>
                <c:pt idx="759">
                  <c:v>Australia</c:v>
                </c:pt>
                <c:pt idx="760">
                  <c:v>UK</c:v>
                </c:pt>
                <c:pt idx="761">
                  <c:v>Norway</c:v>
                </c:pt>
                <c:pt idx="762">
                  <c:v>Estonia</c:v>
                </c:pt>
                <c:pt idx="763">
                  <c:v>Germany</c:v>
                </c:pt>
                <c:pt idx="764">
                  <c:v>Poland</c:v>
                </c:pt>
                <c:pt idx="765">
                  <c:v>Australia</c:v>
                </c:pt>
                <c:pt idx="766">
                  <c:v>Germany</c:v>
                </c:pt>
                <c:pt idx="767">
                  <c:v>Romania</c:v>
                </c:pt>
                <c:pt idx="768">
                  <c:v>Canada</c:v>
                </c:pt>
                <c:pt idx="769">
                  <c:v>Italy</c:v>
                </c:pt>
                <c:pt idx="770">
                  <c:v>Romania</c:v>
                </c:pt>
                <c:pt idx="771">
                  <c:v>USA</c:v>
                </c:pt>
                <c:pt idx="772">
                  <c:v>Russia</c:v>
                </c:pt>
                <c:pt idx="773">
                  <c:v>Belgium</c:v>
                </c:pt>
                <c:pt idx="774">
                  <c:v>Puerto Rico</c:v>
                </c:pt>
                <c:pt idx="775">
                  <c:v>Cuba</c:v>
                </c:pt>
                <c:pt idx="776">
                  <c:v>Suriname</c:v>
                </c:pt>
                <c:pt idx="777">
                  <c:v>Armenia</c:v>
                </c:pt>
                <c:pt idx="778">
                  <c:v>Brazil</c:v>
                </c:pt>
                <c:pt idx="779">
                  <c:v>Taiwan</c:v>
                </c:pt>
                <c:pt idx="780">
                  <c:v>Croatia</c:v>
                </c:pt>
                <c:pt idx="781">
                  <c:v>Uganda</c:v>
                </c:pt>
                <c:pt idx="782">
                  <c:v>Chile</c:v>
                </c:pt>
                <c:pt idx="783">
                  <c:v>Czech Republic</c:v>
                </c:pt>
                <c:pt idx="784">
                  <c:v>Tunisia</c:v>
                </c:pt>
                <c:pt idx="785">
                  <c:v>Uzbekistan</c:v>
                </c:pt>
                <c:pt idx="786">
                  <c:v>Ukraine</c:v>
                </c:pt>
                <c:pt idx="787">
                  <c:v>Azerbaijan</c:v>
                </c:pt>
                <c:pt idx="788">
                  <c:v>Norway</c:v>
                </c:pt>
                <c:pt idx="789">
                  <c:v>Argentina</c:v>
                </c:pt>
                <c:pt idx="790">
                  <c:v>Netherlands</c:v>
                </c:pt>
                <c:pt idx="791">
                  <c:v>Japan</c:v>
                </c:pt>
                <c:pt idx="792">
                  <c:v>Brazil</c:v>
                </c:pt>
                <c:pt idx="793">
                  <c:v>South Korea</c:v>
                </c:pt>
                <c:pt idx="794">
                  <c:v>Nigeria</c:v>
                </c:pt>
                <c:pt idx="795">
                  <c:v>Poland</c:v>
                </c:pt>
                <c:pt idx="796">
                  <c:v>Ireland</c:v>
                </c:pt>
                <c:pt idx="797">
                  <c:v>Mexico</c:v>
                </c:pt>
                <c:pt idx="798">
                  <c:v>France</c:v>
                </c:pt>
                <c:pt idx="799">
                  <c:v>UK</c:v>
                </c:pt>
                <c:pt idx="800">
                  <c:v>Russia</c:v>
                </c:pt>
                <c:pt idx="801">
                  <c:v>Romania</c:v>
                </c:pt>
                <c:pt idx="802">
                  <c:v>South Africa</c:v>
                </c:pt>
                <c:pt idx="803">
                  <c:v>Japan</c:v>
                </c:pt>
                <c:pt idx="804">
                  <c:v>Norway</c:v>
                </c:pt>
                <c:pt idx="805">
                  <c:v>Mexico</c:v>
                </c:pt>
                <c:pt idx="806">
                  <c:v>North Korea</c:v>
                </c:pt>
                <c:pt idx="807">
                  <c:v>Finland</c:v>
                </c:pt>
                <c:pt idx="808">
                  <c:v>Japan</c:v>
                </c:pt>
                <c:pt idx="809">
                  <c:v>Australia</c:v>
                </c:pt>
                <c:pt idx="810">
                  <c:v>Italy</c:v>
                </c:pt>
                <c:pt idx="811">
                  <c:v>South Korea</c:v>
                </c:pt>
                <c:pt idx="812">
                  <c:v>Japan</c:v>
                </c:pt>
                <c:pt idx="813">
                  <c:v>Pakistan</c:v>
                </c:pt>
                <c:pt idx="814">
                  <c:v>Turkey</c:v>
                </c:pt>
                <c:pt idx="815">
                  <c:v>Armenia</c:v>
                </c:pt>
                <c:pt idx="816">
                  <c:v>Bermuda</c:v>
                </c:pt>
                <c:pt idx="817">
                  <c:v>Jamaica</c:v>
                </c:pt>
                <c:pt idx="818">
                  <c:v>Colombia</c:v>
                </c:pt>
                <c:pt idx="819">
                  <c:v>Bahrain</c:v>
                </c:pt>
                <c:pt idx="820">
                  <c:v>Syria</c:v>
                </c:pt>
                <c:pt idx="821">
                  <c:v>Tunisia</c:v>
                </c:pt>
                <c:pt idx="822">
                  <c:v>Slovenia</c:v>
                </c:pt>
                <c:pt idx="823">
                  <c:v>Czech Republic</c:v>
                </c:pt>
                <c:pt idx="824">
                  <c:v>Yugoslavia</c:v>
                </c:pt>
                <c:pt idx="825">
                  <c:v>Philippines</c:v>
                </c:pt>
                <c:pt idx="826">
                  <c:v>Iran</c:v>
                </c:pt>
                <c:pt idx="827">
                  <c:v>Malaysia</c:v>
                </c:pt>
                <c:pt idx="828">
                  <c:v>Kenya</c:v>
                </c:pt>
                <c:pt idx="829">
                  <c:v>Cameroon</c:v>
                </c:pt>
                <c:pt idx="830">
                  <c:v>Serbia and Montenegro</c:v>
                </c:pt>
                <c:pt idx="831">
                  <c:v>Laos</c:v>
                </c:pt>
                <c:pt idx="832">
                  <c:v>Costa Rica</c:v>
                </c:pt>
                <c:pt idx="833">
                  <c:v>Dominican Republic</c:v>
                </c:pt>
                <c:pt idx="834">
                  <c:v>Guyana</c:v>
                </c:pt>
                <c:pt idx="835">
                  <c:v>Venezuela</c:v>
                </c:pt>
                <c:pt idx="836">
                  <c:v>Trinidad and Tobago</c:v>
                </c:pt>
                <c:pt idx="837">
                  <c:v>Egypt</c:v>
                </c:pt>
                <c:pt idx="838">
                  <c:v>South Africa</c:v>
                </c:pt>
                <c:pt idx="839">
                  <c:v>Ireland</c:v>
                </c:pt>
                <c:pt idx="840">
                  <c:v>Senegal</c:v>
                </c:pt>
                <c:pt idx="841">
                  <c:v>Poland</c:v>
                </c:pt>
                <c:pt idx="842">
                  <c:v>East Germany</c:v>
                </c:pt>
                <c:pt idx="843">
                  <c:v>Hungary</c:v>
                </c:pt>
                <c:pt idx="844">
                  <c:v>Norway</c:v>
                </c:pt>
                <c:pt idx="845">
                  <c:v>Netherlands</c:v>
                </c:pt>
                <c:pt idx="846">
                  <c:v>North Korea</c:v>
                </c:pt>
                <c:pt idx="847">
                  <c:v>Morocco</c:v>
                </c:pt>
                <c:pt idx="848">
                  <c:v>Nigeria</c:v>
                </c:pt>
                <c:pt idx="849">
                  <c:v>New Zealand</c:v>
                </c:pt>
                <c:pt idx="850">
                  <c:v>Brazil</c:v>
                </c:pt>
                <c:pt idx="851">
                  <c:v>Ecuador</c:v>
                </c:pt>
                <c:pt idx="852">
                  <c:v>Slovakia</c:v>
                </c:pt>
                <c:pt idx="853">
                  <c:v>Ireland</c:v>
                </c:pt>
                <c:pt idx="854">
                  <c:v>Egypt</c:v>
                </c:pt>
                <c:pt idx="855">
                  <c:v>Ukraine</c:v>
                </c:pt>
                <c:pt idx="856">
                  <c:v>Greece</c:v>
                </c:pt>
                <c:pt idx="857">
                  <c:v>Pakistan</c:v>
                </c:pt>
                <c:pt idx="858">
                  <c:v>Kazakhstan</c:v>
                </c:pt>
                <c:pt idx="859">
                  <c:v>Germany</c:v>
                </c:pt>
                <c:pt idx="860">
                  <c:v>Sweden</c:v>
                </c:pt>
                <c:pt idx="861">
                  <c:v>Bulgaria</c:v>
                </c:pt>
                <c:pt idx="862">
                  <c:v>Belarus</c:v>
                </c:pt>
                <c:pt idx="863">
                  <c:v>Germany</c:v>
                </c:pt>
                <c:pt idx="864">
                  <c:v>Canada</c:v>
                </c:pt>
                <c:pt idx="865">
                  <c:v>Italy</c:v>
                </c:pt>
                <c:pt idx="866">
                  <c:v>Cuba</c:v>
                </c:pt>
                <c:pt idx="867">
                  <c:v>Soviet Union</c:v>
                </c:pt>
                <c:pt idx="868">
                  <c:v>Finland</c:v>
                </c:pt>
                <c:pt idx="869">
                  <c:v>Norway</c:v>
                </c:pt>
                <c:pt idx="870">
                  <c:v>France</c:v>
                </c:pt>
                <c:pt idx="871">
                  <c:v>Italy</c:v>
                </c:pt>
                <c:pt idx="872">
                  <c:v>Romania</c:v>
                </c:pt>
                <c:pt idx="873">
                  <c:v>Denmark</c:v>
                </c:pt>
                <c:pt idx="874">
                  <c:v>Japan</c:v>
                </c:pt>
                <c:pt idx="875">
                  <c:v>Canada</c:v>
                </c:pt>
                <c:pt idx="876">
                  <c:v>South Korea</c:v>
                </c:pt>
                <c:pt idx="877">
                  <c:v>Germany</c:v>
                </c:pt>
                <c:pt idx="878">
                  <c:v>Bulgaria</c:v>
                </c:pt>
                <c:pt idx="879">
                  <c:v>Netherlands</c:v>
                </c:pt>
                <c:pt idx="880">
                  <c:v>UK</c:v>
                </c:pt>
                <c:pt idx="881">
                  <c:v>Australia</c:v>
                </c:pt>
                <c:pt idx="882">
                  <c:v>Poland</c:v>
                </c:pt>
                <c:pt idx="883">
                  <c:v>Spain</c:v>
                </c:pt>
                <c:pt idx="884">
                  <c:v>Argentina</c:v>
                </c:pt>
                <c:pt idx="885">
                  <c:v>Canada</c:v>
                </c:pt>
                <c:pt idx="886">
                  <c:v>USA</c:v>
                </c:pt>
                <c:pt idx="887">
                  <c:v>China</c:v>
                </c:pt>
                <c:pt idx="888">
                  <c:v>Australia</c:v>
                </c:pt>
                <c:pt idx="889">
                  <c:v>Slovenia</c:v>
                </c:pt>
                <c:pt idx="890">
                  <c:v>Czech Republic</c:v>
                </c:pt>
                <c:pt idx="891">
                  <c:v>Mexico</c:v>
                </c:pt>
                <c:pt idx="892">
                  <c:v>Poland</c:v>
                </c:pt>
                <c:pt idx="893">
                  <c:v>Canada</c:v>
                </c:pt>
                <c:pt idx="894">
                  <c:v>Germany</c:v>
                </c:pt>
                <c:pt idx="895">
                  <c:v>Russia</c:v>
                </c:pt>
                <c:pt idx="896">
                  <c:v>Finland</c:v>
                </c:pt>
                <c:pt idx="897">
                  <c:v>Japan</c:v>
                </c:pt>
                <c:pt idx="898">
                  <c:v>East Germany</c:v>
                </c:pt>
                <c:pt idx="899">
                  <c:v>Austria</c:v>
                </c:pt>
                <c:pt idx="900">
                  <c:v>Cuba</c:v>
                </c:pt>
                <c:pt idx="901">
                  <c:v>Venezuela</c:v>
                </c:pt>
                <c:pt idx="902">
                  <c:v>Brazil</c:v>
                </c:pt>
                <c:pt idx="903">
                  <c:v>South Africa</c:v>
                </c:pt>
                <c:pt idx="904">
                  <c:v>Kazakhstan</c:v>
                </c:pt>
                <c:pt idx="905">
                  <c:v>Soviet Union</c:v>
                </c:pt>
                <c:pt idx="906">
                  <c:v>Morocco</c:v>
                </c:pt>
                <c:pt idx="907">
                  <c:v>China</c:v>
                </c:pt>
                <c:pt idx="908">
                  <c:v>Hong Kong</c:v>
                </c:pt>
                <c:pt idx="909">
                  <c:v>Belarus</c:v>
                </c:pt>
                <c:pt idx="910">
                  <c:v>Ireland</c:v>
                </c:pt>
                <c:pt idx="911">
                  <c:v>Ghana</c:v>
                </c:pt>
                <c:pt idx="912">
                  <c:v>Kuwait</c:v>
                </c:pt>
                <c:pt idx="913">
                  <c:v>Mongolia</c:v>
                </c:pt>
                <c:pt idx="914">
                  <c:v>Philippines</c:v>
                </c:pt>
                <c:pt idx="915">
                  <c:v>Boliva</c:v>
                </c:pt>
                <c:pt idx="916">
                  <c:v>Ethiopia</c:v>
                </c:pt>
                <c:pt idx="917">
                  <c:v>Suriname</c:v>
                </c:pt>
                <c:pt idx="918">
                  <c:v>Paraguay</c:v>
                </c:pt>
                <c:pt idx="919">
                  <c:v>Grenada</c:v>
                </c:pt>
                <c:pt idx="920">
                  <c:v>Israel</c:v>
                </c:pt>
                <c:pt idx="921">
                  <c:v>Colombia</c:v>
                </c:pt>
                <c:pt idx="922">
                  <c:v>Ecuador</c:v>
                </c:pt>
                <c:pt idx="923">
                  <c:v>Peru</c:v>
                </c:pt>
                <c:pt idx="924">
                  <c:v>Afghanistan</c:v>
                </c:pt>
                <c:pt idx="925">
                  <c:v>Sri Lanka</c:v>
                </c:pt>
                <c:pt idx="926">
                  <c:v>Hong Kong</c:v>
                </c:pt>
                <c:pt idx="927">
                  <c:v>Iceland</c:v>
                </c:pt>
                <c:pt idx="928">
                  <c:v>Albania</c:v>
                </c:pt>
                <c:pt idx="929">
                  <c:v>Individual Olympic Athletes</c:v>
                </c:pt>
                <c:pt idx="930">
                  <c:v>Mauritius</c:v>
                </c:pt>
                <c:pt idx="931">
                  <c:v>Tanzania</c:v>
                </c:pt>
                <c:pt idx="932">
                  <c:v>Lebanon</c:v>
                </c:pt>
                <c:pt idx="933">
                  <c:v>Vietnam (pre)</c:v>
                </c:pt>
                <c:pt idx="934">
                  <c:v>Nigeria</c:v>
                </c:pt>
                <c:pt idx="935">
                  <c:v>Virgin Islands</c:v>
                </c:pt>
                <c:pt idx="936">
                  <c:v>Georgia</c:v>
                </c:pt>
                <c:pt idx="937">
                  <c:v>Papua New Guinea</c:v>
                </c:pt>
                <c:pt idx="938">
                  <c:v>Slovenia</c:v>
                </c:pt>
                <c:pt idx="939">
                  <c:v>Estonia</c:v>
                </c:pt>
                <c:pt idx="940">
                  <c:v>Indonesia</c:v>
                </c:pt>
                <c:pt idx="941">
                  <c:v>Bermuda</c:v>
                </c:pt>
                <c:pt idx="942">
                  <c:v>North Korea</c:v>
                </c:pt>
                <c:pt idx="943">
                  <c:v>Jamaica</c:v>
                </c:pt>
                <c:pt idx="944">
                  <c:v>Unified Team</c:v>
                </c:pt>
                <c:pt idx="945">
                  <c:v>Pakistan</c:v>
                </c:pt>
                <c:pt idx="946">
                  <c:v>Kenya</c:v>
                </c:pt>
                <c:pt idx="947">
                  <c:v>Tonga</c:v>
                </c:pt>
                <c:pt idx="948">
                  <c:v>Laos</c:v>
                </c:pt>
                <c:pt idx="949">
                  <c:v>Senegal</c:v>
                </c:pt>
                <c:pt idx="950">
                  <c:v>Ireland</c:v>
                </c:pt>
                <c:pt idx="951">
                  <c:v>Bangladesh</c:v>
                </c:pt>
                <c:pt idx="952">
                  <c:v>East Germany</c:v>
                </c:pt>
                <c:pt idx="953">
                  <c:v>Liechtenstein</c:v>
                </c:pt>
                <c:pt idx="954">
                  <c:v>Hungary</c:v>
                </c:pt>
                <c:pt idx="955">
                  <c:v>Canada</c:v>
                </c:pt>
                <c:pt idx="956">
                  <c:v>Luxembourg</c:v>
                </c:pt>
                <c:pt idx="957">
                  <c:v>China</c:v>
                </c:pt>
                <c:pt idx="958">
                  <c:v>Poland</c:v>
                </c:pt>
                <c:pt idx="959">
                  <c:v>Uganda</c:v>
                </c:pt>
                <c:pt idx="960">
                  <c:v>Malta</c:v>
                </c:pt>
                <c:pt idx="961">
                  <c:v>Togo</c:v>
                </c:pt>
                <c:pt idx="962">
                  <c:v>Saudi Arabia</c:v>
                </c:pt>
                <c:pt idx="963">
                  <c:v>Kuwait</c:v>
                </c:pt>
                <c:pt idx="964">
                  <c:v>Tunisia</c:v>
                </c:pt>
                <c:pt idx="965">
                  <c:v>Seychelles</c:v>
                </c:pt>
                <c:pt idx="966">
                  <c:v>Turkmenistan</c:v>
                </c:pt>
                <c:pt idx="967">
                  <c:v>Ethiopia</c:v>
                </c:pt>
                <c:pt idx="968">
                  <c:v>Honduras</c:v>
                </c:pt>
                <c:pt idx="969">
                  <c:v>Moldova</c:v>
                </c:pt>
                <c:pt idx="970">
                  <c:v>Costa Rica</c:v>
                </c:pt>
                <c:pt idx="971">
                  <c:v>Ecuador</c:v>
                </c:pt>
                <c:pt idx="972">
                  <c:v>Paraguay</c:v>
                </c:pt>
                <c:pt idx="973">
                  <c:v>Angola</c:v>
                </c:pt>
                <c:pt idx="974">
                  <c:v>Djibouti</c:v>
                </c:pt>
                <c:pt idx="975">
                  <c:v>United Arab Republic</c:v>
                </c:pt>
                <c:pt idx="976">
                  <c:v>Boliva</c:v>
                </c:pt>
                <c:pt idx="977">
                  <c:v>Malawi</c:v>
                </c:pt>
                <c:pt idx="978">
                  <c:v>Mali</c:v>
                </c:pt>
                <c:pt idx="979">
                  <c:v>Mongolia</c:v>
                </c:pt>
                <c:pt idx="980">
                  <c:v>Refugee Olympic Team</c:v>
                </c:pt>
                <c:pt idx="981">
                  <c:v>Iceland</c:v>
                </c:pt>
                <c:pt idx="982">
                  <c:v>Fiji</c:v>
                </c:pt>
                <c:pt idx="983">
                  <c:v>Vietnam</c:v>
                </c:pt>
                <c:pt idx="984">
                  <c:v>Mozambique</c:v>
                </c:pt>
                <c:pt idx="985">
                  <c:v>Mauritius</c:v>
                </c:pt>
                <c:pt idx="986">
                  <c:v>Cook Islands</c:v>
                </c:pt>
                <c:pt idx="987">
                  <c:v>Nicaragua</c:v>
                </c:pt>
                <c:pt idx="988">
                  <c:v>Namibia</c:v>
                </c:pt>
                <c:pt idx="989">
                  <c:v>San Marino</c:v>
                </c:pt>
                <c:pt idx="990">
                  <c:v>West Indies Federation</c:v>
                </c:pt>
                <c:pt idx="991">
                  <c:v>Bosnia and Herzegovina</c:v>
                </c:pt>
                <c:pt idx="992">
                  <c:v>Slovenia</c:v>
                </c:pt>
                <c:pt idx="993">
                  <c:v>Tuvalu</c:v>
                </c:pt>
                <c:pt idx="994">
                  <c:v>Hong Kong</c:v>
                </c:pt>
                <c:pt idx="995">
                  <c:v>Haiti</c:v>
                </c:pt>
                <c:pt idx="996">
                  <c:v>Central African Republic</c:v>
                </c:pt>
                <c:pt idx="997">
                  <c:v>Sri Lanka</c:v>
                </c:pt>
                <c:pt idx="998">
                  <c:v>Bermuda</c:v>
                </c:pt>
                <c:pt idx="999">
                  <c:v>Denmark</c:v>
                </c:pt>
              </c:strCache>
              <c:extLst/>
            </c:strRef>
          </c:cat>
          <c:val>
            <c:numRef>
              <c:f>'Question 13'!$G$31:$G$1030</c:f>
              <c:numCache>
                <c:formatCode>General</c:formatCode>
                <c:ptCount val="1000"/>
                <c:pt idx="0">
                  <c:v>1920</c:v>
                </c:pt>
                <c:pt idx="1">
                  <c:v>1912</c:v>
                </c:pt>
                <c:pt idx="2">
                  <c:v>1912</c:v>
                </c:pt>
                <c:pt idx="3">
                  <c:v>1924</c:v>
                </c:pt>
                <c:pt idx="4">
                  <c:v>1920</c:v>
                </c:pt>
                <c:pt idx="5">
                  <c:v>1912</c:v>
                </c:pt>
                <c:pt idx="6">
                  <c:v>1920</c:v>
                </c:pt>
                <c:pt idx="7">
                  <c:v>1992</c:v>
                </c:pt>
                <c:pt idx="8">
                  <c:v>1920</c:v>
                </c:pt>
                <c:pt idx="9">
                  <c:v>1920</c:v>
                </c:pt>
                <c:pt idx="10">
                  <c:v>1920</c:v>
                </c:pt>
                <c:pt idx="11">
                  <c:v>1912</c:v>
                </c:pt>
                <c:pt idx="12">
                  <c:v>2004</c:v>
                </c:pt>
                <c:pt idx="13">
                  <c:v>1912</c:v>
                </c:pt>
                <c:pt idx="14">
                  <c:v>1906</c:v>
                </c:pt>
                <c:pt idx="15">
                  <c:v>1924</c:v>
                </c:pt>
                <c:pt idx="16">
                  <c:v>1920</c:v>
                </c:pt>
                <c:pt idx="17">
                  <c:v>1912</c:v>
                </c:pt>
                <c:pt idx="18">
                  <c:v>1924</c:v>
                </c:pt>
                <c:pt idx="19">
                  <c:v>1912</c:v>
                </c:pt>
                <c:pt idx="20">
                  <c:v>1920</c:v>
                </c:pt>
                <c:pt idx="21">
                  <c:v>1920</c:v>
                </c:pt>
                <c:pt idx="22">
                  <c:v>1912</c:v>
                </c:pt>
                <c:pt idx="23">
                  <c:v>1912</c:v>
                </c:pt>
                <c:pt idx="24">
                  <c:v>1924</c:v>
                </c:pt>
                <c:pt idx="25">
                  <c:v>1912</c:v>
                </c:pt>
                <c:pt idx="26">
                  <c:v>2004</c:v>
                </c:pt>
                <c:pt idx="27">
                  <c:v>1924</c:v>
                </c:pt>
                <c:pt idx="28">
                  <c:v>1924</c:v>
                </c:pt>
                <c:pt idx="29">
                  <c:v>1920</c:v>
                </c:pt>
                <c:pt idx="30">
                  <c:v>1920</c:v>
                </c:pt>
                <c:pt idx="31">
                  <c:v>1992</c:v>
                </c:pt>
                <c:pt idx="32">
                  <c:v>1912</c:v>
                </c:pt>
                <c:pt idx="33">
                  <c:v>2004</c:v>
                </c:pt>
                <c:pt idx="34">
                  <c:v>2004</c:v>
                </c:pt>
                <c:pt idx="35">
                  <c:v>1924</c:v>
                </c:pt>
                <c:pt idx="36">
                  <c:v>1992</c:v>
                </c:pt>
                <c:pt idx="37">
                  <c:v>1992</c:v>
                </c:pt>
                <c:pt idx="38">
                  <c:v>1920</c:v>
                </c:pt>
                <c:pt idx="39">
                  <c:v>1920</c:v>
                </c:pt>
                <c:pt idx="40">
                  <c:v>1920</c:v>
                </c:pt>
                <c:pt idx="41">
                  <c:v>1912</c:v>
                </c:pt>
                <c:pt idx="42">
                  <c:v>2004</c:v>
                </c:pt>
                <c:pt idx="43">
                  <c:v>1924</c:v>
                </c:pt>
                <c:pt idx="44">
                  <c:v>1992</c:v>
                </c:pt>
                <c:pt idx="45">
                  <c:v>1992</c:v>
                </c:pt>
                <c:pt idx="46">
                  <c:v>1920</c:v>
                </c:pt>
                <c:pt idx="47">
                  <c:v>1912</c:v>
                </c:pt>
                <c:pt idx="48">
                  <c:v>1976</c:v>
                </c:pt>
                <c:pt idx="49">
                  <c:v>1920</c:v>
                </c:pt>
                <c:pt idx="50">
                  <c:v>1996</c:v>
                </c:pt>
                <c:pt idx="51">
                  <c:v>1912</c:v>
                </c:pt>
                <c:pt idx="52">
                  <c:v>1912</c:v>
                </c:pt>
                <c:pt idx="53">
                  <c:v>2004</c:v>
                </c:pt>
                <c:pt idx="54">
                  <c:v>1976</c:v>
                </c:pt>
                <c:pt idx="55">
                  <c:v>1924</c:v>
                </c:pt>
                <c:pt idx="56">
                  <c:v>1920</c:v>
                </c:pt>
                <c:pt idx="57">
                  <c:v>1912</c:v>
                </c:pt>
                <c:pt idx="58">
                  <c:v>1992</c:v>
                </c:pt>
                <c:pt idx="59">
                  <c:v>1992</c:v>
                </c:pt>
                <c:pt idx="60">
                  <c:v>1920</c:v>
                </c:pt>
                <c:pt idx="61">
                  <c:v>1920</c:v>
                </c:pt>
                <c:pt idx="62">
                  <c:v>1912</c:v>
                </c:pt>
                <c:pt idx="63">
                  <c:v>1912</c:v>
                </c:pt>
                <c:pt idx="64">
                  <c:v>2004</c:v>
                </c:pt>
                <c:pt idx="65">
                  <c:v>1976</c:v>
                </c:pt>
                <c:pt idx="66">
                  <c:v>1976</c:v>
                </c:pt>
                <c:pt idx="67">
                  <c:v>1924</c:v>
                </c:pt>
                <c:pt idx="68">
                  <c:v>1924</c:v>
                </c:pt>
                <c:pt idx="69">
                  <c:v>1924</c:v>
                </c:pt>
                <c:pt idx="70">
                  <c:v>1924</c:v>
                </c:pt>
                <c:pt idx="71">
                  <c:v>1992</c:v>
                </c:pt>
                <c:pt idx="72">
                  <c:v>1992</c:v>
                </c:pt>
                <c:pt idx="73">
                  <c:v>1920</c:v>
                </c:pt>
                <c:pt idx="74">
                  <c:v>1920</c:v>
                </c:pt>
                <c:pt idx="75">
                  <c:v>1912</c:v>
                </c:pt>
                <c:pt idx="76">
                  <c:v>1912</c:v>
                </c:pt>
                <c:pt idx="77">
                  <c:v>1912</c:v>
                </c:pt>
                <c:pt idx="78">
                  <c:v>1912</c:v>
                </c:pt>
                <c:pt idx="79">
                  <c:v>1912</c:v>
                </c:pt>
                <c:pt idx="80">
                  <c:v>1976</c:v>
                </c:pt>
                <c:pt idx="81">
                  <c:v>1924</c:v>
                </c:pt>
                <c:pt idx="82">
                  <c:v>1906</c:v>
                </c:pt>
                <c:pt idx="83">
                  <c:v>1906</c:v>
                </c:pt>
                <c:pt idx="84">
                  <c:v>1896</c:v>
                </c:pt>
                <c:pt idx="85">
                  <c:v>1992</c:v>
                </c:pt>
                <c:pt idx="86">
                  <c:v>1992</c:v>
                </c:pt>
                <c:pt idx="87">
                  <c:v>1992</c:v>
                </c:pt>
                <c:pt idx="88">
                  <c:v>1920</c:v>
                </c:pt>
                <c:pt idx="89">
                  <c:v>1920</c:v>
                </c:pt>
                <c:pt idx="90">
                  <c:v>1912</c:v>
                </c:pt>
                <c:pt idx="91">
                  <c:v>2004</c:v>
                </c:pt>
                <c:pt idx="92">
                  <c:v>2004</c:v>
                </c:pt>
                <c:pt idx="93">
                  <c:v>2004</c:v>
                </c:pt>
                <c:pt idx="94">
                  <c:v>1924</c:v>
                </c:pt>
                <c:pt idx="95">
                  <c:v>1924</c:v>
                </c:pt>
                <c:pt idx="96">
                  <c:v>1992</c:v>
                </c:pt>
                <c:pt idx="97">
                  <c:v>1920</c:v>
                </c:pt>
                <c:pt idx="98">
                  <c:v>1920</c:v>
                </c:pt>
                <c:pt idx="99">
                  <c:v>1912</c:v>
                </c:pt>
                <c:pt idx="100">
                  <c:v>1912</c:v>
                </c:pt>
                <c:pt idx="101">
                  <c:v>2004</c:v>
                </c:pt>
                <c:pt idx="102">
                  <c:v>2004</c:v>
                </c:pt>
                <c:pt idx="103">
                  <c:v>2004</c:v>
                </c:pt>
                <c:pt idx="104">
                  <c:v>2004</c:v>
                </c:pt>
                <c:pt idx="105">
                  <c:v>1976</c:v>
                </c:pt>
                <c:pt idx="106">
                  <c:v>1976</c:v>
                </c:pt>
                <c:pt idx="107">
                  <c:v>1976</c:v>
                </c:pt>
                <c:pt idx="108">
                  <c:v>1906</c:v>
                </c:pt>
                <c:pt idx="109">
                  <c:v>1906</c:v>
                </c:pt>
                <c:pt idx="110">
                  <c:v>1906</c:v>
                </c:pt>
                <c:pt idx="111">
                  <c:v>1992</c:v>
                </c:pt>
                <c:pt idx="112">
                  <c:v>1992</c:v>
                </c:pt>
                <c:pt idx="113">
                  <c:v>1920</c:v>
                </c:pt>
                <c:pt idx="114">
                  <c:v>1912</c:v>
                </c:pt>
                <c:pt idx="115">
                  <c:v>1912</c:v>
                </c:pt>
                <c:pt idx="116">
                  <c:v>1906</c:v>
                </c:pt>
                <c:pt idx="117">
                  <c:v>1906</c:v>
                </c:pt>
                <c:pt idx="118">
                  <c:v>1896</c:v>
                </c:pt>
                <c:pt idx="119">
                  <c:v>1992</c:v>
                </c:pt>
                <c:pt idx="120">
                  <c:v>1992</c:v>
                </c:pt>
                <c:pt idx="121">
                  <c:v>1992</c:v>
                </c:pt>
                <c:pt idx="122">
                  <c:v>1920</c:v>
                </c:pt>
                <c:pt idx="123">
                  <c:v>1920</c:v>
                </c:pt>
                <c:pt idx="124">
                  <c:v>1920</c:v>
                </c:pt>
                <c:pt idx="125">
                  <c:v>1952</c:v>
                </c:pt>
                <c:pt idx="126">
                  <c:v>1996</c:v>
                </c:pt>
                <c:pt idx="127">
                  <c:v>2004</c:v>
                </c:pt>
                <c:pt idx="128">
                  <c:v>2004</c:v>
                </c:pt>
                <c:pt idx="129">
                  <c:v>1976</c:v>
                </c:pt>
                <c:pt idx="130">
                  <c:v>1924</c:v>
                </c:pt>
                <c:pt idx="131">
                  <c:v>1924</c:v>
                </c:pt>
                <c:pt idx="132">
                  <c:v>1924</c:v>
                </c:pt>
                <c:pt idx="133">
                  <c:v>1906</c:v>
                </c:pt>
                <c:pt idx="134">
                  <c:v>1896</c:v>
                </c:pt>
                <c:pt idx="135">
                  <c:v>1992</c:v>
                </c:pt>
                <c:pt idx="136">
                  <c:v>1992</c:v>
                </c:pt>
                <c:pt idx="137">
                  <c:v>1992</c:v>
                </c:pt>
                <c:pt idx="138">
                  <c:v>1920</c:v>
                </c:pt>
                <c:pt idx="139">
                  <c:v>1920</c:v>
                </c:pt>
                <c:pt idx="140">
                  <c:v>1920</c:v>
                </c:pt>
                <c:pt idx="141">
                  <c:v>1996</c:v>
                </c:pt>
                <c:pt idx="142">
                  <c:v>1996</c:v>
                </c:pt>
                <c:pt idx="143">
                  <c:v>1996</c:v>
                </c:pt>
                <c:pt idx="144">
                  <c:v>1912</c:v>
                </c:pt>
                <c:pt idx="145">
                  <c:v>1912</c:v>
                </c:pt>
                <c:pt idx="146">
                  <c:v>2004</c:v>
                </c:pt>
                <c:pt idx="147">
                  <c:v>2004</c:v>
                </c:pt>
                <c:pt idx="148">
                  <c:v>2004</c:v>
                </c:pt>
                <c:pt idx="149">
                  <c:v>1976</c:v>
                </c:pt>
                <c:pt idx="150">
                  <c:v>1976</c:v>
                </c:pt>
                <c:pt idx="151">
                  <c:v>1976</c:v>
                </c:pt>
                <c:pt idx="152">
                  <c:v>1976</c:v>
                </c:pt>
                <c:pt idx="153">
                  <c:v>1906</c:v>
                </c:pt>
                <c:pt idx="154">
                  <c:v>1952</c:v>
                </c:pt>
                <c:pt idx="155">
                  <c:v>1952</c:v>
                </c:pt>
                <c:pt idx="156">
                  <c:v>1996</c:v>
                </c:pt>
                <c:pt idx="157">
                  <c:v>1996</c:v>
                </c:pt>
                <c:pt idx="158">
                  <c:v>1912</c:v>
                </c:pt>
                <c:pt idx="159">
                  <c:v>2004</c:v>
                </c:pt>
                <c:pt idx="160">
                  <c:v>1976</c:v>
                </c:pt>
                <c:pt idx="161">
                  <c:v>1976</c:v>
                </c:pt>
                <c:pt idx="162">
                  <c:v>1924</c:v>
                </c:pt>
                <c:pt idx="163">
                  <c:v>1924</c:v>
                </c:pt>
                <c:pt idx="164">
                  <c:v>1924</c:v>
                </c:pt>
                <c:pt idx="165">
                  <c:v>1924</c:v>
                </c:pt>
                <c:pt idx="166">
                  <c:v>1904</c:v>
                </c:pt>
                <c:pt idx="167">
                  <c:v>1906</c:v>
                </c:pt>
                <c:pt idx="168">
                  <c:v>1906</c:v>
                </c:pt>
                <c:pt idx="169">
                  <c:v>1896</c:v>
                </c:pt>
                <c:pt idx="170">
                  <c:v>1992</c:v>
                </c:pt>
                <c:pt idx="171">
                  <c:v>1992</c:v>
                </c:pt>
                <c:pt idx="172">
                  <c:v>1920</c:v>
                </c:pt>
                <c:pt idx="173">
                  <c:v>1920</c:v>
                </c:pt>
                <c:pt idx="174">
                  <c:v>1900</c:v>
                </c:pt>
                <c:pt idx="175">
                  <c:v>1952</c:v>
                </c:pt>
                <c:pt idx="176">
                  <c:v>1952</c:v>
                </c:pt>
                <c:pt idx="177">
                  <c:v>1996</c:v>
                </c:pt>
                <c:pt idx="178">
                  <c:v>1996</c:v>
                </c:pt>
                <c:pt idx="179">
                  <c:v>1912</c:v>
                </c:pt>
                <c:pt idx="180">
                  <c:v>1912</c:v>
                </c:pt>
                <c:pt idx="181">
                  <c:v>1912</c:v>
                </c:pt>
                <c:pt idx="182">
                  <c:v>1912</c:v>
                </c:pt>
                <c:pt idx="183">
                  <c:v>2004</c:v>
                </c:pt>
                <c:pt idx="184">
                  <c:v>2004</c:v>
                </c:pt>
                <c:pt idx="185">
                  <c:v>1976</c:v>
                </c:pt>
                <c:pt idx="186">
                  <c:v>1976</c:v>
                </c:pt>
                <c:pt idx="187">
                  <c:v>1976</c:v>
                </c:pt>
                <c:pt idx="188">
                  <c:v>1976</c:v>
                </c:pt>
                <c:pt idx="189">
                  <c:v>2010</c:v>
                </c:pt>
                <c:pt idx="190">
                  <c:v>1972</c:v>
                </c:pt>
                <c:pt idx="191">
                  <c:v>1972</c:v>
                </c:pt>
                <c:pt idx="192">
                  <c:v>1972</c:v>
                </c:pt>
                <c:pt idx="193">
                  <c:v>1924</c:v>
                </c:pt>
                <c:pt idx="194">
                  <c:v>1924</c:v>
                </c:pt>
                <c:pt idx="195">
                  <c:v>1924</c:v>
                </c:pt>
                <c:pt idx="196">
                  <c:v>1924</c:v>
                </c:pt>
                <c:pt idx="197">
                  <c:v>1924</c:v>
                </c:pt>
                <c:pt idx="198">
                  <c:v>1924</c:v>
                </c:pt>
                <c:pt idx="199">
                  <c:v>1906</c:v>
                </c:pt>
                <c:pt idx="200">
                  <c:v>1906</c:v>
                </c:pt>
                <c:pt idx="201">
                  <c:v>1906</c:v>
                </c:pt>
                <c:pt idx="202">
                  <c:v>1992</c:v>
                </c:pt>
                <c:pt idx="203">
                  <c:v>1992</c:v>
                </c:pt>
                <c:pt idx="204">
                  <c:v>1992</c:v>
                </c:pt>
                <c:pt idx="205">
                  <c:v>1992</c:v>
                </c:pt>
                <c:pt idx="206">
                  <c:v>1920</c:v>
                </c:pt>
                <c:pt idx="207">
                  <c:v>1920</c:v>
                </c:pt>
                <c:pt idx="208">
                  <c:v>1920</c:v>
                </c:pt>
                <c:pt idx="209">
                  <c:v>1952</c:v>
                </c:pt>
                <c:pt idx="210">
                  <c:v>1952</c:v>
                </c:pt>
                <c:pt idx="211">
                  <c:v>1996</c:v>
                </c:pt>
                <c:pt idx="212">
                  <c:v>1996</c:v>
                </c:pt>
                <c:pt idx="213">
                  <c:v>1912</c:v>
                </c:pt>
                <c:pt idx="214">
                  <c:v>1912</c:v>
                </c:pt>
                <c:pt idx="215">
                  <c:v>1912</c:v>
                </c:pt>
                <c:pt idx="216">
                  <c:v>1912</c:v>
                </c:pt>
                <c:pt idx="217">
                  <c:v>2004</c:v>
                </c:pt>
                <c:pt idx="218">
                  <c:v>2004</c:v>
                </c:pt>
                <c:pt idx="219">
                  <c:v>1988</c:v>
                </c:pt>
                <c:pt idx="220">
                  <c:v>1976</c:v>
                </c:pt>
                <c:pt idx="221">
                  <c:v>1976</c:v>
                </c:pt>
                <c:pt idx="222">
                  <c:v>1924</c:v>
                </c:pt>
                <c:pt idx="223">
                  <c:v>1904</c:v>
                </c:pt>
                <c:pt idx="224">
                  <c:v>1906</c:v>
                </c:pt>
                <c:pt idx="225">
                  <c:v>1906</c:v>
                </c:pt>
                <c:pt idx="226">
                  <c:v>1906</c:v>
                </c:pt>
                <c:pt idx="227">
                  <c:v>1906</c:v>
                </c:pt>
                <c:pt idx="228">
                  <c:v>1906</c:v>
                </c:pt>
                <c:pt idx="229">
                  <c:v>1908</c:v>
                </c:pt>
                <c:pt idx="230">
                  <c:v>1908</c:v>
                </c:pt>
                <c:pt idx="231">
                  <c:v>1936</c:v>
                </c:pt>
                <c:pt idx="232">
                  <c:v>1992</c:v>
                </c:pt>
                <c:pt idx="233">
                  <c:v>1992</c:v>
                </c:pt>
                <c:pt idx="234">
                  <c:v>1992</c:v>
                </c:pt>
                <c:pt idx="235">
                  <c:v>1992</c:v>
                </c:pt>
                <c:pt idx="236">
                  <c:v>1920</c:v>
                </c:pt>
                <c:pt idx="237">
                  <c:v>1920</c:v>
                </c:pt>
                <c:pt idx="238">
                  <c:v>1920</c:v>
                </c:pt>
                <c:pt idx="239">
                  <c:v>1920</c:v>
                </c:pt>
                <c:pt idx="240">
                  <c:v>1900</c:v>
                </c:pt>
                <c:pt idx="241">
                  <c:v>1952</c:v>
                </c:pt>
                <c:pt idx="242">
                  <c:v>1952</c:v>
                </c:pt>
                <c:pt idx="243">
                  <c:v>1952</c:v>
                </c:pt>
                <c:pt idx="244">
                  <c:v>2000</c:v>
                </c:pt>
                <c:pt idx="245">
                  <c:v>1996</c:v>
                </c:pt>
                <c:pt idx="246">
                  <c:v>1912</c:v>
                </c:pt>
                <c:pt idx="247">
                  <c:v>1912</c:v>
                </c:pt>
                <c:pt idx="248">
                  <c:v>1912</c:v>
                </c:pt>
                <c:pt idx="249">
                  <c:v>1912</c:v>
                </c:pt>
                <c:pt idx="250">
                  <c:v>1912</c:v>
                </c:pt>
                <c:pt idx="251">
                  <c:v>1912</c:v>
                </c:pt>
                <c:pt idx="252">
                  <c:v>2016</c:v>
                </c:pt>
                <c:pt idx="253">
                  <c:v>2004</c:v>
                </c:pt>
                <c:pt idx="254">
                  <c:v>2004</c:v>
                </c:pt>
                <c:pt idx="255">
                  <c:v>2004</c:v>
                </c:pt>
                <c:pt idx="256">
                  <c:v>2004</c:v>
                </c:pt>
                <c:pt idx="257">
                  <c:v>2004</c:v>
                </c:pt>
                <c:pt idx="258">
                  <c:v>2004</c:v>
                </c:pt>
                <c:pt idx="259">
                  <c:v>1984</c:v>
                </c:pt>
                <c:pt idx="260">
                  <c:v>1988</c:v>
                </c:pt>
                <c:pt idx="261">
                  <c:v>1960</c:v>
                </c:pt>
                <c:pt idx="262">
                  <c:v>1928</c:v>
                </c:pt>
                <c:pt idx="263">
                  <c:v>1976</c:v>
                </c:pt>
                <c:pt idx="264">
                  <c:v>1976</c:v>
                </c:pt>
                <c:pt idx="265">
                  <c:v>1976</c:v>
                </c:pt>
                <c:pt idx="266">
                  <c:v>1976</c:v>
                </c:pt>
                <c:pt idx="267">
                  <c:v>1964</c:v>
                </c:pt>
                <c:pt idx="268">
                  <c:v>1924</c:v>
                </c:pt>
                <c:pt idx="269">
                  <c:v>1924</c:v>
                </c:pt>
                <c:pt idx="270">
                  <c:v>1924</c:v>
                </c:pt>
                <c:pt idx="271">
                  <c:v>1906</c:v>
                </c:pt>
                <c:pt idx="272">
                  <c:v>1906</c:v>
                </c:pt>
                <c:pt idx="273">
                  <c:v>1906</c:v>
                </c:pt>
                <c:pt idx="274">
                  <c:v>1908</c:v>
                </c:pt>
                <c:pt idx="275">
                  <c:v>1948</c:v>
                </c:pt>
                <c:pt idx="276">
                  <c:v>1896</c:v>
                </c:pt>
                <c:pt idx="277">
                  <c:v>1896</c:v>
                </c:pt>
                <c:pt idx="278">
                  <c:v>1992</c:v>
                </c:pt>
                <c:pt idx="279">
                  <c:v>1992</c:v>
                </c:pt>
                <c:pt idx="280">
                  <c:v>1992</c:v>
                </c:pt>
                <c:pt idx="281">
                  <c:v>1992</c:v>
                </c:pt>
                <c:pt idx="282">
                  <c:v>1920</c:v>
                </c:pt>
                <c:pt idx="283">
                  <c:v>1920</c:v>
                </c:pt>
                <c:pt idx="284">
                  <c:v>1920</c:v>
                </c:pt>
                <c:pt idx="285">
                  <c:v>1920</c:v>
                </c:pt>
                <c:pt idx="286">
                  <c:v>1920</c:v>
                </c:pt>
                <c:pt idx="287">
                  <c:v>1920</c:v>
                </c:pt>
                <c:pt idx="288">
                  <c:v>1920</c:v>
                </c:pt>
                <c:pt idx="289">
                  <c:v>1920</c:v>
                </c:pt>
                <c:pt idx="290">
                  <c:v>1920</c:v>
                </c:pt>
                <c:pt idx="291">
                  <c:v>1920</c:v>
                </c:pt>
                <c:pt idx="292">
                  <c:v>1920</c:v>
                </c:pt>
                <c:pt idx="293">
                  <c:v>1920</c:v>
                </c:pt>
                <c:pt idx="294">
                  <c:v>1920</c:v>
                </c:pt>
                <c:pt idx="295">
                  <c:v>1900</c:v>
                </c:pt>
                <c:pt idx="296">
                  <c:v>1952</c:v>
                </c:pt>
                <c:pt idx="297">
                  <c:v>1952</c:v>
                </c:pt>
                <c:pt idx="298">
                  <c:v>1952</c:v>
                </c:pt>
                <c:pt idx="299">
                  <c:v>1952</c:v>
                </c:pt>
                <c:pt idx="300">
                  <c:v>1980</c:v>
                </c:pt>
                <c:pt idx="301">
                  <c:v>2000</c:v>
                </c:pt>
                <c:pt idx="302">
                  <c:v>1996</c:v>
                </c:pt>
                <c:pt idx="303">
                  <c:v>1996</c:v>
                </c:pt>
                <c:pt idx="304">
                  <c:v>1996</c:v>
                </c:pt>
                <c:pt idx="305">
                  <c:v>1996</c:v>
                </c:pt>
                <c:pt idx="306">
                  <c:v>1996</c:v>
                </c:pt>
                <c:pt idx="307">
                  <c:v>1996</c:v>
                </c:pt>
                <c:pt idx="308">
                  <c:v>1996</c:v>
                </c:pt>
                <c:pt idx="309">
                  <c:v>1912</c:v>
                </c:pt>
                <c:pt idx="310">
                  <c:v>1912</c:v>
                </c:pt>
                <c:pt idx="311">
                  <c:v>1912</c:v>
                </c:pt>
                <c:pt idx="312">
                  <c:v>1912</c:v>
                </c:pt>
                <c:pt idx="313">
                  <c:v>1912</c:v>
                </c:pt>
                <c:pt idx="314">
                  <c:v>1912</c:v>
                </c:pt>
                <c:pt idx="315">
                  <c:v>1912</c:v>
                </c:pt>
                <c:pt idx="316">
                  <c:v>2006</c:v>
                </c:pt>
                <c:pt idx="317">
                  <c:v>2004</c:v>
                </c:pt>
                <c:pt idx="318">
                  <c:v>2004</c:v>
                </c:pt>
                <c:pt idx="319">
                  <c:v>2004</c:v>
                </c:pt>
                <c:pt idx="320">
                  <c:v>2004</c:v>
                </c:pt>
                <c:pt idx="321">
                  <c:v>2004</c:v>
                </c:pt>
                <c:pt idx="322">
                  <c:v>2004</c:v>
                </c:pt>
                <c:pt idx="323">
                  <c:v>2004</c:v>
                </c:pt>
                <c:pt idx="324">
                  <c:v>2004</c:v>
                </c:pt>
                <c:pt idx="325">
                  <c:v>1964</c:v>
                </c:pt>
                <c:pt idx="326">
                  <c:v>1984</c:v>
                </c:pt>
                <c:pt idx="327">
                  <c:v>1984</c:v>
                </c:pt>
                <c:pt idx="328">
                  <c:v>1984</c:v>
                </c:pt>
                <c:pt idx="329">
                  <c:v>1968</c:v>
                </c:pt>
                <c:pt idx="330">
                  <c:v>1968</c:v>
                </c:pt>
                <c:pt idx="331">
                  <c:v>1972</c:v>
                </c:pt>
                <c:pt idx="332">
                  <c:v>1988</c:v>
                </c:pt>
                <c:pt idx="333">
                  <c:v>1952</c:v>
                </c:pt>
                <c:pt idx="334">
                  <c:v>1960</c:v>
                </c:pt>
                <c:pt idx="335">
                  <c:v>1976</c:v>
                </c:pt>
                <c:pt idx="336">
                  <c:v>1976</c:v>
                </c:pt>
                <c:pt idx="337">
                  <c:v>1976</c:v>
                </c:pt>
                <c:pt idx="338">
                  <c:v>1976</c:v>
                </c:pt>
                <c:pt idx="339">
                  <c:v>1976</c:v>
                </c:pt>
                <c:pt idx="340">
                  <c:v>1976</c:v>
                </c:pt>
                <c:pt idx="341">
                  <c:v>1976</c:v>
                </c:pt>
                <c:pt idx="342">
                  <c:v>1964</c:v>
                </c:pt>
                <c:pt idx="343">
                  <c:v>1964</c:v>
                </c:pt>
                <c:pt idx="344">
                  <c:v>1964</c:v>
                </c:pt>
                <c:pt idx="345">
                  <c:v>2010</c:v>
                </c:pt>
                <c:pt idx="346">
                  <c:v>2010</c:v>
                </c:pt>
                <c:pt idx="347">
                  <c:v>2010</c:v>
                </c:pt>
                <c:pt idx="348">
                  <c:v>2010</c:v>
                </c:pt>
                <c:pt idx="349">
                  <c:v>1976</c:v>
                </c:pt>
                <c:pt idx="350">
                  <c:v>1924</c:v>
                </c:pt>
                <c:pt idx="351">
                  <c:v>1924</c:v>
                </c:pt>
                <c:pt idx="352">
                  <c:v>1924</c:v>
                </c:pt>
                <c:pt idx="353">
                  <c:v>1924</c:v>
                </c:pt>
                <c:pt idx="354">
                  <c:v>1924</c:v>
                </c:pt>
                <c:pt idx="355">
                  <c:v>1924</c:v>
                </c:pt>
                <c:pt idx="356">
                  <c:v>1924</c:v>
                </c:pt>
                <c:pt idx="357">
                  <c:v>1924</c:v>
                </c:pt>
                <c:pt idx="358">
                  <c:v>1924</c:v>
                </c:pt>
                <c:pt idx="359">
                  <c:v>1904</c:v>
                </c:pt>
                <c:pt idx="360">
                  <c:v>1904</c:v>
                </c:pt>
                <c:pt idx="361">
                  <c:v>1904</c:v>
                </c:pt>
                <c:pt idx="362">
                  <c:v>1906</c:v>
                </c:pt>
                <c:pt idx="363">
                  <c:v>1906</c:v>
                </c:pt>
                <c:pt idx="364">
                  <c:v>1906</c:v>
                </c:pt>
                <c:pt idx="365">
                  <c:v>1906</c:v>
                </c:pt>
                <c:pt idx="366">
                  <c:v>1906</c:v>
                </c:pt>
                <c:pt idx="367">
                  <c:v>1908</c:v>
                </c:pt>
                <c:pt idx="368">
                  <c:v>1908</c:v>
                </c:pt>
                <c:pt idx="369">
                  <c:v>1936</c:v>
                </c:pt>
                <c:pt idx="370">
                  <c:v>1896</c:v>
                </c:pt>
                <c:pt idx="371">
                  <c:v>1896</c:v>
                </c:pt>
                <c:pt idx="372">
                  <c:v>1896</c:v>
                </c:pt>
                <c:pt idx="373">
                  <c:v>1896</c:v>
                </c:pt>
                <c:pt idx="374">
                  <c:v>1896</c:v>
                </c:pt>
                <c:pt idx="375">
                  <c:v>1896</c:v>
                </c:pt>
                <c:pt idx="376">
                  <c:v>1992</c:v>
                </c:pt>
                <c:pt idx="377">
                  <c:v>1992</c:v>
                </c:pt>
                <c:pt idx="378">
                  <c:v>1992</c:v>
                </c:pt>
                <c:pt idx="379">
                  <c:v>1992</c:v>
                </c:pt>
                <c:pt idx="380">
                  <c:v>1992</c:v>
                </c:pt>
                <c:pt idx="381">
                  <c:v>1992</c:v>
                </c:pt>
                <c:pt idx="382">
                  <c:v>1992</c:v>
                </c:pt>
                <c:pt idx="383">
                  <c:v>1992</c:v>
                </c:pt>
                <c:pt idx="384">
                  <c:v>1992</c:v>
                </c:pt>
                <c:pt idx="385">
                  <c:v>1992</c:v>
                </c:pt>
                <c:pt idx="386">
                  <c:v>2012</c:v>
                </c:pt>
                <c:pt idx="387">
                  <c:v>1920</c:v>
                </c:pt>
                <c:pt idx="388">
                  <c:v>1920</c:v>
                </c:pt>
                <c:pt idx="389">
                  <c:v>1920</c:v>
                </c:pt>
                <c:pt idx="390">
                  <c:v>1920</c:v>
                </c:pt>
                <c:pt idx="391">
                  <c:v>1920</c:v>
                </c:pt>
                <c:pt idx="392">
                  <c:v>1920</c:v>
                </c:pt>
                <c:pt idx="393">
                  <c:v>1920</c:v>
                </c:pt>
                <c:pt idx="394">
                  <c:v>1920</c:v>
                </c:pt>
                <c:pt idx="395">
                  <c:v>1900</c:v>
                </c:pt>
                <c:pt idx="396">
                  <c:v>1900</c:v>
                </c:pt>
                <c:pt idx="397">
                  <c:v>1900</c:v>
                </c:pt>
                <c:pt idx="398">
                  <c:v>1900</c:v>
                </c:pt>
                <c:pt idx="399">
                  <c:v>1988</c:v>
                </c:pt>
                <c:pt idx="400">
                  <c:v>1992</c:v>
                </c:pt>
                <c:pt idx="401">
                  <c:v>1992</c:v>
                </c:pt>
                <c:pt idx="402">
                  <c:v>1932</c:v>
                </c:pt>
                <c:pt idx="403">
                  <c:v>1932</c:v>
                </c:pt>
                <c:pt idx="404">
                  <c:v>1932</c:v>
                </c:pt>
                <c:pt idx="405">
                  <c:v>1932</c:v>
                </c:pt>
                <c:pt idx="406">
                  <c:v>1952</c:v>
                </c:pt>
                <c:pt idx="407">
                  <c:v>1952</c:v>
                </c:pt>
                <c:pt idx="408">
                  <c:v>1952</c:v>
                </c:pt>
                <c:pt idx="409">
                  <c:v>1952</c:v>
                </c:pt>
                <c:pt idx="410">
                  <c:v>1952</c:v>
                </c:pt>
                <c:pt idx="411">
                  <c:v>1952</c:v>
                </c:pt>
                <c:pt idx="412">
                  <c:v>1980</c:v>
                </c:pt>
                <c:pt idx="413">
                  <c:v>2000</c:v>
                </c:pt>
                <c:pt idx="414">
                  <c:v>2000</c:v>
                </c:pt>
                <c:pt idx="415">
                  <c:v>1996</c:v>
                </c:pt>
                <c:pt idx="416">
                  <c:v>1996</c:v>
                </c:pt>
                <c:pt idx="417">
                  <c:v>1996</c:v>
                </c:pt>
                <c:pt idx="418">
                  <c:v>1996</c:v>
                </c:pt>
                <c:pt idx="419">
                  <c:v>1996</c:v>
                </c:pt>
                <c:pt idx="420">
                  <c:v>1996</c:v>
                </c:pt>
                <c:pt idx="421">
                  <c:v>1912</c:v>
                </c:pt>
                <c:pt idx="422">
                  <c:v>1912</c:v>
                </c:pt>
                <c:pt idx="423">
                  <c:v>1912</c:v>
                </c:pt>
                <c:pt idx="424">
                  <c:v>1912</c:v>
                </c:pt>
                <c:pt idx="425">
                  <c:v>1912</c:v>
                </c:pt>
                <c:pt idx="426">
                  <c:v>1912</c:v>
                </c:pt>
                <c:pt idx="427">
                  <c:v>1912</c:v>
                </c:pt>
                <c:pt idx="428">
                  <c:v>1912</c:v>
                </c:pt>
                <c:pt idx="429">
                  <c:v>1912</c:v>
                </c:pt>
                <c:pt idx="430">
                  <c:v>1912</c:v>
                </c:pt>
                <c:pt idx="431">
                  <c:v>1924</c:v>
                </c:pt>
                <c:pt idx="432">
                  <c:v>1924</c:v>
                </c:pt>
                <c:pt idx="433">
                  <c:v>1998</c:v>
                </c:pt>
                <c:pt idx="434">
                  <c:v>2006</c:v>
                </c:pt>
                <c:pt idx="435">
                  <c:v>2006</c:v>
                </c:pt>
                <c:pt idx="436">
                  <c:v>2006</c:v>
                </c:pt>
                <c:pt idx="437">
                  <c:v>2006</c:v>
                </c:pt>
                <c:pt idx="438">
                  <c:v>2016</c:v>
                </c:pt>
                <c:pt idx="439">
                  <c:v>2016</c:v>
                </c:pt>
                <c:pt idx="440">
                  <c:v>2016</c:v>
                </c:pt>
                <c:pt idx="441">
                  <c:v>2016</c:v>
                </c:pt>
                <c:pt idx="442">
                  <c:v>2016</c:v>
                </c:pt>
                <c:pt idx="443">
                  <c:v>2004</c:v>
                </c:pt>
                <c:pt idx="444">
                  <c:v>2004</c:v>
                </c:pt>
                <c:pt idx="445">
                  <c:v>2004</c:v>
                </c:pt>
                <c:pt idx="446">
                  <c:v>2004</c:v>
                </c:pt>
                <c:pt idx="447">
                  <c:v>2004</c:v>
                </c:pt>
                <c:pt idx="448">
                  <c:v>2004</c:v>
                </c:pt>
                <c:pt idx="449">
                  <c:v>2004</c:v>
                </c:pt>
                <c:pt idx="450">
                  <c:v>2004</c:v>
                </c:pt>
                <c:pt idx="451">
                  <c:v>2004</c:v>
                </c:pt>
                <c:pt idx="452">
                  <c:v>2004</c:v>
                </c:pt>
                <c:pt idx="453">
                  <c:v>1960</c:v>
                </c:pt>
                <c:pt idx="454">
                  <c:v>1960</c:v>
                </c:pt>
                <c:pt idx="455">
                  <c:v>1960</c:v>
                </c:pt>
                <c:pt idx="456">
                  <c:v>1964</c:v>
                </c:pt>
                <c:pt idx="457">
                  <c:v>1984</c:v>
                </c:pt>
                <c:pt idx="458">
                  <c:v>1984</c:v>
                </c:pt>
                <c:pt idx="459">
                  <c:v>1984</c:v>
                </c:pt>
                <c:pt idx="460">
                  <c:v>1984</c:v>
                </c:pt>
                <c:pt idx="461">
                  <c:v>1984</c:v>
                </c:pt>
                <c:pt idx="462">
                  <c:v>1984</c:v>
                </c:pt>
                <c:pt idx="463">
                  <c:v>1972</c:v>
                </c:pt>
                <c:pt idx="464">
                  <c:v>1988</c:v>
                </c:pt>
                <c:pt idx="465">
                  <c:v>1988</c:v>
                </c:pt>
                <c:pt idx="466">
                  <c:v>1988</c:v>
                </c:pt>
                <c:pt idx="467">
                  <c:v>1988</c:v>
                </c:pt>
                <c:pt idx="468">
                  <c:v>1988</c:v>
                </c:pt>
                <c:pt idx="469">
                  <c:v>1952</c:v>
                </c:pt>
                <c:pt idx="470">
                  <c:v>1952</c:v>
                </c:pt>
                <c:pt idx="471">
                  <c:v>1952</c:v>
                </c:pt>
                <c:pt idx="472">
                  <c:v>1956</c:v>
                </c:pt>
                <c:pt idx="473">
                  <c:v>1956</c:v>
                </c:pt>
                <c:pt idx="474">
                  <c:v>1960</c:v>
                </c:pt>
                <c:pt idx="475">
                  <c:v>1960</c:v>
                </c:pt>
                <c:pt idx="476">
                  <c:v>1976</c:v>
                </c:pt>
                <c:pt idx="477">
                  <c:v>1976</c:v>
                </c:pt>
                <c:pt idx="478">
                  <c:v>1976</c:v>
                </c:pt>
                <c:pt idx="479">
                  <c:v>1976</c:v>
                </c:pt>
                <c:pt idx="480">
                  <c:v>1976</c:v>
                </c:pt>
                <c:pt idx="481">
                  <c:v>1976</c:v>
                </c:pt>
                <c:pt idx="482">
                  <c:v>1964</c:v>
                </c:pt>
                <c:pt idx="483">
                  <c:v>1964</c:v>
                </c:pt>
                <c:pt idx="484">
                  <c:v>1964</c:v>
                </c:pt>
                <c:pt idx="485">
                  <c:v>1964</c:v>
                </c:pt>
                <c:pt idx="486">
                  <c:v>1964</c:v>
                </c:pt>
                <c:pt idx="487">
                  <c:v>1968</c:v>
                </c:pt>
                <c:pt idx="488">
                  <c:v>1972</c:v>
                </c:pt>
                <c:pt idx="489">
                  <c:v>1972</c:v>
                </c:pt>
                <c:pt idx="490">
                  <c:v>1972</c:v>
                </c:pt>
                <c:pt idx="491">
                  <c:v>1972</c:v>
                </c:pt>
                <c:pt idx="492">
                  <c:v>1972</c:v>
                </c:pt>
                <c:pt idx="493">
                  <c:v>1972</c:v>
                </c:pt>
                <c:pt idx="494">
                  <c:v>1924</c:v>
                </c:pt>
                <c:pt idx="495">
                  <c:v>1924</c:v>
                </c:pt>
                <c:pt idx="496">
                  <c:v>1924</c:v>
                </c:pt>
                <c:pt idx="497">
                  <c:v>1924</c:v>
                </c:pt>
                <c:pt idx="498">
                  <c:v>1924</c:v>
                </c:pt>
                <c:pt idx="499">
                  <c:v>1924</c:v>
                </c:pt>
                <c:pt idx="500">
                  <c:v>1924</c:v>
                </c:pt>
                <c:pt idx="501">
                  <c:v>1924</c:v>
                </c:pt>
                <c:pt idx="502">
                  <c:v>1924</c:v>
                </c:pt>
                <c:pt idx="503">
                  <c:v>1924</c:v>
                </c:pt>
                <c:pt idx="504">
                  <c:v>1904</c:v>
                </c:pt>
                <c:pt idx="505">
                  <c:v>1904</c:v>
                </c:pt>
                <c:pt idx="506">
                  <c:v>1904</c:v>
                </c:pt>
                <c:pt idx="507">
                  <c:v>1904</c:v>
                </c:pt>
                <c:pt idx="508">
                  <c:v>1904</c:v>
                </c:pt>
                <c:pt idx="509">
                  <c:v>1904</c:v>
                </c:pt>
                <c:pt idx="510">
                  <c:v>1904</c:v>
                </c:pt>
                <c:pt idx="511">
                  <c:v>1904</c:v>
                </c:pt>
                <c:pt idx="512">
                  <c:v>1904</c:v>
                </c:pt>
                <c:pt idx="513">
                  <c:v>1904</c:v>
                </c:pt>
                <c:pt idx="514">
                  <c:v>1906</c:v>
                </c:pt>
                <c:pt idx="515">
                  <c:v>1906</c:v>
                </c:pt>
                <c:pt idx="516">
                  <c:v>1906</c:v>
                </c:pt>
                <c:pt idx="517">
                  <c:v>1906</c:v>
                </c:pt>
                <c:pt idx="518">
                  <c:v>1906</c:v>
                </c:pt>
                <c:pt idx="519">
                  <c:v>1906</c:v>
                </c:pt>
                <c:pt idx="520">
                  <c:v>1906</c:v>
                </c:pt>
                <c:pt idx="521">
                  <c:v>1906</c:v>
                </c:pt>
                <c:pt idx="522">
                  <c:v>1928</c:v>
                </c:pt>
                <c:pt idx="523">
                  <c:v>1948</c:v>
                </c:pt>
                <c:pt idx="524">
                  <c:v>1948</c:v>
                </c:pt>
                <c:pt idx="525">
                  <c:v>1948</c:v>
                </c:pt>
                <c:pt idx="526">
                  <c:v>1948</c:v>
                </c:pt>
                <c:pt idx="527">
                  <c:v>1936</c:v>
                </c:pt>
                <c:pt idx="528">
                  <c:v>1936</c:v>
                </c:pt>
                <c:pt idx="529">
                  <c:v>1896</c:v>
                </c:pt>
                <c:pt idx="530">
                  <c:v>1896</c:v>
                </c:pt>
                <c:pt idx="531">
                  <c:v>1896</c:v>
                </c:pt>
                <c:pt idx="532">
                  <c:v>1896</c:v>
                </c:pt>
                <c:pt idx="533">
                  <c:v>1896</c:v>
                </c:pt>
                <c:pt idx="534">
                  <c:v>1896</c:v>
                </c:pt>
                <c:pt idx="535">
                  <c:v>1896</c:v>
                </c:pt>
                <c:pt idx="536">
                  <c:v>1896</c:v>
                </c:pt>
                <c:pt idx="537">
                  <c:v>1896</c:v>
                </c:pt>
                <c:pt idx="538">
                  <c:v>1896</c:v>
                </c:pt>
                <c:pt idx="539">
                  <c:v>1992</c:v>
                </c:pt>
                <c:pt idx="540">
                  <c:v>1992</c:v>
                </c:pt>
                <c:pt idx="541">
                  <c:v>1992</c:v>
                </c:pt>
                <c:pt idx="542">
                  <c:v>1992</c:v>
                </c:pt>
                <c:pt idx="543">
                  <c:v>1992</c:v>
                </c:pt>
                <c:pt idx="544">
                  <c:v>1992</c:v>
                </c:pt>
                <c:pt idx="545">
                  <c:v>1992</c:v>
                </c:pt>
                <c:pt idx="546">
                  <c:v>1992</c:v>
                </c:pt>
                <c:pt idx="547">
                  <c:v>1992</c:v>
                </c:pt>
                <c:pt idx="548">
                  <c:v>1992</c:v>
                </c:pt>
                <c:pt idx="549">
                  <c:v>1992</c:v>
                </c:pt>
                <c:pt idx="550">
                  <c:v>1992</c:v>
                </c:pt>
                <c:pt idx="551">
                  <c:v>1992</c:v>
                </c:pt>
                <c:pt idx="552">
                  <c:v>1992</c:v>
                </c:pt>
                <c:pt idx="553">
                  <c:v>1992</c:v>
                </c:pt>
                <c:pt idx="554">
                  <c:v>1992</c:v>
                </c:pt>
                <c:pt idx="555">
                  <c:v>1992</c:v>
                </c:pt>
                <c:pt idx="556">
                  <c:v>1992</c:v>
                </c:pt>
                <c:pt idx="557">
                  <c:v>1992</c:v>
                </c:pt>
                <c:pt idx="558">
                  <c:v>1992</c:v>
                </c:pt>
                <c:pt idx="559">
                  <c:v>2012</c:v>
                </c:pt>
                <c:pt idx="560">
                  <c:v>2012</c:v>
                </c:pt>
                <c:pt idx="561">
                  <c:v>2012</c:v>
                </c:pt>
                <c:pt idx="562">
                  <c:v>2012</c:v>
                </c:pt>
                <c:pt idx="563">
                  <c:v>2012</c:v>
                </c:pt>
                <c:pt idx="564">
                  <c:v>2012</c:v>
                </c:pt>
                <c:pt idx="565">
                  <c:v>2012</c:v>
                </c:pt>
                <c:pt idx="566">
                  <c:v>2012</c:v>
                </c:pt>
                <c:pt idx="567">
                  <c:v>1920</c:v>
                </c:pt>
                <c:pt idx="568">
                  <c:v>1920</c:v>
                </c:pt>
                <c:pt idx="569">
                  <c:v>1920</c:v>
                </c:pt>
                <c:pt idx="570">
                  <c:v>1920</c:v>
                </c:pt>
                <c:pt idx="571">
                  <c:v>1920</c:v>
                </c:pt>
                <c:pt idx="572">
                  <c:v>1920</c:v>
                </c:pt>
                <c:pt idx="573">
                  <c:v>1920</c:v>
                </c:pt>
                <c:pt idx="574">
                  <c:v>1920</c:v>
                </c:pt>
                <c:pt idx="575">
                  <c:v>1920</c:v>
                </c:pt>
                <c:pt idx="576">
                  <c:v>1920</c:v>
                </c:pt>
                <c:pt idx="577">
                  <c:v>1920</c:v>
                </c:pt>
                <c:pt idx="578">
                  <c:v>1920</c:v>
                </c:pt>
                <c:pt idx="579">
                  <c:v>1920</c:v>
                </c:pt>
                <c:pt idx="580">
                  <c:v>1920</c:v>
                </c:pt>
                <c:pt idx="581">
                  <c:v>1920</c:v>
                </c:pt>
                <c:pt idx="582">
                  <c:v>1920</c:v>
                </c:pt>
                <c:pt idx="583">
                  <c:v>1920</c:v>
                </c:pt>
                <c:pt idx="584">
                  <c:v>1920</c:v>
                </c:pt>
                <c:pt idx="585">
                  <c:v>1920</c:v>
                </c:pt>
                <c:pt idx="586">
                  <c:v>1920</c:v>
                </c:pt>
                <c:pt idx="587">
                  <c:v>1920</c:v>
                </c:pt>
                <c:pt idx="588">
                  <c:v>1920</c:v>
                </c:pt>
                <c:pt idx="589">
                  <c:v>1920</c:v>
                </c:pt>
                <c:pt idx="590">
                  <c:v>1920</c:v>
                </c:pt>
                <c:pt idx="591">
                  <c:v>1920</c:v>
                </c:pt>
                <c:pt idx="592">
                  <c:v>1920</c:v>
                </c:pt>
                <c:pt idx="593">
                  <c:v>1900</c:v>
                </c:pt>
                <c:pt idx="594">
                  <c:v>1900</c:v>
                </c:pt>
                <c:pt idx="595">
                  <c:v>1900</c:v>
                </c:pt>
                <c:pt idx="596">
                  <c:v>1900</c:v>
                </c:pt>
                <c:pt idx="597">
                  <c:v>1900</c:v>
                </c:pt>
                <c:pt idx="598">
                  <c:v>1988</c:v>
                </c:pt>
                <c:pt idx="599">
                  <c:v>1988</c:v>
                </c:pt>
                <c:pt idx="600">
                  <c:v>1988</c:v>
                </c:pt>
                <c:pt idx="601">
                  <c:v>1988</c:v>
                </c:pt>
                <c:pt idx="602">
                  <c:v>1992</c:v>
                </c:pt>
                <c:pt idx="603">
                  <c:v>1992</c:v>
                </c:pt>
                <c:pt idx="604">
                  <c:v>1932</c:v>
                </c:pt>
                <c:pt idx="605">
                  <c:v>1932</c:v>
                </c:pt>
                <c:pt idx="606">
                  <c:v>1932</c:v>
                </c:pt>
                <c:pt idx="607">
                  <c:v>1932</c:v>
                </c:pt>
                <c:pt idx="608">
                  <c:v>1932</c:v>
                </c:pt>
                <c:pt idx="609">
                  <c:v>1952</c:v>
                </c:pt>
                <c:pt idx="610">
                  <c:v>1952</c:v>
                </c:pt>
                <c:pt idx="611">
                  <c:v>1952</c:v>
                </c:pt>
                <c:pt idx="612">
                  <c:v>1952</c:v>
                </c:pt>
                <c:pt idx="613">
                  <c:v>1952</c:v>
                </c:pt>
                <c:pt idx="614">
                  <c:v>1952</c:v>
                </c:pt>
                <c:pt idx="615">
                  <c:v>1952</c:v>
                </c:pt>
                <c:pt idx="616">
                  <c:v>1952</c:v>
                </c:pt>
                <c:pt idx="617">
                  <c:v>1952</c:v>
                </c:pt>
                <c:pt idx="618">
                  <c:v>1952</c:v>
                </c:pt>
                <c:pt idx="619">
                  <c:v>1952</c:v>
                </c:pt>
                <c:pt idx="620">
                  <c:v>1952</c:v>
                </c:pt>
                <c:pt idx="621">
                  <c:v>1952</c:v>
                </c:pt>
                <c:pt idx="622">
                  <c:v>1952</c:v>
                </c:pt>
                <c:pt idx="623">
                  <c:v>1952</c:v>
                </c:pt>
                <c:pt idx="624">
                  <c:v>1980</c:v>
                </c:pt>
                <c:pt idx="625">
                  <c:v>1980</c:v>
                </c:pt>
                <c:pt idx="626">
                  <c:v>1980</c:v>
                </c:pt>
                <c:pt idx="627">
                  <c:v>2000</c:v>
                </c:pt>
                <c:pt idx="628">
                  <c:v>2000</c:v>
                </c:pt>
                <c:pt idx="629">
                  <c:v>2000</c:v>
                </c:pt>
                <c:pt idx="630">
                  <c:v>2000</c:v>
                </c:pt>
                <c:pt idx="631">
                  <c:v>1996</c:v>
                </c:pt>
                <c:pt idx="632">
                  <c:v>1996</c:v>
                </c:pt>
                <c:pt idx="633">
                  <c:v>1996</c:v>
                </c:pt>
                <c:pt idx="634">
                  <c:v>1996</c:v>
                </c:pt>
                <c:pt idx="635">
                  <c:v>1996</c:v>
                </c:pt>
                <c:pt idx="636">
                  <c:v>1996</c:v>
                </c:pt>
                <c:pt idx="637">
                  <c:v>1996</c:v>
                </c:pt>
                <c:pt idx="638">
                  <c:v>1996</c:v>
                </c:pt>
                <c:pt idx="639">
                  <c:v>1996</c:v>
                </c:pt>
                <c:pt idx="640">
                  <c:v>1996</c:v>
                </c:pt>
                <c:pt idx="641">
                  <c:v>1912</c:v>
                </c:pt>
                <c:pt idx="642">
                  <c:v>1912</c:v>
                </c:pt>
                <c:pt idx="643">
                  <c:v>1912</c:v>
                </c:pt>
                <c:pt idx="644">
                  <c:v>1912</c:v>
                </c:pt>
                <c:pt idx="645">
                  <c:v>1912</c:v>
                </c:pt>
                <c:pt idx="646">
                  <c:v>1912</c:v>
                </c:pt>
                <c:pt idx="647">
                  <c:v>1912</c:v>
                </c:pt>
                <c:pt idx="648">
                  <c:v>1912</c:v>
                </c:pt>
                <c:pt idx="649">
                  <c:v>1912</c:v>
                </c:pt>
                <c:pt idx="650">
                  <c:v>1912</c:v>
                </c:pt>
                <c:pt idx="651">
                  <c:v>1912</c:v>
                </c:pt>
                <c:pt idx="652">
                  <c:v>1912</c:v>
                </c:pt>
                <c:pt idx="653">
                  <c:v>1912</c:v>
                </c:pt>
                <c:pt idx="654">
                  <c:v>1912</c:v>
                </c:pt>
                <c:pt idx="655">
                  <c:v>1912</c:v>
                </c:pt>
                <c:pt idx="656">
                  <c:v>1912</c:v>
                </c:pt>
                <c:pt idx="657">
                  <c:v>1912</c:v>
                </c:pt>
                <c:pt idx="658">
                  <c:v>1912</c:v>
                </c:pt>
                <c:pt idx="659">
                  <c:v>1912</c:v>
                </c:pt>
                <c:pt idx="660">
                  <c:v>1912</c:v>
                </c:pt>
                <c:pt idx="661">
                  <c:v>1912</c:v>
                </c:pt>
                <c:pt idx="662">
                  <c:v>1912</c:v>
                </c:pt>
                <c:pt idx="663">
                  <c:v>1912</c:v>
                </c:pt>
                <c:pt idx="664">
                  <c:v>1912</c:v>
                </c:pt>
                <c:pt idx="665">
                  <c:v>1924</c:v>
                </c:pt>
                <c:pt idx="666">
                  <c:v>1924</c:v>
                </c:pt>
                <c:pt idx="667">
                  <c:v>1924</c:v>
                </c:pt>
                <c:pt idx="668">
                  <c:v>1924</c:v>
                </c:pt>
                <c:pt idx="669">
                  <c:v>1924</c:v>
                </c:pt>
                <c:pt idx="670">
                  <c:v>1924</c:v>
                </c:pt>
                <c:pt idx="671">
                  <c:v>1924</c:v>
                </c:pt>
                <c:pt idx="672">
                  <c:v>1924</c:v>
                </c:pt>
                <c:pt idx="673">
                  <c:v>1924</c:v>
                </c:pt>
                <c:pt idx="674">
                  <c:v>1924</c:v>
                </c:pt>
                <c:pt idx="675">
                  <c:v>1924</c:v>
                </c:pt>
                <c:pt idx="676">
                  <c:v>1924</c:v>
                </c:pt>
                <c:pt idx="677">
                  <c:v>2014</c:v>
                </c:pt>
                <c:pt idx="678">
                  <c:v>2014</c:v>
                </c:pt>
                <c:pt idx="679">
                  <c:v>1948</c:v>
                </c:pt>
                <c:pt idx="680">
                  <c:v>1948</c:v>
                </c:pt>
                <c:pt idx="681">
                  <c:v>1998</c:v>
                </c:pt>
                <c:pt idx="682">
                  <c:v>1998</c:v>
                </c:pt>
                <c:pt idx="683">
                  <c:v>2006</c:v>
                </c:pt>
                <c:pt idx="684">
                  <c:v>2006</c:v>
                </c:pt>
                <c:pt idx="685">
                  <c:v>2006</c:v>
                </c:pt>
                <c:pt idx="686">
                  <c:v>2006</c:v>
                </c:pt>
                <c:pt idx="687">
                  <c:v>2006</c:v>
                </c:pt>
                <c:pt idx="688">
                  <c:v>2006</c:v>
                </c:pt>
                <c:pt idx="689">
                  <c:v>2006</c:v>
                </c:pt>
                <c:pt idx="690">
                  <c:v>2006</c:v>
                </c:pt>
                <c:pt idx="691">
                  <c:v>2006</c:v>
                </c:pt>
                <c:pt idx="692">
                  <c:v>2008</c:v>
                </c:pt>
                <c:pt idx="693">
                  <c:v>2016</c:v>
                </c:pt>
                <c:pt idx="694">
                  <c:v>2016</c:v>
                </c:pt>
                <c:pt idx="695">
                  <c:v>2016</c:v>
                </c:pt>
                <c:pt idx="696">
                  <c:v>2004</c:v>
                </c:pt>
                <c:pt idx="697">
                  <c:v>2004</c:v>
                </c:pt>
                <c:pt idx="698">
                  <c:v>2004</c:v>
                </c:pt>
                <c:pt idx="699">
                  <c:v>2004</c:v>
                </c:pt>
                <c:pt idx="700">
                  <c:v>2004</c:v>
                </c:pt>
                <c:pt idx="701">
                  <c:v>2004</c:v>
                </c:pt>
                <c:pt idx="702">
                  <c:v>2004</c:v>
                </c:pt>
                <c:pt idx="703">
                  <c:v>2004</c:v>
                </c:pt>
                <c:pt idx="704">
                  <c:v>2004</c:v>
                </c:pt>
                <c:pt idx="705">
                  <c:v>2004</c:v>
                </c:pt>
                <c:pt idx="706">
                  <c:v>2004</c:v>
                </c:pt>
                <c:pt idx="707">
                  <c:v>2004</c:v>
                </c:pt>
                <c:pt idx="708">
                  <c:v>2004</c:v>
                </c:pt>
                <c:pt idx="709">
                  <c:v>2004</c:v>
                </c:pt>
                <c:pt idx="710">
                  <c:v>2004</c:v>
                </c:pt>
                <c:pt idx="711">
                  <c:v>2004</c:v>
                </c:pt>
                <c:pt idx="712">
                  <c:v>1960</c:v>
                </c:pt>
                <c:pt idx="713">
                  <c:v>1960</c:v>
                </c:pt>
                <c:pt idx="714">
                  <c:v>1960</c:v>
                </c:pt>
                <c:pt idx="715">
                  <c:v>1960</c:v>
                </c:pt>
                <c:pt idx="716">
                  <c:v>1960</c:v>
                </c:pt>
                <c:pt idx="717">
                  <c:v>1960</c:v>
                </c:pt>
                <c:pt idx="718">
                  <c:v>1960</c:v>
                </c:pt>
                <c:pt idx="719">
                  <c:v>1960</c:v>
                </c:pt>
                <c:pt idx="720">
                  <c:v>1964</c:v>
                </c:pt>
                <c:pt idx="721">
                  <c:v>1964</c:v>
                </c:pt>
                <c:pt idx="722">
                  <c:v>1964</c:v>
                </c:pt>
                <c:pt idx="723">
                  <c:v>1964</c:v>
                </c:pt>
                <c:pt idx="724">
                  <c:v>1964</c:v>
                </c:pt>
                <c:pt idx="725">
                  <c:v>1964</c:v>
                </c:pt>
                <c:pt idx="726">
                  <c:v>1964</c:v>
                </c:pt>
                <c:pt idx="727">
                  <c:v>1964</c:v>
                </c:pt>
                <c:pt idx="728">
                  <c:v>1964</c:v>
                </c:pt>
                <c:pt idx="729">
                  <c:v>1964</c:v>
                </c:pt>
                <c:pt idx="730">
                  <c:v>1984</c:v>
                </c:pt>
                <c:pt idx="731">
                  <c:v>1984</c:v>
                </c:pt>
                <c:pt idx="732">
                  <c:v>1984</c:v>
                </c:pt>
                <c:pt idx="733">
                  <c:v>1984</c:v>
                </c:pt>
                <c:pt idx="734">
                  <c:v>1984</c:v>
                </c:pt>
                <c:pt idx="735">
                  <c:v>1984</c:v>
                </c:pt>
                <c:pt idx="736">
                  <c:v>1984</c:v>
                </c:pt>
                <c:pt idx="737">
                  <c:v>1968</c:v>
                </c:pt>
                <c:pt idx="738">
                  <c:v>1968</c:v>
                </c:pt>
                <c:pt idx="739">
                  <c:v>1968</c:v>
                </c:pt>
                <c:pt idx="740">
                  <c:v>1968</c:v>
                </c:pt>
                <c:pt idx="741">
                  <c:v>1968</c:v>
                </c:pt>
                <c:pt idx="742">
                  <c:v>1968</c:v>
                </c:pt>
                <c:pt idx="743">
                  <c:v>1972</c:v>
                </c:pt>
                <c:pt idx="744">
                  <c:v>1972</c:v>
                </c:pt>
                <c:pt idx="745">
                  <c:v>1972</c:v>
                </c:pt>
                <c:pt idx="746">
                  <c:v>1988</c:v>
                </c:pt>
                <c:pt idx="747">
                  <c:v>1988</c:v>
                </c:pt>
                <c:pt idx="748">
                  <c:v>1988</c:v>
                </c:pt>
                <c:pt idx="749">
                  <c:v>1988</c:v>
                </c:pt>
                <c:pt idx="750">
                  <c:v>1988</c:v>
                </c:pt>
                <c:pt idx="751">
                  <c:v>1988</c:v>
                </c:pt>
                <c:pt idx="752">
                  <c:v>1988</c:v>
                </c:pt>
                <c:pt idx="753">
                  <c:v>1988</c:v>
                </c:pt>
                <c:pt idx="754">
                  <c:v>1988</c:v>
                </c:pt>
                <c:pt idx="755">
                  <c:v>1952</c:v>
                </c:pt>
                <c:pt idx="756">
                  <c:v>1952</c:v>
                </c:pt>
                <c:pt idx="757">
                  <c:v>1952</c:v>
                </c:pt>
                <c:pt idx="758">
                  <c:v>1952</c:v>
                </c:pt>
                <c:pt idx="759">
                  <c:v>1952</c:v>
                </c:pt>
                <c:pt idx="760">
                  <c:v>1952</c:v>
                </c:pt>
                <c:pt idx="761">
                  <c:v>1956</c:v>
                </c:pt>
                <c:pt idx="762">
                  <c:v>1956</c:v>
                </c:pt>
                <c:pt idx="763">
                  <c:v>1956</c:v>
                </c:pt>
                <c:pt idx="764">
                  <c:v>1956</c:v>
                </c:pt>
                <c:pt idx="765">
                  <c:v>1956</c:v>
                </c:pt>
                <c:pt idx="766">
                  <c:v>1956</c:v>
                </c:pt>
                <c:pt idx="767">
                  <c:v>1956</c:v>
                </c:pt>
                <c:pt idx="768">
                  <c:v>1956</c:v>
                </c:pt>
                <c:pt idx="769">
                  <c:v>1960</c:v>
                </c:pt>
                <c:pt idx="770">
                  <c:v>1960</c:v>
                </c:pt>
                <c:pt idx="771">
                  <c:v>1928</c:v>
                </c:pt>
                <c:pt idx="772">
                  <c:v>1928</c:v>
                </c:pt>
                <c:pt idx="773">
                  <c:v>1928</c:v>
                </c:pt>
                <c:pt idx="774">
                  <c:v>1976</c:v>
                </c:pt>
                <c:pt idx="775">
                  <c:v>1976</c:v>
                </c:pt>
                <c:pt idx="776">
                  <c:v>1976</c:v>
                </c:pt>
                <c:pt idx="777">
                  <c:v>1976</c:v>
                </c:pt>
                <c:pt idx="778">
                  <c:v>1976</c:v>
                </c:pt>
                <c:pt idx="779">
                  <c:v>1976</c:v>
                </c:pt>
                <c:pt idx="780">
                  <c:v>1976</c:v>
                </c:pt>
                <c:pt idx="781">
                  <c:v>1976</c:v>
                </c:pt>
                <c:pt idx="782">
                  <c:v>1976</c:v>
                </c:pt>
                <c:pt idx="783">
                  <c:v>1976</c:v>
                </c:pt>
                <c:pt idx="784">
                  <c:v>1976</c:v>
                </c:pt>
                <c:pt idx="785">
                  <c:v>1976</c:v>
                </c:pt>
                <c:pt idx="786">
                  <c:v>1976</c:v>
                </c:pt>
                <c:pt idx="787">
                  <c:v>1976</c:v>
                </c:pt>
                <c:pt idx="788">
                  <c:v>1964</c:v>
                </c:pt>
                <c:pt idx="789">
                  <c:v>1964</c:v>
                </c:pt>
                <c:pt idx="790">
                  <c:v>1964</c:v>
                </c:pt>
                <c:pt idx="791">
                  <c:v>1964</c:v>
                </c:pt>
                <c:pt idx="792">
                  <c:v>2010</c:v>
                </c:pt>
                <c:pt idx="793">
                  <c:v>2010</c:v>
                </c:pt>
                <c:pt idx="794">
                  <c:v>2010</c:v>
                </c:pt>
                <c:pt idx="795">
                  <c:v>2010</c:v>
                </c:pt>
                <c:pt idx="796">
                  <c:v>1968</c:v>
                </c:pt>
                <c:pt idx="797">
                  <c:v>1968</c:v>
                </c:pt>
                <c:pt idx="798">
                  <c:v>1968</c:v>
                </c:pt>
                <c:pt idx="799">
                  <c:v>1968</c:v>
                </c:pt>
                <c:pt idx="800">
                  <c:v>1968</c:v>
                </c:pt>
                <c:pt idx="801">
                  <c:v>1968</c:v>
                </c:pt>
                <c:pt idx="802">
                  <c:v>1968</c:v>
                </c:pt>
                <c:pt idx="803">
                  <c:v>1968</c:v>
                </c:pt>
                <c:pt idx="804">
                  <c:v>1972</c:v>
                </c:pt>
                <c:pt idx="805">
                  <c:v>1972</c:v>
                </c:pt>
                <c:pt idx="806">
                  <c:v>1972</c:v>
                </c:pt>
                <c:pt idx="807">
                  <c:v>1972</c:v>
                </c:pt>
                <c:pt idx="808">
                  <c:v>1972</c:v>
                </c:pt>
                <c:pt idx="809">
                  <c:v>1976</c:v>
                </c:pt>
                <c:pt idx="810">
                  <c:v>1976</c:v>
                </c:pt>
                <c:pt idx="811">
                  <c:v>1976</c:v>
                </c:pt>
                <c:pt idx="812">
                  <c:v>1976</c:v>
                </c:pt>
                <c:pt idx="813">
                  <c:v>1924</c:v>
                </c:pt>
                <c:pt idx="814">
                  <c:v>1924</c:v>
                </c:pt>
                <c:pt idx="815">
                  <c:v>1924</c:v>
                </c:pt>
                <c:pt idx="816">
                  <c:v>1924</c:v>
                </c:pt>
                <c:pt idx="817">
                  <c:v>1924</c:v>
                </c:pt>
                <c:pt idx="818">
                  <c:v>1924</c:v>
                </c:pt>
                <c:pt idx="819">
                  <c:v>1924</c:v>
                </c:pt>
                <c:pt idx="820">
                  <c:v>1924</c:v>
                </c:pt>
                <c:pt idx="821">
                  <c:v>1924</c:v>
                </c:pt>
                <c:pt idx="822">
                  <c:v>1924</c:v>
                </c:pt>
                <c:pt idx="823">
                  <c:v>1924</c:v>
                </c:pt>
                <c:pt idx="824">
                  <c:v>1924</c:v>
                </c:pt>
                <c:pt idx="825">
                  <c:v>1924</c:v>
                </c:pt>
                <c:pt idx="826">
                  <c:v>1924</c:v>
                </c:pt>
                <c:pt idx="827">
                  <c:v>1924</c:v>
                </c:pt>
                <c:pt idx="828">
                  <c:v>1924</c:v>
                </c:pt>
                <c:pt idx="829">
                  <c:v>1924</c:v>
                </c:pt>
                <c:pt idx="830">
                  <c:v>1924</c:v>
                </c:pt>
                <c:pt idx="831">
                  <c:v>1924</c:v>
                </c:pt>
                <c:pt idx="832">
                  <c:v>1924</c:v>
                </c:pt>
                <c:pt idx="833">
                  <c:v>1924</c:v>
                </c:pt>
                <c:pt idx="834">
                  <c:v>1924</c:v>
                </c:pt>
                <c:pt idx="835">
                  <c:v>1904</c:v>
                </c:pt>
                <c:pt idx="836">
                  <c:v>1904</c:v>
                </c:pt>
                <c:pt idx="837">
                  <c:v>1904</c:v>
                </c:pt>
                <c:pt idx="838">
                  <c:v>1904</c:v>
                </c:pt>
                <c:pt idx="839">
                  <c:v>1904</c:v>
                </c:pt>
                <c:pt idx="840">
                  <c:v>1904</c:v>
                </c:pt>
                <c:pt idx="841">
                  <c:v>1904</c:v>
                </c:pt>
                <c:pt idx="842">
                  <c:v>1904</c:v>
                </c:pt>
                <c:pt idx="843">
                  <c:v>1904</c:v>
                </c:pt>
                <c:pt idx="844">
                  <c:v>1904</c:v>
                </c:pt>
                <c:pt idx="845">
                  <c:v>1904</c:v>
                </c:pt>
                <c:pt idx="846">
                  <c:v>1906</c:v>
                </c:pt>
                <c:pt idx="847">
                  <c:v>1906</c:v>
                </c:pt>
                <c:pt idx="848">
                  <c:v>1906</c:v>
                </c:pt>
                <c:pt idx="849">
                  <c:v>1906</c:v>
                </c:pt>
                <c:pt idx="850">
                  <c:v>1906</c:v>
                </c:pt>
                <c:pt idx="851">
                  <c:v>1906</c:v>
                </c:pt>
                <c:pt idx="852">
                  <c:v>1906</c:v>
                </c:pt>
                <c:pt idx="853">
                  <c:v>1906</c:v>
                </c:pt>
                <c:pt idx="854">
                  <c:v>1906</c:v>
                </c:pt>
                <c:pt idx="855">
                  <c:v>1906</c:v>
                </c:pt>
                <c:pt idx="856">
                  <c:v>1906</c:v>
                </c:pt>
                <c:pt idx="857">
                  <c:v>1906</c:v>
                </c:pt>
                <c:pt idx="858">
                  <c:v>1906</c:v>
                </c:pt>
                <c:pt idx="859">
                  <c:v>1928</c:v>
                </c:pt>
                <c:pt idx="860">
                  <c:v>1928</c:v>
                </c:pt>
                <c:pt idx="861">
                  <c:v>1908</c:v>
                </c:pt>
                <c:pt idx="862">
                  <c:v>1908</c:v>
                </c:pt>
                <c:pt idx="863">
                  <c:v>1908</c:v>
                </c:pt>
                <c:pt idx="864">
                  <c:v>1908</c:v>
                </c:pt>
                <c:pt idx="865">
                  <c:v>1908</c:v>
                </c:pt>
                <c:pt idx="866">
                  <c:v>1908</c:v>
                </c:pt>
                <c:pt idx="867">
                  <c:v>1908</c:v>
                </c:pt>
                <c:pt idx="868">
                  <c:v>1908</c:v>
                </c:pt>
                <c:pt idx="869">
                  <c:v>1948</c:v>
                </c:pt>
                <c:pt idx="870">
                  <c:v>1948</c:v>
                </c:pt>
                <c:pt idx="871">
                  <c:v>1948</c:v>
                </c:pt>
                <c:pt idx="872">
                  <c:v>1948</c:v>
                </c:pt>
                <c:pt idx="873">
                  <c:v>1948</c:v>
                </c:pt>
                <c:pt idx="874">
                  <c:v>1948</c:v>
                </c:pt>
                <c:pt idx="875">
                  <c:v>1948</c:v>
                </c:pt>
                <c:pt idx="876">
                  <c:v>1948</c:v>
                </c:pt>
                <c:pt idx="877">
                  <c:v>1948</c:v>
                </c:pt>
                <c:pt idx="878">
                  <c:v>1948</c:v>
                </c:pt>
                <c:pt idx="879">
                  <c:v>1948</c:v>
                </c:pt>
                <c:pt idx="880">
                  <c:v>1932</c:v>
                </c:pt>
                <c:pt idx="881">
                  <c:v>1932</c:v>
                </c:pt>
                <c:pt idx="882">
                  <c:v>1932</c:v>
                </c:pt>
                <c:pt idx="883">
                  <c:v>1932</c:v>
                </c:pt>
                <c:pt idx="884">
                  <c:v>1932</c:v>
                </c:pt>
                <c:pt idx="885">
                  <c:v>1932</c:v>
                </c:pt>
                <c:pt idx="886">
                  <c:v>1932</c:v>
                </c:pt>
                <c:pt idx="887">
                  <c:v>1932</c:v>
                </c:pt>
                <c:pt idx="888">
                  <c:v>1936</c:v>
                </c:pt>
                <c:pt idx="889">
                  <c:v>1936</c:v>
                </c:pt>
                <c:pt idx="890">
                  <c:v>1936</c:v>
                </c:pt>
                <c:pt idx="891">
                  <c:v>1936</c:v>
                </c:pt>
                <c:pt idx="892">
                  <c:v>1936</c:v>
                </c:pt>
                <c:pt idx="893">
                  <c:v>1936</c:v>
                </c:pt>
                <c:pt idx="894">
                  <c:v>1936</c:v>
                </c:pt>
                <c:pt idx="895">
                  <c:v>1936</c:v>
                </c:pt>
                <c:pt idx="896">
                  <c:v>1936</c:v>
                </c:pt>
                <c:pt idx="897">
                  <c:v>1936</c:v>
                </c:pt>
                <c:pt idx="898">
                  <c:v>1896</c:v>
                </c:pt>
                <c:pt idx="899">
                  <c:v>1896</c:v>
                </c:pt>
                <c:pt idx="900">
                  <c:v>1896</c:v>
                </c:pt>
                <c:pt idx="901">
                  <c:v>1896</c:v>
                </c:pt>
                <c:pt idx="902">
                  <c:v>1896</c:v>
                </c:pt>
                <c:pt idx="903">
                  <c:v>1896</c:v>
                </c:pt>
                <c:pt idx="904">
                  <c:v>1896</c:v>
                </c:pt>
                <c:pt idx="905">
                  <c:v>1896</c:v>
                </c:pt>
                <c:pt idx="906">
                  <c:v>1896</c:v>
                </c:pt>
                <c:pt idx="907">
                  <c:v>1896</c:v>
                </c:pt>
                <c:pt idx="908">
                  <c:v>1896</c:v>
                </c:pt>
                <c:pt idx="909">
                  <c:v>1896</c:v>
                </c:pt>
                <c:pt idx="910">
                  <c:v>1896</c:v>
                </c:pt>
                <c:pt idx="911">
                  <c:v>1992</c:v>
                </c:pt>
                <c:pt idx="912">
                  <c:v>1992</c:v>
                </c:pt>
                <c:pt idx="913">
                  <c:v>1992</c:v>
                </c:pt>
                <c:pt idx="914">
                  <c:v>1992</c:v>
                </c:pt>
                <c:pt idx="915">
                  <c:v>1992</c:v>
                </c:pt>
                <c:pt idx="916">
                  <c:v>1992</c:v>
                </c:pt>
                <c:pt idx="917">
                  <c:v>1992</c:v>
                </c:pt>
                <c:pt idx="918">
                  <c:v>1992</c:v>
                </c:pt>
                <c:pt idx="919">
                  <c:v>1992</c:v>
                </c:pt>
                <c:pt idx="920">
                  <c:v>1992</c:v>
                </c:pt>
                <c:pt idx="921">
                  <c:v>1992</c:v>
                </c:pt>
                <c:pt idx="922">
                  <c:v>1992</c:v>
                </c:pt>
                <c:pt idx="923">
                  <c:v>1992</c:v>
                </c:pt>
                <c:pt idx="924">
                  <c:v>1992</c:v>
                </c:pt>
                <c:pt idx="925">
                  <c:v>1992</c:v>
                </c:pt>
                <c:pt idx="926">
                  <c:v>1992</c:v>
                </c:pt>
                <c:pt idx="927">
                  <c:v>1992</c:v>
                </c:pt>
                <c:pt idx="928">
                  <c:v>1992</c:v>
                </c:pt>
                <c:pt idx="929">
                  <c:v>1992</c:v>
                </c:pt>
                <c:pt idx="930">
                  <c:v>1992</c:v>
                </c:pt>
                <c:pt idx="931">
                  <c:v>1992</c:v>
                </c:pt>
                <c:pt idx="932">
                  <c:v>1992</c:v>
                </c:pt>
                <c:pt idx="933">
                  <c:v>1992</c:v>
                </c:pt>
                <c:pt idx="934">
                  <c:v>1992</c:v>
                </c:pt>
                <c:pt idx="935">
                  <c:v>1992</c:v>
                </c:pt>
                <c:pt idx="936">
                  <c:v>1992</c:v>
                </c:pt>
                <c:pt idx="937">
                  <c:v>1992</c:v>
                </c:pt>
                <c:pt idx="938">
                  <c:v>1992</c:v>
                </c:pt>
                <c:pt idx="939">
                  <c:v>1992</c:v>
                </c:pt>
                <c:pt idx="940">
                  <c:v>1992</c:v>
                </c:pt>
                <c:pt idx="941">
                  <c:v>1992</c:v>
                </c:pt>
                <c:pt idx="942">
                  <c:v>1992</c:v>
                </c:pt>
                <c:pt idx="943">
                  <c:v>1992</c:v>
                </c:pt>
                <c:pt idx="944">
                  <c:v>1992</c:v>
                </c:pt>
                <c:pt idx="945">
                  <c:v>1992</c:v>
                </c:pt>
                <c:pt idx="946">
                  <c:v>1992</c:v>
                </c:pt>
                <c:pt idx="947">
                  <c:v>1992</c:v>
                </c:pt>
                <c:pt idx="948">
                  <c:v>1992</c:v>
                </c:pt>
                <c:pt idx="949">
                  <c:v>1992</c:v>
                </c:pt>
                <c:pt idx="950">
                  <c:v>2012</c:v>
                </c:pt>
                <c:pt idx="951">
                  <c:v>2012</c:v>
                </c:pt>
                <c:pt idx="952">
                  <c:v>2012</c:v>
                </c:pt>
                <c:pt idx="953">
                  <c:v>2012</c:v>
                </c:pt>
                <c:pt idx="954">
                  <c:v>2012</c:v>
                </c:pt>
                <c:pt idx="955">
                  <c:v>2012</c:v>
                </c:pt>
                <c:pt idx="956">
                  <c:v>2012</c:v>
                </c:pt>
                <c:pt idx="957">
                  <c:v>2012</c:v>
                </c:pt>
                <c:pt idx="958">
                  <c:v>2012</c:v>
                </c:pt>
                <c:pt idx="959">
                  <c:v>1920</c:v>
                </c:pt>
                <c:pt idx="960">
                  <c:v>1920</c:v>
                </c:pt>
                <c:pt idx="961">
                  <c:v>1920</c:v>
                </c:pt>
                <c:pt idx="962">
                  <c:v>1920</c:v>
                </c:pt>
                <c:pt idx="963">
                  <c:v>1920</c:v>
                </c:pt>
                <c:pt idx="964">
                  <c:v>1920</c:v>
                </c:pt>
                <c:pt idx="965">
                  <c:v>1920</c:v>
                </c:pt>
                <c:pt idx="966">
                  <c:v>1920</c:v>
                </c:pt>
                <c:pt idx="967">
                  <c:v>1920</c:v>
                </c:pt>
                <c:pt idx="968">
                  <c:v>1920</c:v>
                </c:pt>
                <c:pt idx="969">
                  <c:v>1920</c:v>
                </c:pt>
                <c:pt idx="970">
                  <c:v>1920</c:v>
                </c:pt>
                <c:pt idx="971">
                  <c:v>1920</c:v>
                </c:pt>
                <c:pt idx="972">
                  <c:v>1920</c:v>
                </c:pt>
                <c:pt idx="973">
                  <c:v>1920</c:v>
                </c:pt>
                <c:pt idx="974">
                  <c:v>1920</c:v>
                </c:pt>
                <c:pt idx="975">
                  <c:v>1920</c:v>
                </c:pt>
                <c:pt idx="976">
                  <c:v>1920</c:v>
                </c:pt>
                <c:pt idx="977">
                  <c:v>1920</c:v>
                </c:pt>
                <c:pt idx="978">
                  <c:v>1920</c:v>
                </c:pt>
                <c:pt idx="979">
                  <c:v>1920</c:v>
                </c:pt>
                <c:pt idx="980">
                  <c:v>1920</c:v>
                </c:pt>
                <c:pt idx="981">
                  <c:v>1920</c:v>
                </c:pt>
                <c:pt idx="982">
                  <c:v>1920</c:v>
                </c:pt>
                <c:pt idx="983">
                  <c:v>1920</c:v>
                </c:pt>
                <c:pt idx="984">
                  <c:v>1920</c:v>
                </c:pt>
                <c:pt idx="985">
                  <c:v>1920</c:v>
                </c:pt>
                <c:pt idx="986">
                  <c:v>1920</c:v>
                </c:pt>
                <c:pt idx="987">
                  <c:v>1920</c:v>
                </c:pt>
                <c:pt idx="988">
                  <c:v>1920</c:v>
                </c:pt>
                <c:pt idx="989">
                  <c:v>1920</c:v>
                </c:pt>
                <c:pt idx="990">
                  <c:v>1920</c:v>
                </c:pt>
                <c:pt idx="991">
                  <c:v>1920</c:v>
                </c:pt>
                <c:pt idx="992">
                  <c:v>1920</c:v>
                </c:pt>
                <c:pt idx="993">
                  <c:v>1920</c:v>
                </c:pt>
                <c:pt idx="994">
                  <c:v>1920</c:v>
                </c:pt>
                <c:pt idx="995">
                  <c:v>1920</c:v>
                </c:pt>
                <c:pt idx="996">
                  <c:v>1920</c:v>
                </c:pt>
                <c:pt idx="997">
                  <c:v>1920</c:v>
                </c:pt>
                <c:pt idx="998">
                  <c:v>1920</c:v>
                </c:pt>
                <c:pt idx="999">
                  <c:v>1900</c:v>
                </c:pt>
              </c:numCache>
            </c:numRef>
          </c:val>
          <c:smooth val="0"/>
          <c:extLst>
            <c:ext xmlns:c16="http://schemas.microsoft.com/office/drawing/2014/chart" uri="{C3380CC4-5D6E-409C-BE32-E72D297353CC}">
              <c16:uniqueId val="{00000000-D178-491E-ADE8-461DCD790012}"/>
            </c:ext>
          </c:extLst>
        </c:ser>
        <c:ser>
          <c:idx val="1"/>
          <c:order val="1"/>
          <c:tx>
            <c:strRef>
              <c:f>'Question 13'!$H$30</c:f>
              <c:strCache>
                <c:ptCount val="1"/>
                <c:pt idx="0">
                  <c:v>Total_Medalists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'Question 13'!$D$31:$D$1030</c:f>
              <c:strCache>
                <c:ptCount val="1000"/>
                <c:pt idx="0">
                  <c:v>USA</c:v>
                </c:pt>
                <c:pt idx="1">
                  <c:v>USA</c:v>
                </c:pt>
                <c:pt idx="2">
                  <c:v>France</c:v>
                </c:pt>
                <c:pt idx="3">
                  <c:v>USA</c:v>
                </c:pt>
                <c:pt idx="4">
                  <c:v>Germany</c:v>
                </c:pt>
                <c:pt idx="5">
                  <c:v>UK</c:v>
                </c:pt>
                <c:pt idx="6">
                  <c:v>Italy</c:v>
                </c:pt>
                <c:pt idx="7">
                  <c:v>USA</c:v>
                </c:pt>
                <c:pt idx="8">
                  <c:v>Sweden</c:v>
                </c:pt>
                <c:pt idx="9">
                  <c:v>UK</c:v>
                </c:pt>
                <c:pt idx="10">
                  <c:v>Canada</c:v>
                </c:pt>
                <c:pt idx="11">
                  <c:v>Germany</c:v>
                </c:pt>
                <c:pt idx="12">
                  <c:v>Italy</c:v>
                </c:pt>
                <c:pt idx="13">
                  <c:v>Japan</c:v>
                </c:pt>
                <c:pt idx="14">
                  <c:v>USA</c:v>
                </c:pt>
                <c:pt idx="15">
                  <c:v>Italy</c:v>
                </c:pt>
                <c:pt idx="16">
                  <c:v>France</c:v>
                </c:pt>
                <c:pt idx="17">
                  <c:v>Italy</c:v>
                </c:pt>
                <c:pt idx="18">
                  <c:v>Germany</c:v>
                </c:pt>
                <c:pt idx="19">
                  <c:v>Canada</c:v>
                </c:pt>
                <c:pt idx="20">
                  <c:v>Spain</c:v>
                </c:pt>
                <c:pt idx="21">
                  <c:v>Japan</c:v>
                </c:pt>
                <c:pt idx="22">
                  <c:v>Austria</c:v>
                </c:pt>
                <c:pt idx="23">
                  <c:v>Sweden</c:v>
                </c:pt>
                <c:pt idx="24">
                  <c:v>France</c:v>
                </c:pt>
                <c:pt idx="25">
                  <c:v>Netherlands</c:v>
                </c:pt>
                <c:pt idx="26">
                  <c:v>USA</c:v>
                </c:pt>
                <c:pt idx="27">
                  <c:v>Australia</c:v>
                </c:pt>
                <c:pt idx="28">
                  <c:v>Canada</c:v>
                </c:pt>
                <c:pt idx="29">
                  <c:v>Hungary</c:v>
                </c:pt>
                <c:pt idx="30">
                  <c:v>Switzerland</c:v>
                </c:pt>
                <c:pt idx="31">
                  <c:v>Sweden</c:v>
                </c:pt>
                <c:pt idx="32">
                  <c:v>Finland</c:v>
                </c:pt>
                <c:pt idx="33">
                  <c:v>UK</c:v>
                </c:pt>
                <c:pt idx="34">
                  <c:v>Germany</c:v>
                </c:pt>
                <c:pt idx="35">
                  <c:v>UK</c:v>
                </c:pt>
                <c:pt idx="36">
                  <c:v>UK</c:v>
                </c:pt>
                <c:pt idx="37">
                  <c:v>Canada</c:v>
                </c:pt>
                <c:pt idx="38">
                  <c:v>Romania</c:v>
                </c:pt>
                <c:pt idx="39">
                  <c:v>South Korea</c:v>
                </c:pt>
                <c:pt idx="40">
                  <c:v>Australia</c:v>
                </c:pt>
                <c:pt idx="41">
                  <c:v>Hungary</c:v>
                </c:pt>
                <c:pt idx="42">
                  <c:v>Hungary</c:v>
                </c:pt>
                <c:pt idx="43">
                  <c:v>Spain</c:v>
                </c:pt>
                <c:pt idx="44">
                  <c:v>Australia</c:v>
                </c:pt>
                <c:pt idx="45">
                  <c:v>China</c:v>
                </c:pt>
                <c:pt idx="46">
                  <c:v>Poland</c:v>
                </c:pt>
                <c:pt idx="47">
                  <c:v>Russia</c:v>
                </c:pt>
                <c:pt idx="48">
                  <c:v>USA</c:v>
                </c:pt>
                <c:pt idx="49">
                  <c:v>Soviet Union</c:v>
                </c:pt>
                <c:pt idx="50">
                  <c:v>USA</c:v>
                </c:pt>
                <c:pt idx="51">
                  <c:v>Spain</c:v>
                </c:pt>
                <c:pt idx="52">
                  <c:v>New Zealand</c:v>
                </c:pt>
                <c:pt idx="53">
                  <c:v>Japan</c:v>
                </c:pt>
                <c:pt idx="54">
                  <c:v>France</c:v>
                </c:pt>
                <c:pt idx="55">
                  <c:v>Soviet Union</c:v>
                </c:pt>
                <c:pt idx="56">
                  <c:v>Russia</c:v>
                </c:pt>
                <c:pt idx="57">
                  <c:v>Poland</c:v>
                </c:pt>
                <c:pt idx="58">
                  <c:v>France</c:v>
                </c:pt>
                <c:pt idx="59">
                  <c:v>Japan</c:v>
                </c:pt>
                <c:pt idx="60">
                  <c:v>Finland</c:v>
                </c:pt>
                <c:pt idx="61">
                  <c:v>Netherlands</c:v>
                </c:pt>
                <c:pt idx="62">
                  <c:v>Brazil</c:v>
                </c:pt>
                <c:pt idx="63">
                  <c:v>South Korea</c:v>
                </c:pt>
                <c:pt idx="64">
                  <c:v>France</c:v>
                </c:pt>
                <c:pt idx="65">
                  <c:v>Japan</c:v>
                </c:pt>
                <c:pt idx="66">
                  <c:v>UK</c:v>
                </c:pt>
                <c:pt idx="67">
                  <c:v>Netherlands</c:v>
                </c:pt>
                <c:pt idx="68">
                  <c:v>Japan</c:v>
                </c:pt>
                <c:pt idx="69">
                  <c:v>Poland</c:v>
                </c:pt>
                <c:pt idx="70">
                  <c:v>Finland</c:v>
                </c:pt>
                <c:pt idx="71">
                  <c:v>Hungary</c:v>
                </c:pt>
                <c:pt idx="72">
                  <c:v>Soviet Union</c:v>
                </c:pt>
                <c:pt idx="73">
                  <c:v>Norway</c:v>
                </c:pt>
                <c:pt idx="74">
                  <c:v>Austria</c:v>
                </c:pt>
                <c:pt idx="75">
                  <c:v>Soviet Union</c:v>
                </c:pt>
                <c:pt idx="76">
                  <c:v>Australia</c:v>
                </c:pt>
                <c:pt idx="77">
                  <c:v>Belgium</c:v>
                </c:pt>
                <c:pt idx="78">
                  <c:v>Czechoslovakia</c:v>
                </c:pt>
                <c:pt idx="79">
                  <c:v>China</c:v>
                </c:pt>
                <c:pt idx="80">
                  <c:v>Canada</c:v>
                </c:pt>
                <c:pt idx="81">
                  <c:v>Sweden</c:v>
                </c:pt>
                <c:pt idx="82">
                  <c:v>Hungary</c:v>
                </c:pt>
                <c:pt idx="83">
                  <c:v>Germany</c:v>
                </c:pt>
                <c:pt idx="84">
                  <c:v>USA</c:v>
                </c:pt>
                <c:pt idx="85">
                  <c:v>Germany</c:v>
                </c:pt>
                <c:pt idx="86">
                  <c:v>Poland</c:v>
                </c:pt>
                <c:pt idx="87">
                  <c:v>Austria</c:v>
                </c:pt>
                <c:pt idx="88">
                  <c:v>Mexico</c:v>
                </c:pt>
                <c:pt idx="89">
                  <c:v>West Germany</c:v>
                </c:pt>
                <c:pt idx="90">
                  <c:v>Switzerland</c:v>
                </c:pt>
                <c:pt idx="91">
                  <c:v>Poland</c:v>
                </c:pt>
                <c:pt idx="92">
                  <c:v>Netherlands</c:v>
                </c:pt>
                <c:pt idx="93">
                  <c:v>Australia</c:v>
                </c:pt>
                <c:pt idx="94">
                  <c:v>Russia</c:v>
                </c:pt>
                <c:pt idx="95">
                  <c:v>Czechoslovakia</c:v>
                </c:pt>
                <c:pt idx="96">
                  <c:v>Netherlands</c:v>
                </c:pt>
                <c:pt idx="97">
                  <c:v>Czechoslovakia</c:v>
                </c:pt>
                <c:pt idx="98">
                  <c:v>China</c:v>
                </c:pt>
                <c:pt idx="99">
                  <c:v>Norway</c:v>
                </c:pt>
                <c:pt idx="100">
                  <c:v>Denmark</c:v>
                </c:pt>
                <c:pt idx="101">
                  <c:v>Norway</c:v>
                </c:pt>
                <c:pt idx="102">
                  <c:v>Switzerland</c:v>
                </c:pt>
                <c:pt idx="103">
                  <c:v>Canada</c:v>
                </c:pt>
                <c:pt idx="104">
                  <c:v>Austria</c:v>
                </c:pt>
                <c:pt idx="105">
                  <c:v>Italy</c:v>
                </c:pt>
                <c:pt idx="106">
                  <c:v>Poland</c:v>
                </c:pt>
                <c:pt idx="107">
                  <c:v>Germany</c:v>
                </c:pt>
                <c:pt idx="108">
                  <c:v>France</c:v>
                </c:pt>
                <c:pt idx="109">
                  <c:v>Canada</c:v>
                </c:pt>
                <c:pt idx="110">
                  <c:v>Japan</c:v>
                </c:pt>
                <c:pt idx="111">
                  <c:v>New Zealand</c:v>
                </c:pt>
                <c:pt idx="112">
                  <c:v>Spain</c:v>
                </c:pt>
                <c:pt idx="113">
                  <c:v>Brazil</c:v>
                </c:pt>
                <c:pt idx="114">
                  <c:v>Romania</c:v>
                </c:pt>
                <c:pt idx="115">
                  <c:v>West Germany</c:v>
                </c:pt>
                <c:pt idx="116">
                  <c:v>Italy</c:v>
                </c:pt>
                <c:pt idx="117">
                  <c:v>China</c:v>
                </c:pt>
                <c:pt idx="118">
                  <c:v>Germany</c:v>
                </c:pt>
                <c:pt idx="119">
                  <c:v>Bulgaria</c:v>
                </c:pt>
                <c:pt idx="120">
                  <c:v>Switzerland</c:v>
                </c:pt>
                <c:pt idx="121">
                  <c:v>Russia</c:v>
                </c:pt>
                <c:pt idx="122">
                  <c:v>Egypt</c:v>
                </c:pt>
                <c:pt idx="123">
                  <c:v>Argentina</c:v>
                </c:pt>
                <c:pt idx="124">
                  <c:v>Denmark</c:v>
                </c:pt>
                <c:pt idx="125">
                  <c:v>USA</c:v>
                </c:pt>
                <c:pt idx="126">
                  <c:v>Canada</c:v>
                </c:pt>
                <c:pt idx="127">
                  <c:v>Sweden</c:v>
                </c:pt>
                <c:pt idx="128">
                  <c:v>Soviet Union</c:v>
                </c:pt>
                <c:pt idx="129">
                  <c:v>Austria</c:v>
                </c:pt>
                <c:pt idx="130">
                  <c:v>Denmark</c:v>
                </c:pt>
                <c:pt idx="131">
                  <c:v>South Korea</c:v>
                </c:pt>
                <c:pt idx="132">
                  <c:v>China</c:v>
                </c:pt>
                <c:pt idx="133">
                  <c:v>Spain</c:v>
                </c:pt>
                <c:pt idx="134">
                  <c:v>UK</c:v>
                </c:pt>
                <c:pt idx="135">
                  <c:v>Romania</c:v>
                </c:pt>
                <c:pt idx="136">
                  <c:v>Italy</c:v>
                </c:pt>
                <c:pt idx="137">
                  <c:v>Finland</c:v>
                </c:pt>
                <c:pt idx="138">
                  <c:v>Greece</c:v>
                </c:pt>
                <c:pt idx="139">
                  <c:v>East Germany</c:v>
                </c:pt>
                <c:pt idx="140">
                  <c:v>Portugal</c:v>
                </c:pt>
                <c:pt idx="141">
                  <c:v>Soviet Union</c:v>
                </c:pt>
                <c:pt idx="142">
                  <c:v>Switzerland</c:v>
                </c:pt>
                <c:pt idx="143">
                  <c:v>China</c:v>
                </c:pt>
                <c:pt idx="144">
                  <c:v>Argentina</c:v>
                </c:pt>
                <c:pt idx="145">
                  <c:v>Cuba</c:v>
                </c:pt>
                <c:pt idx="146">
                  <c:v>Spain</c:v>
                </c:pt>
                <c:pt idx="147">
                  <c:v>Czechoslovakia</c:v>
                </c:pt>
                <c:pt idx="148">
                  <c:v>Russia</c:v>
                </c:pt>
                <c:pt idx="149">
                  <c:v>Finland</c:v>
                </c:pt>
                <c:pt idx="150">
                  <c:v>Sweden</c:v>
                </c:pt>
                <c:pt idx="151">
                  <c:v>South Korea</c:v>
                </c:pt>
                <c:pt idx="152">
                  <c:v>Australia</c:v>
                </c:pt>
                <c:pt idx="153">
                  <c:v>Sweden</c:v>
                </c:pt>
                <c:pt idx="154">
                  <c:v>Poland</c:v>
                </c:pt>
                <c:pt idx="155">
                  <c:v>China</c:v>
                </c:pt>
                <c:pt idx="156">
                  <c:v>Netherlands</c:v>
                </c:pt>
                <c:pt idx="157">
                  <c:v>Japan</c:v>
                </c:pt>
                <c:pt idx="158">
                  <c:v>Greece</c:v>
                </c:pt>
                <c:pt idx="159">
                  <c:v>Finland</c:v>
                </c:pt>
                <c:pt idx="160">
                  <c:v>Belgium</c:v>
                </c:pt>
                <c:pt idx="161">
                  <c:v>Netherlands</c:v>
                </c:pt>
                <c:pt idx="162">
                  <c:v>Switzerland</c:v>
                </c:pt>
                <c:pt idx="163">
                  <c:v>Norway</c:v>
                </c:pt>
                <c:pt idx="164">
                  <c:v>Hungary</c:v>
                </c:pt>
                <c:pt idx="165">
                  <c:v>West Germany</c:v>
                </c:pt>
                <c:pt idx="166">
                  <c:v>USA</c:v>
                </c:pt>
                <c:pt idx="167">
                  <c:v>Switzerland</c:v>
                </c:pt>
                <c:pt idx="168">
                  <c:v>Romania</c:v>
                </c:pt>
                <c:pt idx="169">
                  <c:v>Canada</c:v>
                </c:pt>
                <c:pt idx="170">
                  <c:v>Argentina</c:v>
                </c:pt>
                <c:pt idx="171">
                  <c:v>Brazil</c:v>
                </c:pt>
                <c:pt idx="172">
                  <c:v>New Zealand</c:v>
                </c:pt>
                <c:pt idx="173">
                  <c:v>Bulgaria</c:v>
                </c:pt>
                <c:pt idx="174">
                  <c:v>UK</c:v>
                </c:pt>
                <c:pt idx="175">
                  <c:v>France</c:v>
                </c:pt>
                <c:pt idx="176">
                  <c:v>UK</c:v>
                </c:pt>
                <c:pt idx="177">
                  <c:v>Poland</c:v>
                </c:pt>
                <c:pt idx="178">
                  <c:v>UK</c:v>
                </c:pt>
                <c:pt idx="179">
                  <c:v>Unified Team</c:v>
                </c:pt>
                <c:pt idx="180">
                  <c:v>Colombia</c:v>
                </c:pt>
                <c:pt idx="181">
                  <c:v>India</c:v>
                </c:pt>
                <c:pt idx="182">
                  <c:v>Mexico</c:v>
                </c:pt>
                <c:pt idx="183">
                  <c:v>South Korea</c:v>
                </c:pt>
                <c:pt idx="184">
                  <c:v>Ireland</c:v>
                </c:pt>
                <c:pt idx="185">
                  <c:v>Soviet Union</c:v>
                </c:pt>
                <c:pt idx="186">
                  <c:v>Argentina</c:v>
                </c:pt>
                <c:pt idx="187">
                  <c:v>West Germany</c:v>
                </c:pt>
                <c:pt idx="188">
                  <c:v>Switzerland</c:v>
                </c:pt>
                <c:pt idx="189">
                  <c:v>USA</c:v>
                </c:pt>
                <c:pt idx="190">
                  <c:v>USA</c:v>
                </c:pt>
                <c:pt idx="191">
                  <c:v>Canada</c:v>
                </c:pt>
                <c:pt idx="192">
                  <c:v>Italy</c:v>
                </c:pt>
                <c:pt idx="193">
                  <c:v>Mexico</c:v>
                </c:pt>
                <c:pt idx="194">
                  <c:v>Brazil</c:v>
                </c:pt>
                <c:pt idx="195">
                  <c:v>Belgium</c:v>
                </c:pt>
                <c:pt idx="196">
                  <c:v>Egypt</c:v>
                </c:pt>
                <c:pt idx="197">
                  <c:v>Greece</c:v>
                </c:pt>
                <c:pt idx="198">
                  <c:v>New Zealand</c:v>
                </c:pt>
                <c:pt idx="199">
                  <c:v>Russia</c:v>
                </c:pt>
                <c:pt idx="200">
                  <c:v>Norway</c:v>
                </c:pt>
                <c:pt idx="201">
                  <c:v>Soviet Union</c:v>
                </c:pt>
                <c:pt idx="202">
                  <c:v>Kazakhstan</c:v>
                </c:pt>
                <c:pt idx="203">
                  <c:v>Belgium</c:v>
                </c:pt>
                <c:pt idx="204">
                  <c:v>Denmark</c:v>
                </c:pt>
                <c:pt idx="205">
                  <c:v>West Germany</c:v>
                </c:pt>
                <c:pt idx="206">
                  <c:v>Chile</c:v>
                </c:pt>
                <c:pt idx="207">
                  <c:v>Yugoslavia</c:v>
                </c:pt>
                <c:pt idx="208">
                  <c:v>Belarus</c:v>
                </c:pt>
                <c:pt idx="209">
                  <c:v>Spain</c:v>
                </c:pt>
                <c:pt idx="210">
                  <c:v>Russia</c:v>
                </c:pt>
                <c:pt idx="211">
                  <c:v>France</c:v>
                </c:pt>
                <c:pt idx="212">
                  <c:v>South Korea</c:v>
                </c:pt>
                <c:pt idx="213">
                  <c:v>Estonia</c:v>
                </c:pt>
                <c:pt idx="214">
                  <c:v>Portugal</c:v>
                </c:pt>
                <c:pt idx="215">
                  <c:v>Yugoslavia</c:v>
                </c:pt>
                <c:pt idx="216">
                  <c:v>East Germany</c:v>
                </c:pt>
                <c:pt idx="217">
                  <c:v>Ukraine</c:v>
                </c:pt>
                <c:pt idx="218">
                  <c:v>Brazil</c:v>
                </c:pt>
                <c:pt idx="219">
                  <c:v>USA</c:v>
                </c:pt>
                <c:pt idx="220">
                  <c:v>Russia</c:v>
                </c:pt>
                <c:pt idx="221">
                  <c:v>Hungary</c:v>
                </c:pt>
                <c:pt idx="222">
                  <c:v>Thailand</c:v>
                </c:pt>
                <c:pt idx="223">
                  <c:v>Canada</c:v>
                </c:pt>
                <c:pt idx="224">
                  <c:v>Finland</c:v>
                </c:pt>
                <c:pt idx="225">
                  <c:v>Australia</c:v>
                </c:pt>
                <c:pt idx="226">
                  <c:v>Czechoslovakia</c:v>
                </c:pt>
                <c:pt idx="227">
                  <c:v>Bulgaria</c:v>
                </c:pt>
                <c:pt idx="228">
                  <c:v>Poland</c:v>
                </c:pt>
                <c:pt idx="229">
                  <c:v>UK</c:v>
                </c:pt>
                <c:pt idx="230">
                  <c:v>France</c:v>
                </c:pt>
                <c:pt idx="231">
                  <c:v>USA</c:v>
                </c:pt>
                <c:pt idx="232">
                  <c:v>Iran</c:v>
                </c:pt>
                <c:pt idx="233">
                  <c:v>East Germany</c:v>
                </c:pt>
                <c:pt idx="234">
                  <c:v>Venezuela</c:v>
                </c:pt>
                <c:pt idx="235">
                  <c:v>Uzbekistan</c:v>
                </c:pt>
                <c:pt idx="236">
                  <c:v>Turkey</c:v>
                </c:pt>
                <c:pt idx="237">
                  <c:v>Algeria</c:v>
                </c:pt>
                <c:pt idx="238">
                  <c:v>Belgium</c:v>
                </c:pt>
                <c:pt idx="239">
                  <c:v>Ukraine</c:v>
                </c:pt>
                <c:pt idx="240">
                  <c:v>Canada</c:v>
                </c:pt>
                <c:pt idx="241">
                  <c:v>Sweden</c:v>
                </c:pt>
                <c:pt idx="242">
                  <c:v>Germany</c:v>
                </c:pt>
                <c:pt idx="243">
                  <c:v>Japan</c:v>
                </c:pt>
                <c:pt idx="244">
                  <c:v>Netherlands</c:v>
                </c:pt>
                <c:pt idx="245">
                  <c:v>Russia</c:v>
                </c:pt>
                <c:pt idx="246">
                  <c:v>Nigeria</c:v>
                </c:pt>
                <c:pt idx="247">
                  <c:v>Ukraine</c:v>
                </c:pt>
                <c:pt idx="248">
                  <c:v>North Korea</c:v>
                </c:pt>
                <c:pt idx="249">
                  <c:v>South Africa</c:v>
                </c:pt>
                <c:pt idx="250">
                  <c:v>Slovenia</c:v>
                </c:pt>
                <c:pt idx="251">
                  <c:v>Bulgaria</c:v>
                </c:pt>
                <c:pt idx="252">
                  <c:v>Spain</c:v>
                </c:pt>
                <c:pt idx="253">
                  <c:v>Cuba</c:v>
                </c:pt>
                <c:pt idx="254">
                  <c:v>Mexico</c:v>
                </c:pt>
                <c:pt idx="255">
                  <c:v>Denmark</c:v>
                </c:pt>
                <c:pt idx="256">
                  <c:v>Romania</c:v>
                </c:pt>
                <c:pt idx="257">
                  <c:v>Greece</c:v>
                </c:pt>
                <c:pt idx="258">
                  <c:v>West Germany</c:v>
                </c:pt>
                <c:pt idx="259">
                  <c:v>Hungary</c:v>
                </c:pt>
                <c:pt idx="260">
                  <c:v>UK</c:v>
                </c:pt>
                <c:pt idx="261">
                  <c:v>USA</c:v>
                </c:pt>
                <c:pt idx="262">
                  <c:v>Japan</c:v>
                </c:pt>
                <c:pt idx="263">
                  <c:v>Bulgaria</c:v>
                </c:pt>
                <c:pt idx="264">
                  <c:v>Czechoslovakia</c:v>
                </c:pt>
                <c:pt idx="265">
                  <c:v>Denmark</c:v>
                </c:pt>
                <c:pt idx="266">
                  <c:v>Spain</c:v>
                </c:pt>
                <c:pt idx="267">
                  <c:v>France</c:v>
                </c:pt>
                <c:pt idx="268">
                  <c:v>Argentina</c:v>
                </c:pt>
                <c:pt idx="269">
                  <c:v>East Germany</c:v>
                </c:pt>
                <c:pt idx="270">
                  <c:v>Latvia</c:v>
                </c:pt>
                <c:pt idx="271">
                  <c:v>Colombia</c:v>
                </c:pt>
                <c:pt idx="272">
                  <c:v>UK</c:v>
                </c:pt>
                <c:pt idx="273">
                  <c:v>South Korea</c:v>
                </c:pt>
                <c:pt idx="274">
                  <c:v>USA</c:v>
                </c:pt>
                <c:pt idx="275">
                  <c:v>USA</c:v>
                </c:pt>
                <c:pt idx="276">
                  <c:v>Sweden</c:v>
                </c:pt>
                <c:pt idx="277">
                  <c:v>Russia</c:v>
                </c:pt>
                <c:pt idx="278">
                  <c:v>Norway</c:v>
                </c:pt>
                <c:pt idx="279">
                  <c:v>Yugoslavia</c:v>
                </c:pt>
                <c:pt idx="280">
                  <c:v>Ukraine</c:v>
                </c:pt>
                <c:pt idx="281">
                  <c:v>South Korea</c:v>
                </c:pt>
                <c:pt idx="282">
                  <c:v>Nigeria</c:v>
                </c:pt>
                <c:pt idx="283">
                  <c:v>Estonia</c:v>
                </c:pt>
                <c:pt idx="284">
                  <c:v>Cuba</c:v>
                </c:pt>
                <c:pt idx="285">
                  <c:v>Colombia</c:v>
                </c:pt>
                <c:pt idx="286">
                  <c:v>Unified Team</c:v>
                </c:pt>
                <c:pt idx="287">
                  <c:v>Latvia</c:v>
                </c:pt>
                <c:pt idx="288">
                  <c:v>Uzbekistan</c:v>
                </c:pt>
                <c:pt idx="289">
                  <c:v>Thailand</c:v>
                </c:pt>
                <c:pt idx="290">
                  <c:v>Taiwan</c:v>
                </c:pt>
                <c:pt idx="291">
                  <c:v>Uruguay</c:v>
                </c:pt>
                <c:pt idx="292">
                  <c:v>Venezuela</c:v>
                </c:pt>
                <c:pt idx="293">
                  <c:v>Lithuania</c:v>
                </c:pt>
                <c:pt idx="294">
                  <c:v>Kenya</c:v>
                </c:pt>
                <c:pt idx="295">
                  <c:v>Japan</c:v>
                </c:pt>
                <c:pt idx="296">
                  <c:v>Canada</c:v>
                </c:pt>
                <c:pt idx="297">
                  <c:v>Australia</c:v>
                </c:pt>
                <c:pt idx="298">
                  <c:v>Italy</c:v>
                </c:pt>
                <c:pt idx="299">
                  <c:v>Mexico</c:v>
                </c:pt>
                <c:pt idx="300">
                  <c:v>Cuba</c:v>
                </c:pt>
                <c:pt idx="301">
                  <c:v>UK</c:v>
                </c:pt>
                <c:pt idx="302">
                  <c:v>Spain</c:v>
                </c:pt>
                <c:pt idx="303">
                  <c:v>Cuba</c:v>
                </c:pt>
                <c:pt idx="304">
                  <c:v>Mexico</c:v>
                </c:pt>
                <c:pt idx="305">
                  <c:v>Germany</c:v>
                </c:pt>
                <c:pt idx="306">
                  <c:v>Finland</c:v>
                </c:pt>
                <c:pt idx="307">
                  <c:v>West Germany</c:v>
                </c:pt>
                <c:pt idx="308">
                  <c:v>Argentina</c:v>
                </c:pt>
                <c:pt idx="309">
                  <c:v>Egypt</c:v>
                </c:pt>
                <c:pt idx="310">
                  <c:v>Venezuela</c:v>
                </c:pt>
                <c:pt idx="311">
                  <c:v>Croatia</c:v>
                </c:pt>
                <c:pt idx="312">
                  <c:v>Puerto Rico</c:v>
                </c:pt>
                <c:pt idx="313">
                  <c:v>Latvia</c:v>
                </c:pt>
                <c:pt idx="314">
                  <c:v>Indonesia</c:v>
                </c:pt>
                <c:pt idx="315">
                  <c:v>Zimbabwe</c:v>
                </c:pt>
                <c:pt idx="316">
                  <c:v>France</c:v>
                </c:pt>
                <c:pt idx="317">
                  <c:v>Colombia</c:v>
                </c:pt>
                <c:pt idx="318">
                  <c:v>Bulgaria</c:v>
                </c:pt>
                <c:pt idx="319">
                  <c:v>Turkey</c:v>
                </c:pt>
                <c:pt idx="320">
                  <c:v>Kenya</c:v>
                </c:pt>
                <c:pt idx="321">
                  <c:v>Egypt</c:v>
                </c:pt>
                <c:pt idx="322">
                  <c:v>Yugoslavia</c:v>
                </c:pt>
                <c:pt idx="323">
                  <c:v>Nigeria</c:v>
                </c:pt>
                <c:pt idx="324">
                  <c:v>India</c:v>
                </c:pt>
                <c:pt idx="325">
                  <c:v>Hungary</c:v>
                </c:pt>
                <c:pt idx="326">
                  <c:v>USA</c:v>
                </c:pt>
                <c:pt idx="327">
                  <c:v>Japan</c:v>
                </c:pt>
                <c:pt idx="328">
                  <c:v>Spain</c:v>
                </c:pt>
                <c:pt idx="329">
                  <c:v>Canada</c:v>
                </c:pt>
                <c:pt idx="330">
                  <c:v>Japan</c:v>
                </c:pt>
                <c:pt idx="331">
                  <c:v>Spain</c:v>
                </c:pt>
                <c:pt idx="332">
                  <c:v>Canada</c:v>
                </c:pt>
                <c:pt idx="333">
                  <c:v>Canada</c:v>
                </c:pt>
                <c:pt idx="334">
                  <c:v>Japan</c:v>
                </c:pt>
                <c:pt idx="335">
                  <c:v>Morocco</c:v>
                </c:pt>
                <c:pt idx="336">
                  <c:v>Romania</c:v>
                </c:pt>
                <c:pt idx="337">
                  <c:v>Greece</c:v>
                </c:pt>
                <c:pt idx="338">
                  <c:v>Norway</c:v>
                </c:pt>
                <c:pt idx="339">
                  <c:v>Ireland</c:v>
                </c:pt>
                <c:pt idx="340">
                  <c:v>India</c:v>
                </c:pt>
                <c:pt idx="341">
                  <c:v>South Africa</c:v>
                </c:pt>
                <c:pt idx="342">
                  <c:v>UK</c:v>
                </c:pt>
                <c:pt idx="343">
                  <c:v>Italy</c:v>
                </c:pt>
                <c:pt idx="344">
                  <c:v>USA</c:v>
                </c:pt>
                <c:pt idx="345">
                  <c:v>UK</c:v>
                </c:pt>
                <c:pt idx="346">
                  <c:v>Italy</c:v>
                </c:pt>
                <c:pt idx="347">
                  <c:v>Japan</c:v>
                </c:pt>
                <c:pt idx="348">
                  <c:v>Sweden</c:v>
                </c:pt>
                <c:pt idx="349">
                  <c:v>USA</c:v>
                </c:pt>
                <c:pt idx="350">
                  <c:v>Algeria</c:v>
                </c:pt>
                <c:pt idx="351">
                  <c:v>Bulgaria</c:v>
                </c:pt>
                <c:pt idx="352">
                  <c:v>Unified Team</c:v>
                </c:pt>
                <c:pt idx="353">
                  <c:v>Lithuania</c:v>
                </c:pt>
                <c:pt idx="354">
                  <c:v>Romania</c:v>
                </c:pt>
                <c:pt idx="355">
                  <c:v>Ukraine</c:v>
                </c:pt>
                <c:pt idx="356">
                  <c:v>Kazakhstan</c:v>
                </c:pt>
                <c:pt idx="357">
                  <c:v>North Korea</c:v>
                </c:pt>
                <c:pt idx="358">
                  <c:v>Ireland</c:v>
                </c:pt>
                <c:pt idx="359">
                  <c:v>Germany</c:v>
                </c:pt>
                <c:pt idx="360">
                  <c:v>Spain</c:v>
                </c:pt>
                <c:pt idx="361">
                  <c:v>UK</c:v>
                </c:pt>
                <c:pt idx="362">
                  <c:v>Saudi Arabia</c:v>
                </c:pt>
                <c:pt idx="363">
                  <c:v>Puerto Rico</c:v>
                </c:pt>
                <c:pt idx="364">
                  <c:v>Cuba</c:v>
                </c:pt>
                <c:pt idx="365">
                  <c:v>Denmark</c:v>
                </c:pt>
                <c:pt idx="366">
                  <c:v>Netherlands</c:v>
                </c:pt>
                <c:pt idx="367">
                  <c:v>Japan</c:v>
                </c:pt>
                <c:pt idx="368">
                  <c:v>Mexico</c:v>
                </c:pt>
                <c:pt idx="369">
                  <c:v>Italy</c:v>
                </c:pt>
                <c:pt idx="370">
                  <c:v>Netherlands</c:v>
                </c:pt>
                <c:pt idx="371">
                  <c:v>Australia</c:v>
                </c:pt>
                <c:pt idx="372">
                  <c:v>Hungary</c:v>
                </c:pt>
                <c:pt idx="373">
                  <c:v>Japan</c:v>
                </c:pt>
                <c:pt idx="374">
                  <c:v>South Korea</c:v>
                </c:pt>
                <c:pt idx="375">
                  <c:v>France</c:v>
                </c:pt>
                <c:pt idx="376">
                  <c:v>Mexico</c:v>
                </c:pt>
                <c:pt idx="377">
                  <c:v>Tunisia</c:v>
                </c:pt>
                <c:pt idx="378">
                  <c:v>Croatia</c:v>
                </c:pt>
                <c:pt idx="379">
                  <c:v>Uruguay</c:v>
                </c:pt>
                <c:pt idx="380">
                  <c:v>Czechoslovakia</c:v>
                </c:pt>
                <c:pt idx="381">
                  <c:v>Taiwan</c:v>
                </c:pt>
                <c:pt idx="382">
                  <c:v>Ireland</c:v>
                </c:pt>
                <c:pt idx="383">
                  <c:v>South Africa</c:v>
                </c:pt>
                <c:pt idx="384">
                  <c:v>Syria</c:v>
                </c:pt>
                <c:pt idx="385">
                  <c:v>Chile</c:v>
                </c:pt>
                <c:pt idx="386">
                  <c:v>West Germany</c:v>
                </c:pt>
                <c:pt idx="387">
                  <c:v>Ghana</c:v>
                </c:pt>
                <c:pt idx="388">
                  <c:v>Jamaica</c:v>
                </c:pt>
                <c:pt idx="389">
                  <c:v>Puerto Rico</c:v>
                </c:pt>
                <c:pt idx="390">
                  <c:v>Kazakhstan</c:v>
                </c:pt>
                <c:pt idx="391">
                  <c:v>Lebanon</c:v>
                </c:pt>
                <c:pt idx="392">
                  <c:v>Armenia</c:v>
                </c:pt>
                <c:pt idx="393">
                  <c:v>South Africa</c:v>
                </c:pt>
                <c:pt idx="394">
                  <c:v>India</c:v>
                </c:pt>
                <c:pt idx="395">
                  <c:v>Sweden</c:v>
                </c:pt>
                <c:pt idx="396">
                  <c:v>China</c:v>
                </c:pt>
                <c:pt idx="397">
                  <c:v>Italy</c:v>
                </c:pt>
                <c:pt idx="398">
                  <c:v>Czechoslovakia</c:v>
                </c:pt>
                <c:pt idx="399">
                  <c:v>Japan</c:v>
                </c:pt>
                <c:pt idx="400">
                  <c:v>Switzerland</c:v>
                </c:pt>
                <c:pt idx="401">
                  <c:v>Netherlands</c:v>
                </c:pt>
                <c:pt idx="402">
                  <c:v>France</c:v>
                </c:pt>
                <c:pt idx="403">
                  <c:v>USA</c:v>
                </c:pt>
                <c:pt idx="404">
                  <c:v>New Zealand</c:v>
                </c:pt>
                <c:pt idx="405">
                  <c:v>Poland</c:v>
                </c:pt>
                <c:pt idx="406">
                  <c:v>Finland</c:v>
                </c:pt>
                <c:pt idx="407">
                  <c:v>Croatia</c:v>
                </c:pt>
                <c:pt idx="408">
                  <c:v>Soviet Union</c:v>
                </c:pt>
                <c:pt idx="409">
                  <c:v>East Germany</c:v>
                </c:pt>
                <c:pt idx="410">
                  <c:v>Norway</c:v>
                </c:pt>
                <c:pt idx="411">
                  <c:v>Czechoslovakia</c:v>
                </c:pt>
                <c:pt idx="412">
                  <c:v>Sweden</c:v>
                </c:pt>
                <c:pt idx="413">
                  <c:v>China</c:v>
                </c:pt>
                <c:pt idx="414">
                  <c:v>Switzerland</c:v>
                </c:pt>
                <c:pt idx="415">
                  <c:v>Luxembourg</c:v>
                </c:pt>
                <c:pt idx="416">
                  <c:v>Australia</c:v>
                </c:pt>
                <c:pt idx="417">
                  <c:v>East Germany</c:v>
                </c:pt>
                <c:pt idx="418">
                  <c:v>Sweden</c:v>
                </c:pt>
                <c:pt idx="419">
                  <c:v>Hungary</c:v>
                </c:pt>
                <c:pt idx="420">
                  <c:v>Romania</c:v>
                </c:pt>
                <c:pt idx="421">
                  <c:v>Turkey</c:v>
                </c:pt>
                <c:pt idx="422">
                  <c:v>Algeria</c:v>
                </c:pt>
                <c:pt idx="423">
                  <c:v>Guatemala</c:v>
                </c:pt>
                <c:pt idx="424">
                  <c:v>Ireland</c:v>
                </c:pt>
                <c:pt idx="425">
                  <c:v>Morocco</c:v>
                </c:pt>
                <c:pt idx="426">
                  <c:v>Jamaica</c:v>
                </c:pt>
                <c:pt idx="427">
                  <c:v>Myanmar</c:v>
                </c:pt>
                <c:pt idx="428">
                  <c:v>Philippines</c:v>
                </c:pt>
                <c:pt idx="429">
                  <c:v>Virgin Islands</c:v>
                </c:pt>
                <c:pt idx="430">
                  <c:v>Vietnam</c:v>
                </c:pt>
                <c:pt idx="431">
                  <c:v>Sweden</c:v>
                </c:pt>
                <c:pt idx="432">
                  <c:v>Spain</c:v>
                </c:pt>
                <c:pt idx="433">
                  <c:v>Japan</c:v>
                </c:pt>
                <c:pt idx="434">
                  <c:v>Poland</c:v>
                </c:pt>
                <c:pt idx="435">
                  <c:v>Canada</c:v>
                </c:pt>
                <c:pt idx="436">
                  <c:v>North Korea</c:v>
                </c:pt>
                <c:pt idx="437">
                  <c:v>China</c:v>
                </c:pt>
                <c:pt idx="438">
                  <c:v>France</c:v>
                </c:pt>
                <c:pt idx="439">
                  <c:v>USA</c:v>
                </c:pt>
                <c:pt idx="440">
                  <c:v>Czechoslovakia</c:v>
                </c:pt>
                <c:pt idx="441">
                  <c:v>Japan</c:v>
                </c:pt>
                <c:pt idx="442">
                  <c:v>Canada</c:v>
                </c:pt>
                <c:pt idx="443">
                  <c:v>Puerto Rico</c:v>
                </c:pt>
                <c:pt idx="444">
                  <c:v>Argentina</c:v>
                </c:pt>
                <c:pt idx="445">
                  <c:v>Thailand</c:v>
                </c:pt>
                <c:pt idx="446">
                  <c:v>East Germany</c:v>
                </c:pt>
                <c:pt idx="447">
                  <c:v>China</c:v>
                </c:pt>
                <c:pt idx="448">
                  <c:v>Uzbekistan</c:v>
                </c:pt>
                <c:pt idx="449">
                  <c:v>Croatia</c:v>
                </c:pt>
                <c:pt idx="450">
                  <c:v>Luxembourg</c:v>
                </c:pt>
                <c:pt idx="451">
                  <c:v>Taiwan</c:v>
                </c:pt>
                <c:pt idx="452">
                  <c:v>Belarus</c:v>
                </c:pt>
                <c:pt idx="453">
                  <c:v>Spain</c:v>
                </c:pt>
                <c:pt idx="454">
                  <c:v>USA</c:v>
                </c:pt>
                <c:pt idx="455">
                  <c:v>Australia</c:v>
                </c:pt>
                <c:pt idx="456">
                  <c:v>USA</c:v>
                </c:pt>
                <c:pt idx="457">
                  <c:v>Spain</c:v>
                </c:pt>
                <c:pt idx="458">
                  <c:v>France</c:v>
                </c:pt>
                <c:pt idx="459">
                  <c:v>Czechoslovakia</c:v>
                </c:pt>
                <c:pt idx="460">
                  <c:v>France</c:v>
                </c:pt>
                <c:pt idx="461">
                  <c:v>Czechoslovakia</c:v>
                </c:pt>
                <c:pt idx="462">
                  <c:v>Japan</c:v>
                </c:pt>
                <c:pt idx="463">
                  <c:v>USA</c:v>
                </c:pt>
                <c:pt idx="464">
                  <c:v>Germany</c:v>
                </c:pt>
                <c:pt idx="465">
                  <c:v>Italy</c:v>
                </c:pt>
                <c:pt idx="466">
                  <c:v>France</c:v>
                </c:pt>
                <c:pt idx="467">
                  <c:v>Sweden</c:v>
                </c:pt>
                <c:pt idx="468">
                  <c:v>Brazil</c:v>
                </c:pt>
                <c:pt idx="469">
                  <c:v>Poland</c:v>
                </c:pt>
                <c:pt idx="470">
                  <c:v>Germany</c:v>
                </c:pt>
                <c:pt idx="471">
                  <c:v>Japan</c:v>
                </c:pt>
                <c:pt idx="472">
                  <c:v>UK</c:v>
                </c:pt>
                <c:pt idx="473">
                  <c:v>USA</c:v>
                </c:pt>
                <c:pt idx="474">
                  <c:v>Germany</c:v>
                </c:pt>
                <c:pt idx="475">
                  <c:v>Spain</c:v>
                </c:pt>
                <c:pt idx="476">
                  <c:v>Turkey</c:v>
                </c:pt>
                <c:pt idx="477">
                  <c:v>China</c:v>
                </c:pt>
                <c:pt idx="478">
                  <c:v>East Germany</c:v>
                </c:pt>
                <c:pt idx="479">
                  <c:v>Kenya</c:v>
                </c:pt>
                <c:pt idx="480">
                  <c:v>Guatemala</c:v>
                </c:pt>
                <c:pt idx="481">
                  <c:v>Dominican Republic</c:v>
                </c:pt>
                <c:pt idx="482">
                  <c:v>Sweden</c:v>
                </c:pt>
                <c:pt idx="483">
                  <c:v>Canada</c:v>
                </c:pt>
                <c:pt idx="484">
                  <c:v>Poland</c:v>
                </c:pt>
                <c:pt idx="485">
                  <c:v>Finland</c:v>
                </c:pt>
                <c:pt idx="486">
                  <c:v>Soviet Union</c:v>
                </c:pt>
                <c:pt idx="487">
                  <c:v>USA</c:v>
                </c:pt>
                <c:pt idx="488">
                  <c:v>France</c:v>
                </c:pt>
                <c:pt idx="489">
                  <c:v>UK</c:v>
                </c:pt>
                <c:pt idx="490">
                  <c:v>Germany</c:v>
                </c:pt>
                <c:pt idx="491">
                  <c:v>South Korea</c:v>
                </c:pt>
                <c:pt idx="492">
                  <c:v>Soviet Union</c:v>
                </c:pt>
                <c:pt idx="493">
                  <c:v>Netherlands</c:v>
                </c:pt>
                <c:pt idx="494">
                  <c:v>Saudi Arabia</c:v>
                </c:pt>
                <c:pt idx="495">
                  <c:v>Israel</c:v>
                </c:pt>
                <c:pt idx="496">
                  <c:v>India</c:v>
                </c:pt>
                <c:pt idx="497">
                  <c:v>Guam</c:v>
                </c:pt>
                <c:pt idx="498">
                  <c:v>Fiji</c:v>
                </c:pt>
                <c:pt idx="499">
                  <c:v>Austria</c:v>
                </c:pt>
                <c:pt idx="500">
                  <c:v>Slovakia</c:v>
                </c:pt>
                <c:pt idx="501">
                  <c:v>Cuba</c:v>
                </c:pt>
                <c:pt idx="502">
                  <c:v>Belarus</c:v>
                </c:pt>
                <c:pt idx="503">
                  <c:v>Chile</c:v>
                </c:pt>
                <c:pt idx="504">
                  <c:v>South Korea</c:v>
                </c:pt>
                <c:pt idx="505">
                  <c:v>Brazil</c:v>
                </c:pt>
                <c:pt idx="506">
                  <c:v>France</c:v>
                </c:pt>
                <c:pt idx="507">
                  <c:v>Australia</c:v>
                </c:pt>
                <c:pt idx="508">
                  <c:v>Switzerland</c:v>
                </c:pt>
                <c:pt idx="509">
                  <c:v>Soviet Union</c:v>
                </c:pt>
                <c:pt idx="510">
                  <c:v>New Zealand</c:v>
                </c:pt>
                <c:pt idx="511">
                  <c:v>Mexico</c:v>
                </c:pt>
                <c:pt idx="512">
                  <c:v>Sweden</c:v>
                </c:pt>
                <c:pt idx="513">
                  <c:v>Belgium</c:v>
                </c:pt>
                <c:pt idx="514">
                  <c:v>Czech Republic</c:v>
                </c:pt>
                <c:pt idx="515">
                  <c:v>West Germany</c:v>
                </c:pt>
                <c:pt idx="516">
                  <c:v>Belgium</c:v>
                </c:pt>
                <c:pt idx="517">
                  <c:v>Portugal</c:v>
                </c:pt>
                <c:pt idx="518">
                  <c:v>Cameroon</c:v>
                </c:pt>
                <c:pt idx="519">
                  <c:v>East Germany</c:v>
                </c:pt>
                <c:pt idx="520">
                  <c:v>Argentina</c:v>
                </c:pt>
                <c:pt idx="521">
                  <c:v>Mexico</c:v>
                </c:pt>
                <c:pt idx="522">
                  <c:v>USA</c:v>
                </c:pt>
                <c:pt idx="523">
                  <c:v>Sweden</c:v>
                </c:pt>
                <c:pt idx="524">
                  <c:v>Yugoslavia</c:v>
                </c:pt>
                <c:pt idx="525">
                  <c:v>Greece</c:v>
                </c:pt>
                <c:pt idx="526">
                  <c:v>Austria</c:v>
                </c:pt>
                <c:pt idx="527">
                  <c:v>Spain</c:v>
                </c:pt>
                <c:pt idx="528">
                  <c:v>Netherlands</c:v>
                </c:pt>
                <c:pt idx="529">
                  <c:v>Italy</c:v>
                </c:pt>
                <c:pt idx="530">
                  <c:v>Mexico</c:v>
                </c:pt>
                <c:pt idx="531">
                  <c:v>India</c:v>
                </c:pt>
                <c:pt idx="532">
                  <c:v>Argentina</c:v>
                </c:pt>
                <c:pt idx="533">
                  <c:v>Romania</c:v>
                </c:pt>
                <c:pt idx="534">
                  <c:v>Spain</c:v>
                </c:pt>
                <c:pt idx="535">
                  <c:v>Finland</c:v>
                </c:pt>
                <c:pt idx="536">
                  <c:v>Switzerland</c:v>
                </c:pt>
                <c:pt idx="537">
                  <c:v>Poland</c:v>
                </c:pt>
                <c:pt idx="538">
                  <c:v>New Zealand</c:v>
                </c:pt>
                <c:pt idx="539">
                  <c:v>Armenia</c:v>
                </c:pt>
                <c:pt idx="540">
                  <c:v>Somalia</c:v>
                </c:pt>
                <c:pt idx="541">
                  <c:v>Guam</c:v>
                </c:pt>
                <c:pt idx="542">
                  <c:v>Honduras</c:v>
                </c:pt>
                <c:pt idx="543">
                  <c:v>Portugal</c:v>
                </c:pt>
                <c:pt idx="544">
                  <c:v>Slovakia</c:v>
                </c:pt>
                <c:pt idx="545">
                  <c:v>Puerto Rico</c:v>
                </c:pt>
                <c:pt idx="546">
                  <c:v>Lithuania</c:v>
                </c:pt>
                <c:pt idx="547">
                  <c:v>Egypt</c:v>
                </c:pt>
                <c:pt idx="548">
                  <c:v>Dominican Republic</c:v>
                </c:pt>
                <c:pt idx="549">
                  <c:v>Barbados</c:v>
                </c:pt>
                <c:pt idx="550">
                  <c:v>Czech Republic</c:v>
                </c:pt>
                <c:pt idx="551">
                  <c:v>Thailand</c:v>
                </c:pt>
                <c:pt idx="552">
                  <c:v>Serbia</c:v>
                </c:pt>
                <c:pt idx="553">
                  <c:v>Greece</c:v>
                </c:pt>
                <c:pt idx="554">
                  <c:v>Luxembourg</c:v>
                </c:pt>
                <c:pt idx="555">
                  <c:v>Belarus</c:v>
                </c:pt>
                <c:pt idx="556">
                  <c:v>Cuba</c:v>
                </c:pt>
                <c:pt idx="557">
                  <c:v>Malaysia</c:v>
                </c:pt>
                <c:pt idx="558">
                  <c:v>India</c:v>
                </c:pt>
                <c:pt idx="559">
                  <c:v>UK</c:v>
                </c:pt>
                <c:pt idx="560">
                  <c:v>France</c:v>
                </c:pt>
                <c:pt idx="561">
                  <c:v>New Zealand</c:v>
                </c:pt>
                <c:pt idx="562">
                  <c:v>USA</c:v>
                </c:pt>
                <c:pt idx="563">
                  <c:v>Greece</c:v>
                </c:pt>
                <c:pt idx="564">
                  <c:v>Switzerland</c:v>
                </c:pt>
                <c:pt idx="565">
                  <c:v>Russia</c:v>
                </c:pt>
                <c:pt idx="566">
                  <c:v>Norway</c:v>
                </c:pt>
                <c:pt idx="567">
                  <c:v>Syria</c:v>
                </c:pt>
                <c:pt idx="568">
                  <c:v>Iraq</c:v>
                </c:pt>
                <c:pt idx="569">
                  <c:v>Pakistan</c:v>
                </c:pt>
                <c:pt idx="570">
                  <c:v>Israel</c:v>
                </c:pt>
                <c:pt idx="571">
                  <c:v>Bahrain</c:v>
                </c:pt>
                <c:pt idx="572">
                  <c:v>Benin</c:v>
                </c:pt>
                <c:pt idx="573">
                  <c:v>Laos</c:v>
                </c:pt>
                <c:pt idx="574">
                  <c:v>Peru</c:v>
                </c:pt>
                <c:pt idx="575">
                  <c:v>Sierra Leone</c:v>
                </c:pt>
                <c:pt idx="576">
                  <c:v>Saar</c:v>
                </c:pt>
                <c:pt idx="577">
                  <c:v>Liechtenstein</c:v>
                </c:pt>
                <c:pt idx="578">
                  <c:v>El Salvador</c:v>
                </c:pt>
                <c:pt idx="579">
                  <c:v>Dominican Republic</c:v>
                </c:pt>
                <c:pt idx="580">
                  <c:v>Kyrgyzstan</c:v>
                </c:pt>
                <c:pt idx="581">
                  <c:v>Ireland</c:v>
                </c:pt>
                <c:pt idx="582">
                  <c:v>Czech Republic</c:v>
                </c:pt>
                <c:pt idx="583">
                  <c:v>Slovakia</c:v>
                </c:pt>
                <c:pt idx="584">
                  <c:v>Serbia and Montenegro</c:v>
                </c:pt>
                <c:pt idx="585">
                  <c:v>North Korea</c:v>
                </c:pt>
                <c:pt idx="586">
                  <c:v>Individual Olympic Athletes</c:v>
                </c:pt>
                <c:pt idx="587">
                  <c:v>Singapore</c:v>
                </c:pt>
                <c:pt idx="588">
                  <c:v>Zambia</c:v>
                </c:pt>
                <c:pt idx="589">
                  <c:v>Luxembourg</c:v>
                </c:pt>
                <c:pt idx="590">
                  <c:v>Guatemala</c:v>
                </c:pt>
                <c:pt idx="591">
                  <c:v>Georgia</c:v>
                </c:pt>
                <c:pt idx="592">
                  <c:v>Croatia</c:v>
                </c:pt>
                <c:pt idx="593">
                  <c:v>USA</c:v>
                </c:pt>
                <c:pt idx="594">
                  <c:v>Argentina</c:v>
                </c:pt>
                <c:pt idx="595">
                  <c:v>Switzerland</c:v>
                </c:pt>
                <c:pt idx="596">
                  <c:v>Ireland</c:v>
                </c:pt>
                <c:pt idx="597">
                  <c:v>Poland</c:v>
                </c:pt>
                <c:pt idx="598">
                  <c:v>Switzerland</c:v>
                </c:pt>
                <c:pt idx="599">
                  <c:v>Netherlands</c:v>
                </c:pt>
                <c:pt idx="600">
                  <c:v>Bulgaria</c:v>
                </c:pt>
                <c:pt idx="601">
                  <c:v>Hungary</c:v>
                </c:pt>
                <c:pt idx="602">
                  <c:v>Japan</c:v>
                </c:pt>
                <c:pt idx="603">
                  <c:v>Poland</c:v>
                </c:pt>
                <c:pt idx="604">
                  <c:v>Brazil</c:v>
                </c:pt>
                <c:pt idx="605">
                  <c:v>Lithuania</c:v>
                </c:pt>
                <c:pt idx="606">
                  <c:v>Canada</c:v>
                </c:pt>
                <c:pt idx="607">
                  <c:v>Kazakhstan</c:v>
                </c:pt>
                <c:pt idx="608">
                  <c:v>UK</c:v>
                </c:pt>
                <c:pt idx="609">
                  <c:v>Bulgaria</c:v>
                </c:pt>
                <c:pt idx="610">
                  <c:v>Belgium</c:v>
                </c:pt>
                <c:pt idx="611">
                  <c:v>Denmark</c:v>
                </c:pt>
                <c:pt idx="612">
                  <c:v>Venezuela</c:v>
                </c:pt>
                <c:pt idx="613">
                  <c:v>Uzbekistan</c:v>
                </c:pt>
                <c:pt idx="614">
                  <c:v>Brazil</c:v>
                </c:pt>
                <c:pt idx="615">
                  <c:v>Romania</c:v>
                </c:pt>
                <c:pt idx="616">
                  <c:v>Switzerland</c:v>
                </c:pt>
                <c:pt idx="617">
                  <c:v>India</c:v>
                </c:pt>
                <c:pt idx="618">
                  <c:v>Cuba</c:v>
                </c:pt>
                <c:pt idx="619">
                  <c:v>Iran</c:v>
                </c:pt>
                <c:pt idx="620">
                  <c:v>Ukraine</c:v>
                </c:pt>
                <c:pt idx="621">
                  <c:v>Unified Team</c:v>
                </c:pt>
                <c:pt idx="622">
                  <c:v>Yugoslavia</c:v>
                </c:pt>
                <c:pt idx="623">
                  <c:v>Slovenia</c:v>
                </c:pt>
                <c:pt idx="624">
                  <c:v>Italy</c:v>
                </c:pt>
                <c:pt idx="625">
                  <c:v>Germany</c:v>
                </c:pt>
                <c:pt idx="626">
                  <c:v>UK</c:v>
                </c:pt>
                <c:pt idx="627">
                  <c:v>Poland</c:v>
                </c:pt>
                <c:pt idx="628">
                  <c:v>USA</c:v>
                </c:pt>
                <c:pt idx="629">
                  <c:v>South Korea</c:v>
                </c:pt>
                <c:pt idx="630">
                  <c:v>East Germany</c:v>
                </c:pt>
                <c:pt idx="631">
                  <c:v>Iran</c:v>
                </c:pt>
                <c:pt idx="632">
                  <c:v>India</c:v>
                </c:pt>
                <c:pt idx="633">
                  <c:v>Italy</c:v>
                </c:pt>
                <c:pt idx="634">
                  <c:v>Colombia</c:v>
                </c:pt>
                <c:pt idx="635">
                  <c:v>Norway</c:v>
                </c:pt>
                <c:pt idx="636">
                  <c:v>Ghana</c:v>
                </c:pt>
                <c:pt idx="637">
                  <c:v>Tunisia</c:v>
                </c:pt>
                <c:pt idx="638">
                  <c:v>Lebanon</c:v>
                </c:pt>
                <c:pt idx="639">
                  <c:v>Belgium</c:v>
                </c:pt>
                <c:pt idx="640">
                  <c:v>Bulgaria</c:v>
                </c:pt>
                <c:pt idx="641">
                  <c:v>Moldova</c:v>
                </c:pt>
                <c:pt idx="642">
                  <c:v>Chile</c:v>
                </c:pt>
                <c:pt idx="643">
                  <c:v>Tunisia</c:v>
                </c:pt>
                <c:pt idx="644">
                  <c:v>Taiwan</c:v>
                </c:pt>
                <c:pt idx="645">
                  <c:v>Bahamas</c:v>
                </c:pt>
                <c:pt idx="646">
                  <c:v>San Marino</c:v>
                </c:pt>
                <c:pt idx="647">
                  <c:v>Senegal</c:v>
                </c:pt>
                <c:pt idx="648">
                  <c:v>Kuwait</c:v>
                </c:pt>
                <c:pt idx="649">
                  <c:v>Peru</c:v>
                </c:pt>
                <c:pt idx="650">
                  <c:v>Luxembourg</c:v>
                </c:pt>
                <c:pt idx="651">
                  <c:v>Thailand</c:v>
                </c:pt>
                <c:pt idx="652">
                  <c:v>Uruguay</c:v>
                </c:pt>
                <c:pt idx="653">
                  <c:v>Kyrgyzstan</c:v>
                </c:pt>
                <c:pt idx="654">
                  <c:v>Uzbekistan</c:v>
                </c:pt>
                <c:pt idx="655">
                  <c:v>Slovakia</c:v>
                </c:pt>
                <c:pt idx="656">
                  <c:v>Kenya</c:v>
                </c:pt>
                <c:pt idx="657">
                  <c:v>Hong Kong</c:v>
                </c:pt>
                <c:pt idx="658">
                  <c:v>Georgia</c:v>
                </c:pt>
                <c:pt idx="659">
                  <c:v>Ghana</c:v>
                </c:pt>
                <c:pt idx="660">
                  <c:v>Sudan</c:v>
                </c:pt>
                <c:pt idx="661">
                  <c:v>Lithuania</c:v>
                </c:pt>
                <c:pt idx="662">
                  <c:v>Albania</c:v>
                </c:pt>
                <c:pt idx="663">
                  <c:v>Malaysia</c:v>
                </c:pt>
                <c:pt idx="664">
                  <c:v>Belarus</c:v>
                </c:pt>
                <c:pt idx="665">
                  <c:v>Serbia</c:v>
                </c:pt>
                <c:pt idx="666">
                  <c:v>Italy</c:v>
                </c:pt>
                <c:pt idx="667">
                  <c:v>UK</c:v>
                </c:pt>
                <c:pt idx="668">
                  <c:v>Belgium</c:v>
                </c:pt>
                <c:pt idx="669">
                  <c:v>France</c:v>
                </c:pt>
                <c:pt idx="670">
                  <c:v>Hungary</c:v>
                </c:pt>
                <c:pt idx="671">
                  <c:v>USA</c:v>
                </c:pt>
                <c:pt idx="672">
                  <c:v>Russia</c:v>
                </c:pt>
                <c:pt idx="673">
                  <c:v>Germany</c:v>
                </c:pt>
                <c:pt idx="674">
                  <c:v>Austria</c:v>
                </c:pt>
                <c:pt idx="675">
                  <c:v>India</c:v>
                </c:pt>
                <c:pt idx="676">
                  <c:v>Argentina</c:v>
                </c:pt>
                <c:pt idx="677">
                  <c:v>Italy</c:v>
                </c:pt>
                <c:pt idx="678">
                  <c:v>Poland</c:v>
                </c:pt>
                <c:pt idx="679">
                  <c:v>Russia</c:v>
                </c:pt>
                <c:pt idx="680">
                  <c:v>UK</c:v>
                </c:pt>
                <c:pt idx="681">
                  <c:v>East Germany</c:v>
                </c:pt>
                <c:pt idx="682">
                  <c:v>Canada</c:v>
                </c:pt>
                <c:pt idx="683">
                  <c:v>Norway</c:v>
                </c:pt>
                <c:pt idx="684">
                  <c:v>Brazil</c:v>
                </c:pt>
                <c:pt idx="685">
                  <c:v>Romania</c:v>
                </c:pt>
                <c:pt idx="686">
                  <c:v>Australia</c:v>
                </c:pt>
                <c:pt idx="687">
                  <c:v>Japan</c:v>
                </c:pt>
                <c:pt idx="688">
                  <c:v>Greece</c:v>
                </c:pt>
                <c:pt idx="689">
                  <c:v>Luxembourg</c:v>
                </c:pt>
                <c:pt idx="690">
                  <c:v>Honduras</c:v>
                </c:pt>
                <c:pt idx="691">
                  <c:v>Soviet Union</c:v>
                </c:pt>
                <c:pt idx="692">
                  <c:v>France</c:v>
                </c:pt>
                <c:pt idx="693">
                  <c:v>UK</c:v>
                </c:pt>
                <c:pt idx="694">
                  <c:v>Germany</c:v>
                </c:pt>
                <c:pt idx="695">
                  <c:v>South Korea</c:v>
                </c:pt>
                <c:pt idx="696">
                  <c:v>Kuwait</c:v>
                </c:pt>
                <c:pt idx="697">
                  <c:v>Czech Republic</c:v>
                </c:pt>
                <c:pt idx="698">
                  <c:v>Sierra Leone</c:v>
                </c:pt>
                <c:pt idx="699">
                  <c:v>Portugal</c:v>
                </c:pt>
                <c:pt idx="700">
                  <c:v>Suriname</c:v>
                </c:pt>
                <c:pt idx="701">
                  <c:v>Virgin Islands</c:v>
                </c:pt>
                <c:pt idx="702">
                  <c:v>Unified Team</c:v>
                </c:pt>
                <c:pt idx="703">
                  <c:v>Lebanon</c:v>
                </c:pt>
                <c:pt idx="704">
                  <c:v>Iran</c:v>
                </c:pt>
                <c:pt idx="705">
                  <c:v>Indonesia</c:v>
                </c:pt>
                <c:pt idx="706">
                  <c:v>Hong Kong</c:v>
                </c:pt>
                <c:pt idx="707">
                  <c:v>Barbados</c:v>
                </c:pt>
                <c:pt idx="708">
                  <c:v>Zimbabwe</c:v>
                </c:pt>
                <c:pt idx="709">
                  <c:v>Paraguay</c:v>
                </c:pt>
                <c:pt idx="710">
                  <c:v>New Zealand</c:v>
                </c:pt>
                <c:pt idx="711">
                  <c:v>Nepal</c:v>
                </c:pt>
                <c:pt idx="712">
                  <c:v>Kuwait</c:v>
                </c:pt>
                <c:pt idx="713">
                  <c:v>Puerto Rico</c:v>
                </c:pt>
                <c:pt idx="714">
                  <c:v>UK</c:v>
                </c:pt>
                <c:pt idx="715">
                  <c:v>Denmark</c:v>
                </c:pt>
                <c:pt idx="716">
                  <c:v>Switzerland</c:v>
                </c:pt>
                <c:pt idx="717">
                  <c:v>Italy</c:v>
                </c:pt>
                <c:pt idx="718">
                  <c:v>Japan</c:v>
                </c:pt>
                <c:pt idx="719">
                  <c:v>Canada</c:v>
                </c:pt>
                <c:pt idx="720">
                  <c:v>Colombia</c:v>
                </c:pt>
                <c:pt idx="721">
                  <c:v>Spain</c:v>
                </c:pt>
                <c:pt idx="722">
                  <c:v>Unified Team</c:v>
                </c:pt>
                <c:pt idx="723">
                  <c:v>Italy</c:v>
                </c:pt>
                <c:pt idx="724">
                  <c:v>UK</c:v>
                </c:pt>
                <c:pt idx="725">
                  <c:v>Switzerland</c:v>
                </c:pt>
                <c:pt idx="726">
                  <c:v>Denmark</c:v>
                </c:pt>
                <c:pt idx="727">
                  <c:v>Czechoslovakia</c:v>
                </c:pt>
                <c:pt idx="728">
                  <c:v>Paraguay</c:v>
                </c:pt>
                <c:pt idx="729">
                  <c:v>Ukraine</c:v>
                </c:pt>
                <c:pt idx="730">
                  <c:v>UK</c:v>
                </c:pt>
                <c:pt idx="731">
                  <c:v>Austria</c:v>
                </c:pt>
                <c:pt idx="732">
                  <c:v>Italy</c:v>
                </c:pt>
                <c:pt idx="733">
                  <c:v>Canada</c:v>
                </c:pt>
                <c:pt idx="734">
                  <c:v>Austria</c:v>
                </c:pt>
                <c:pt idx="735">
                  <c:v>USA</c:v>
                </c:pt>
                <c:pt idx="736">
                  <c:v>Italy</c:v>
                </c:pt>
                <c:pt idx="737">
                  <c:v>Spain</c:v>
                </c:pt>
                <c:pt idx="738">
                  <c:v>Germany</c:v>
                </c:pt>
                <c:pt idx="739">
                  <c:v>Italy</c:v>
                </c:pt>
                <c:pt idx="740">
                  <c:v>Hungary</c:v>
                </c:pt>
                <c:pt idx="741">
                  <c:v>Poland</c:v>
                </c:pt>
                <c:pt idx="742">
                  <c:v>USA</c:v>
                </c:pt>
                <c:pt idx="743">
                  <c:v>Italy</c:v>
                </c:pt>
                <c:pt idx="744">
                  <c:v>Japan</c:v>
                </c:pt>
                <c:pt idx="745">
                  <c:v>Switzerland</c:v>
                </c:pt>
                <c:pt idx="746">
                  <c:v>Belgium</c:v>
                </c:pt>
                <c:pt idx="747">
                  <c:v>Norway</c:v>
                </c:pt>
                <c:pt idx="748">
                  <c:v>Soviet Union</c:v>
                </c:pt>
                <c:pt idx="749">
                  <c:v>Turkey</c:v>
                </c:pt>
                <c:pt idx="750">
                  <c:v>Netherlands</c:v>
                </c:pt>
                <c:pt idx="751">
                  <c:v>Hungary</c:v>
                </c:pt>
                <c:pt idx="752">
                  <c:v>Denmark</c:v>
                </c:pt>
                <c:pt idx="753">
                  <c:v>Iceland</c:v>
                </c:pt>
                <c:pt idx="754">
                  <c:v>Romania</c:v>
                </c:pt>
                <c:pt idx="755">
                  <c:v>USA</c:v>
                </c:pt>
                <c:pt idx="756">
                  <c:v>Spain</c:v>
                </c:pt>
                <c:pt idx="757">
                  <c:v>Finland</c:v>
                </c:pt>
                <c:pt idx="758">
                  <c:v>Bulgaria</c:v>
                </c:pt>
                <c:pt idx="759">
                  <c:v>Australia</c:v>
                </c:pt>
                <c:pt idx="760">
                  <c:v>UK</c:v>
                </c:pt>
                <c:pt idx="761">
                  <c:v>Norway</c:v>
                </c:pt>
                <c:pt idx="762">
                  <c:v>Estonia</c:v>
                </c:pt>
                <c:pt idx="763">
                  <c:v>Germany</c:v>
                </c:pt>
                <c:pt idx="764">
                  <c:v>Poland</c:v>
                </c:pt>
                <c:pt idx="765">
                  <c:v>Australia</c:v>
                </c:pt>
                <c:pt idx="766">
                  <c:v>Germany</c:v>
                </c:pt>
                <c:pt idx="767">
                  <c:v>Romania</c:v>
                </c:pt>
                <c:pt idx="768">
                  <c:v>Canada</c:v>
                </c:pt>
                <c:pt idx="769">
                  <c:v>Italy</c:v>
                </c:pt>
                <c:pt idx="770">
                  <c:v>Romania</c:v>
                </c:pt>
                <c:pt idx="771">
                  <c:v>USA</c:v>
                </c:pt>
                <c:pt idx="772">
                  <c:v>Russia</c:v>
                </c:pt>
                <c:pt idx="773">
                  <c:v>Belgium</c:v>
                </c:pt>
                <c:pt idx="774">
                  <c:v>Puerto Rico</c:v>
                </c:pt>
                <c:pt idx="775">
                  <c:v>Cuba</c:v>
                </c:pt>
                <c:pt idx="776">
                  <c:v>Suriname</c:v>
                </c:pt>
                <c:pt idx="777">
                  <c:v>Armenia</c:v>
                </c:pt>
                <c:pt idx="778">
                  <c:v>Brazil</c:v>
                </c:pt>
                <c:pt idx="779">
                  <c:v>Taiwan</c:v>
                </c:pt>
                <c:pt idx="780">
                  <c:v>Croatia</c:v>
                </c:pt>
                <c:pt idx="781">
                  <c:v>Uganda</c:v>
                </c:pt>
                <c:pt idx="782">
                  <c:v>Chile</c:v>
                </c:pt>
                <c:pt idx="783">
                  <c:v>Czech Republic</c:v>
                </c:pt>
                <c:pt idx="784">
                  <c:v>Tunisia</c:v>
                </c:pt>
                <c:pt idx="785">
                  <c:v>Uzbekistan</c:v>
                </c:pt>
                <c:pt idx="786">
                  <c:v>Ukraine</c:v>
                </c:pt>
                <c:pt idx="787">
                  <c:v>Azerbaijan</c:v>
                </c:pt>
                <c:pt idx="788">
                  <c:v>Norway</c:v>
                </c:pt>
                <c:pt idx="789">
                  <c:v>Argentina</c:v>
                </c:pt>
                <c:pt idx="790">
                  <c:v>Netherlands</c:v>
                </c:pt>
                <c:pt idx="791">
                  <c:v>Japan</c:v>
                </c:pt>
                <c:pt idx="792">
                  <c:v>Brazil</c:v>
                </c:pt>
                <c:pt idx="793">
                  <c:v>South Korea</c:v>
                </c:pt>
                <c:pt idx="794">
                  <c:v>Nigeria</c:v>
                </c:pt>
                <c:pt idx="795">
                  <c:v>Poland</c:v>
                </c:pt>
                <c:pt idx="796">
                  <c:v>Ireland</c:v>
                </c:pt>
                <c:pt idx="797">
                  <c:v>Mexico</c:v>
                </c:pt>
                <c:pt idx="798">
                  <c:v>France</c:v>
                </c:pt>
                <c:pt idx="799">
                  <c:v>UK</c:v>
                </c:pt>
                <c:pt idx="800">
                  <c:v>Russia</c:v>
                </c:pt>
                <c:pt idx="801">
                  <c:v>Romania</c:v>
                </c:pt>
                <c:pt idx="802">
                  <c:v>South Africa</c:v>
                </c:pt>
                <c:pt idx="803">
                  <c:v>Japan</c:v>
                </c:pt>
                <c:pt idx="804">
                  <c:v>Norway</c:v>
                </c:pt>
                <c:pt idx="805">
                  <c:v>Mexico</c:v>
                </c:pt>
                <c:pt idx="806">
                  <c:v>North Korea</c:v>
                </c:pt>
                <c:pt idx="807">
                  <c:v>Finland</c:v>
                </c:pt>
                <c:pt idx="808">
                  <c:v>Japan</c:v>
                </c:pt>
                <c:pt idx="809">
                  <c:v>Australia</c:v>
                </c:pt>
                <c:pt idx="810">
                  <c:v>Italy</c:v>
                </c:pt>
                <c:pt idx="811">
                  <c:v>South Korea</c:v>
                </c:pt>
                <c:pt idx="812">
                  <c:v>Japan</c:v>
                </c:pt>
                <c:pt idx="813">
                  <c:v>Pakistan</c:v>
                </c:pt>
                <c:pt idx="814">
                  <c:v>Turkey</c:v>
                </c:pt>
                <c:pt idx="815">
                  <c:v>Armenia</c:v>
                </c:pt>
                <c:pt idx="816">
                  <c:v>Bermuda</c:v>
                </c:pt>
                <c:pt idx="817">
                  <c:v>Jamaica</c:v>
                </c:pt>
                <c:pt idx="818">
                  <c:v>Colombia</c:v>
                </c:pt>
                <c:pt idx="819">
                  <c:v>Bahrain</c:v>
                </c:pt>
                <c:pt idx="820">
                  <c:v>Syria</c:v>
                </c:pt>
                <c:pt idx="821">
                  <c:v>Tunisia</c:v>
                </c:pt>
                <c:pt idx="822">
                  <c:v>Slovenia</c:v>
                </c:pt>
                <c:pt idx="823">
                  <c:v>Czech Republic</c:v>
                </c:pt>
                <c:pt idx="824">
                  <c:v>Yugoslavia</c:v>
                </c:pt>
                <c:pt idx="825">
                  <c:v>Philippines</c:v>
                </c:pt>
                <c:pt idx="826">
                  <c:v>Iran</c:v>
                </c:pt>
                <c:pt idx="827">
                  <c:v>Malaysia</c:v>
                </c:pt>
                <c:pt idx="828">
                  <c:v>Kenya</c:v>
                </c:pt>
                <c:pt idx="829">
                  <c:v>Cameroon</c:v>
                </c:pt>
                <c:pt idx="830">
                  <c:v>Serbia and Montenegro</c:v>
                </c:pt>
                <c:pt idx="831">
                  <c:v>Laos</c:v>
                </c:pt>
                <c:pt idx="832">
                  <c:v>Costa Rica</c:v>
                </c:pt>
                <c:pt idx="833">
                  <c:v>Dominican Republic</c:v>
                </c:pt>
                <c:pt idx="834">
                  <c:v>Guyana</c:v>
                </c:pt>
                <c:pt idx="835">
                  <c:v>Venezuela</c:v>
                </c:pt>
                <c:pt idx="836">
                  <c:v>Trinidad and Tobago</c:v>
                </c:pt>
                <c:pt idx="837">
                  <c:v>Egypt</c:v>
                </c:pt>
                <c:pt idx="838">
                  <c:v>South Africa</c:v>
                </c:pt>
                <c:pt idx="839">
                  <c:v>Ireland</c:v>
                </c:pt>
                <c:pt idx="840">
                  <c:v>Senegal</c:v>
                </c:pt>
                <c:pt idx="841">
                  <c:v>Poland</c:v>
                </c:pt>
                <c:pt idx="842">
                  <c:v>East Germany</c:v>
                </c:pt>
                <c:pt idx="843">
                  <c:v>Hungary</c:v>
                </c:pt>
                <c:pt idx="844">
                  <c:v>Norway</c:v>
                </c:pt>
                <c:pt idx="845">
                  <c:v>Netherlands</c:v>
                </c:pt>
                <c:pt idx="846">
                  <c:v>North Korea</c:v>
                </c:pt>
                <c:pt idx="847">
                  <c:v>Morocco</c:v>
                </c:pt>
                <c:pt idx="848">
                  <c:v>Nigeria</c:v>
                </c:pt>
                <c:pt idx="849">
                  <c:v>New Zealand</c:v>
                </c:pt>
                <c:pt idx="850">
                  <c:v>Brazil</c:v>
                </c:pt>
                <c:pt idx="851">
                  <c:v>Ecuador</c:v>
                </c:pt>
                <c:pt idx="852">
                  <c:v>Slovakia</c:v>
                </c:pt>
                <c:pt idx="853">
                  <c:v>Ireland</c:v>
                </c:pt>
                <c:pt idx="854">
                  <c:v>Egypt</c:v>
                </c:pt>
                <c:pt idx="855">
                  <c:v>Ukraine</c:v>
                </c:pt>
                <c:pt idx="856">
                  <c:v>Greece</c:v>
                </c:pt>
                <c:pt idx="857">
                  <c:v>Pakistan</c:v>
                </c:pt>
                <c:pt idx="858">
                  <c:v>Kazakhstan</c:v>
                </c:pt>
                <c:pt idx="859">
                  <c:v>Germany</c:v>
                </c:pt>
                <c:pt idx="860">
                  <c:v>Sweden</c:v>
                </c:pt>
                <c:pt idx="861">
                  <c:v>Bulgaria</c:v>
                </c:pt>
                <c:pt idx="862">
                  <c:v>Belarus</c:v>
                </c:pt>
                <c:pt idx="863">
                  <c:v>Germany</c:v>
                </c:pt>
                <c:pt idx="864">
                  <c:v>Canada</c:v>
                </c:pt>
                <c:pt idx="865">
                  <c:v>Italy</c:v>
                </c:pt>
                <c:pt idx="866">
                  <c:v>Cuba</c:v>
                </c:pt>
                <c:pt idx="867">
                  <c:v>Soviet Union</c:v>
                </c:pt>
                <c:pt idx="868">
                  <c:v>Finland</c:v>
                </c:pt>
                <c:pt idx="869">
                  <c:v>Norway</c:v>
                </c:pt>
                <c:pt idx="870">
                  <c:v>France</c:v>
                </c:pt>
                <c:pt idx="871">
                  <c:v>Italy</c:v>
                </c:pt>
                <c:pt idx="872">
                  <c:v>Romania</c:v>
                </c:pt>
                <c:pt idx="873">
                  <c:v>Denmark</c:v>
                </c:pt>
                <c:pt idx="874">
                  <c:v>Japan</c:v>
                </c:pt>
                <c:pt idx="875">
                  <c:v>Canada</c:v>
                </c:pt>
                <c:pt idx="876">
                  <c:v>South Korea</c:v>
                </c:pt>
                <c:pt idx="877">
                  <c:v>Germany</c:v>
                </c:pt>
                <c:pt idx="878">
                  <c:v>Bulgaria</c:v>
                </c:pt>
                <c:pt idx="879">
                  <c:v>Netherlands</c:v>
                </c:pt>
                <c:pt idx="880">
                  <c:v>UK</c:v>
                </c:pt>
                <c:pt idx="881">
                  <c:v>Australia</c:v>
                </c:pt>
                <c:pt idx="882">
                  <c:v>Poland</c:v>
                </c:pt>
                <c:pt idx="883">
                  <c:v>Spain</c:v>
                </c:pt>
                <c:pt idx="884">
                  <c:v>Argentina</c:v>
                </c:pt>
                <c:pt idx="885">
                  <c:v>Canada</c:v>
                </c:pt>
                <c:pt idx="886">
                  <c:v>USA</c:v>
                </c:pt>
                <c:pt idx="887">
                  <c:v>China</c:v>
                </c:pt>
                <c:pt idx="888">
                  <c:v>Australia</c:v>
                </c:pt>
                <c:pt idx="889">
                  <c:v>Slovenia</c:v>
                </c:pt>
                <c:pt idx="890">
                  <c:v>Czech Republic</c:v>
                </c:pt>
                <c:pt idx="891">
                  <c:v>Mexico</c:v>
                </c:pt>
                <c:pt idx="892">
                  <c:v>Poland</c:v>
                </c:pt>
                <c:pt idx="893">
                  <c:v>Canada</c:v>
                </c:pt>
                <c:pt idx="894">
                  <c:v>Germany</c:v>
                </c:pt>
                <c:pt idx="895">
                  <c:v>Russia</c:v>
                </c:pt>
                <c:pt idx="896">
                  <c:v>Finland</c:v>
                </c:pt>
                <c:pt idx="897">
                  <c:v>Japan</c:v>
                </c:pt>
                <c:pt idx="898">
                  <c:v>East Germany</c:v>
                </c:pt>
                <c:pt idx="899">
                  <c:v>Austria</c:v>
                </c:pt>
                <c:pt idx="900">
                  <c:v>Cuba</c:v>
                </c:pt>
                <c:pt idx="901">
                  <c:v>Venezuela</c:v>
                </c:pt>
                <c:pt idx="902">
                  <c:v>Brazil</c:v>
                </c:pt>
                <c:pt idx="903">
                  <c:v>South Africa</c:v>
                </c:pt>
                <c:pt idx="904">
                  <c:v>Kazakhstan</c:v>
                </c:pt>
                <c:pt idx="905">
                  <c:v>Soviet Union</c:v>
                </c:pt>
                <c:pt idx="906">
                  <c:v>Morocco</c:v>
                </c:pt>
                <c:pt idx="907">
                  <c:v>China</c:v>
                </c:pt>
                <c:pt idx="908">
                  <c:v>Hong Kong</c:v>
                </c:pt>
                <c:pt idx="909">
                  <c:v>Belarus</c:v>
                </c:pt>
                <c:pt idx="910">
                  <c:v>Ireland</c:v>
                </c:pt>
                <c:pt idx="911">
                  <c:v>Ghana</c:v>
                </c:pt>
                <c:pt idx="912">
                  <c:v>Kuwait</c:v>
                </c:pt>
                <c:pt idx="913">
                  <c:v>Mongolia</c:v>
                </c:pt>
                <c:pt idx="914">
                  <c:v>Philippines</c:v>
                </c:pt>
                <c:pt idx="915">
                  <c:v>Boliva</c:v>
                </c:pt>
                <c:pt idx="916">
                  <c:v>Ethiopia</c:v>
                </c:pt>
                <c:pt idx="917">
                  <c:v>Suriname</c:v>
                </c:pt>
                <c:pt idx="918">
                  <c:v>Paraguay</c:v>
                </c:pt>
                <c:pt idx="919">
                  <c:v>Grenada</c:v>
                </c:pt>
                <c:pt idx="920">
                  <c:v>Israel</c:v>
                </c:pt>
                <c:pt idx="921">
                  <c:v>Colombia</c:v>
                </c:pt>
                <c:pt idx="922">
                  <c:v>Ecuador</c:v>
                </c:pt>
                <c:pt idx="923">
                  <c:v>Peru</c:v>
                </c:pt>
                <c:pt idx="924">
                  <c:v>Afghanistan</c:v>
                </c:pt>
                <c:pt idx="925">
                  <c:v>Sri Lanka</c:v>
                </c:pt>
                <c:pt idx="926">
                  <c:v>Hong Kong</c:v>
                </c:pt>
                <c:pt idx="927">
                  <c:v>Iceland</c:v>
                </c:pt>
                <c:pt idx="928">
                  <c:v>Albania</c:v>
                </c:pt>
                <c:pt idx="929">
                  <c:v>Individual Olympic Athletes</c:v>
                </c:pt>
                <c:pt idx="930">
                  <c:v>Mauritius</c:v>
                </c:pt>
                <c:pt idx="931">
                  <c:v>Tanzania</c:v>
                </c:pt>
                <c:pt idx="932">
                  <c:v>Lebanon</c:v>
                </c:pt>
                <c:pt idx="933">
                  <c:v>Vietnam (pre)</c:v>
                </c:pt>
                <c:pt idx="934">
                  <c:v>Nigeria</c:v>
                </c:pt>
                <c:pt idx="935">
                  <c:v>Virgin Islands</c:v>
                </c:pt>
                <c:pt idx="936">
                  <c:v>Georgia</c:v>
                </c:pt>
                <c:pt idx="937">
                  <c:v>Papua New Guinea</c:v>
                </c:pt>
                <c:pt idx="938">
                  <c:v>Slovenia</c:v>
                </c:pt>
                <c:pt idx="939">
                  <c:v>Estonia</c:v>
                </c:pt>
                <c:pt idx="940">
                  <c:v>Indonesia</c:v>
                </c:pt>
                <c:pt idx="941">
                  <c:v>Bermuda</c:v>
                </c:pt>
                <c:pt idx="942">
                  <c:v>North Korea</c:v>
                </c:pt>
                <c:pt idx="943">
                  <c:v>Jamaica</c:v>
                </c:pt>
                <c:pt idx="944">
                  <c:v>Unified Team</c:v>
                </c:pt>
                <c:pt idx="945">
                  <c:v>Pakistan</c:v>
                </c:pt>
                <c:pt idx="946">
                  <c:v>Kenya</c:v>
                </c:pt>
                <c:pt idx="947">
                  <c:v>Tonga</c:v>
                </c:pt>
                <c:pt idx="948">
                  <c:v>Laos</c:v>
                </c:pt>
                <c:pt idx="949">
                  <c:v>Senegal</c:v>
                </c:pt>
                <c:pt idx="950">
                  <c:v>Ireland</c:v>
                </c:pt>
                <c:pt idx="951">
                  <c:v>Bangladesh</c:v>
                </c:pt>
                <c:pt idx="952">
                  <c:v>East Germany</c:v>
                </c:pt>
                <c:pt idx="953">
                  <c:v>Liechtenstein</c:v>
                </c:pt>
                <c:pt idx="954">
                  <c:v>Hungary</c:v>
                </c:pt>
                <c:pt idx="955">
                  <c:v>Canada</c:v>
                </c:pt>
                <c:pt idx="956">
                  <c:v>Luxembourg</c:v>
                </c:pt>
                <c:pt idx="957">
                  <c:v>China</c:v>
                </c:pt>
                <c:pt idx="958">
                  <c:v>Poland</c:v>
                </c:pt>
                <c:pt idx="959">
                  <c:v>Uganda</c:v>
                </c:pt>
                <c:pt idx="960">
                  <c:v>Malta</c:v>
                </c:pt>
                <c:pt idx="961">
                  <c:v>Togo</c:v>
                </c:pt>
                <c:pt idx="962">
                  <c:v>Saudi Arabia</c:v>
                </c:pt>
                <c:pt idx="963">
                  <c:v>Kuwait</c:v>
                </c:pt>
                <c:pt idx="964">
                  <c:v>Tunisia</c:v>
                </c:pt>
                <c:pt idx="965">
                  <c:v>Seychelles</c:v>
                </c:pt>
                <c:pt idx="966">
                  <c:v>Turkmenistan</c:v>
                </c:pt>
                <c:pt idx="967">
                  <c:v>Ethiopia</c:v>
                </c:pt>
                <c:pt idx="968">
                  <c:v>Honduras</c:v>
                </c:pt>
                <c:pt idx="969">
                  <c:v>Moldova</c:v>
                </c:pt>
                <c:pt idx="970">
                  <c:v>Costa Rica</c:v>
                </c:pt>
                <c:pt idx="971">
                  <c:v>Ecuador</c:v>
                </c:pt>
                <c:pt idx="972">
                  <c:v>Paraguay</c:v>
                </c:pt>
                <c:pt idx="973">
                  <c:v>Angola</c:v>
                </c:pt>
                <c:pt idx="974">
                  <c:v>Djibouti</c:v>
                </c:pt>
                <c:pt idx="975">
                  <c:v>United Arab Republic</c:v>
                </c:pt>
                <c:pt idx="976">
                  <c:v>Boliva</c:v>
                </c:pt>
                <c:pt idx="977">
                  <c:v>Malawi</c:v>
                </c:pt>
                <c:pt idx="978">
                  <c:v>Mali</c:v>
                </c:pt>
                <c:pt idx="979">
                  <c:v>Mongolia</c:v>
                </c:pt>
                <c:pt idx="980">
                  <c:v>Refugee Olympic Team</c:v>
                </c:pt>
                <c:pt idx="981">
                  <c:v>Iceland</c:v>
                </c:pt>
                <c:pt idx="982">
                  <c:v>Fiji</c:v>
                </c:pt>
                <c:pt idx="983">
                  <c:v>Vietnam</c:v>
                </c:pt>
                <c:pt idx="984">
                  <c:v>Mozambique</c:v>
                </c:pt>
                <c:pt idx="985">
                  <c:v>Mauritius</c:v>
                </c:pt>
                <c:pt idx="986">
                  <c:v>Cook Islands</c:v>
                </c:pt>
                <c:pt idx="987">
                  <c:v>Nicaragua</c:v>
                </c:pt>
                <c:pt idx="988">
                  <c:v>Namibia</c:v>
                </c:pt>
                <c:pt idx="989">
                  <c:v>San Marino</c:v>
                </c:pt>
                <c:pt idx="990">
                  <c:v>West Indies Federation</c:v>
                </c:pt>
                <c:pt idx="991">
                  <c:v>Bosnia and Herzegovina</c:v>
                </c:pt>
                <c:pt idx="992">
                  <c:v>Slovenia</c:v>
                </c:pt>
                <c:pt idx="993">
                  <c:v>Tuvalu</c:v>
                </c:pt>
                <c:pt idx="994">
                  <c:v>Hong Kong</c:v>
                </c:pt>
                <c:pt idx="995">
                  <c:v>Haiti</c:v>
                </c:pt>
                <c:pt idx="996">
                  <c:v>Central African Republic</c:v>
                </c:pt>
                <c:pt idx="997">
                  <c:v>Sri Lanka</c:v>
                </c:pt>
                <c:pt idx="998">
                  <c:v>Bermuda</c:v>
                </c:pt>
                <c:pt idx="999">
                  <c:v>Denmark</c:v>
                </c:pt>
              </c:strCache>
              <c:extLst/>
            </c:strRef>
          </c:cat>
          <c:val>
            <c:numRef>
              <c:f>'Question 13'!$H$31:$H$1030</c:f>
              <c:numCache>
                <c:formatCode>General</c:formatCode>
                <c:ptCount val="1000"/>
                <c:pt idx="0">
                  <c:v>71</c:v>
                </c:pt>
                <c:pt idx="1">
                  <c:v>50</c:v>
                </c:pt>
                <c:pt idx="2">
                  <c:v>49</c:v>
                </c:pt>
                <c:pt idx="3">
                  <c:v>47</c:v>
                </c:pt>
                <c:pt idx="4">
                  <c:v>44</c:v>
                </c:pt>
                <c:pt idx="5">
                  <c:v>44</c:v>
                </c:pt>
                <c:pt idx="6">
                  <c:v>42</c:v>
                </c:pt>
                <c:pt idx="7">
                  <c:v>39</c:v>
                </c:pt>
                <c:pt idx="8">
                  <c:v>39</c:v>
                </c:pt>
                <c:pt idx="9">
                  <c:v>36</c:v>
                </c:pt>
                <c:pt idx="10">
                  <c:v>34</c:v>
                </c:pt>
                <c:pt idx="11">
                  <c:v>34</c:v>
                </c:pt>
                <c:pt idx="12">
                  <c:v>33</c:v>
                </c:pt>
                <c:pt idx="13">
                  <c:v>32</c:v>
                </c:pt>
                <c:pt idx="14">
                  <c:v>31</c:v>
                </c:pt>
                <c:pt idx="15">
                  <c:v>30</c:v>
                </c:pt>
                <c:pt idx="16">
                  <c:v>29</c:v>
                </c:pt>
                <c:pt idx="17">
                  <c:v>29</c:v>
                </c:pt>
                <c:pt idx="18">
                  <c:v>29</c:v>
                </c:pt>
                <c:pt idx="19">
                  <c:v>27</c:v>
                </c:pt>
                <c:pt idx="20">
                  <c:v>26</c:v>
                </c:pt>
                <c:pt idx="21">
                  <c:v>26</c:v>
                </c:pt>
                <c:pt idx="22">
                  <c:v>26</c:v>
                </c:pt>
                <c:pt idx="23">
                  <c:v>26</c:v>
                </c:pt>
                <c:pt idx="24">
                  <c:v>26</c:v>
                </c:pt>
                <c:pt idx="25">
                  <c:v>24</c:v>
                </c:pt>
                <c:pt idx="26">
                  <c:v>24</c:v>
                </c:pt>
                <c:pt idx="27">
                  <c:v>24</c:v>
                </c:pt>
                <c:pt idx="28">
                  <c:v>23</c:v>
                </c:pt>
                <c:pt idx="29">
                  <c:v>22</c:v>
                </c:pt>
                <c:pt idx="30">
                  <c:v>22</c:v>
                </c:pt>
                <c:pt idx="31">
                  <c:v>21</c:v>
                </c:pt>
                <c:pt idx="32">
                  <c:v>20</c:v>
                </c:pt>
                <c:pt idx="33">
                  <c:v>20</c:v>
                </c:pt>
                <c:pt idx="34">
                  <c:v>20</c:v>
                </c:pt>
                <c:pt idx="35">
                  <c:v>20</c:v>
                </c:pt>
                <c:pt idx="36">
                  <c:v>19</c:v>
                </c:pt>
                <c:pt idx="37">
                  <c:v>19</c:v>
                </c:pt>
                <c:pt idx="38">
                  <c:v>19</c:v>
                </c:pt>
                <c:pt idx="39">
                  <c:v>19</c:v>
                </c:pt>
                <c:pt idx="40">
                  <c:v>19</c:v>
                </c:pt>
                <c:pt idx="41">
                  <c:v>19</c:v>
                </c:pt>
                <c:pt idx="42">
                  <c:v>19</c:v>
                </c:pt>
                <c:pt idx="43">
                  <c:v>19</c:v>
                </c:pt>
                <c:pt idx="44">
                  <c:v>18</c:v>
                </c:pt>
                <c:pt idx="45">
                  <c:v>18</c:v>
                </c:pt>
                <c:pt idx="46">
                  <c:v>18</c:v>
                </c:pt>
                <c:pt idx="47">
                  <c:v>18</c:v>
                </c:pt>
                <c:pt idx="48">
                  <c:v>18</c:v>
                </c:pt>
                <c:pt idx="49">
                  <c:v>17</c:v>
                </c:pt>
                <c:pt idx="50">
                  <c:v>17</c:v>
                </c:pt>
                <c:pt idx="51">
                  <c:v>17</c:v>
                </c:pt>
                <c:pt idx="52">
                  <c:v>17</c:v>
                </c:pt>
                <c:pt idx="53">
                  <c:v>17</c:v>
                </c:pt>
                <c:pt idx="54">
                  <c:v>17</c:v>
                </c:pt>
                <c:pt idx="55">
                  <c:v>17</c:v>
                </c:pt>
                <c:pt idx="56">
                  <c:v>16</c:v>
                </c:pt>
                <c:pt idx="57">
                  <c:v>16</c:v>
                </c:pt>
                <c:pt idx="58">
                  <c:v>15</c:v>
                </c:pt>
                <c:pt idx="59">
                  <c:v>15</c:v>
                </c:pt>
                <c:pt idx="60">
                  <c:v>15</c:v>
                </c:pt>
                <c:pt idx="61">
                  <c:v>15</c:v>
                </c:pt>
                <c:pt idx="62">
                  <c:v>15</c:v>
                </c:pt>
                <c:pt idx="63">
                  <c:v>15</c:v>
                </c:pt>
                <c:pt idx="64">
                  <c:v>15</c:v>
                </c:pt>
                <c:pt idx="65">
                  <c:v>15</c:v>
                </c:pt>
                <c:pt idx="66">
                  <c:v>15</c:v>
                </c:pt>
                <c:pt idx="67">
                  <c:v>15</c:v>
                </c:pt>
                <c:pt idx="68">
                  <c:v>15</c:v>
                </c:pt>
                <c:pt idx="69">
                  <c:v>15</c:v>
                </c:pt>
                <c:pt idx="70">
                  <c:v>15</c:v>
                </c:pt>
                <c:pt idx="71">
                  <c:v>14</c:v>
                </c:pt>
                <c:pt idx="72">
                  <c:v>14</c:v>
                </c:pt>
                <c:pt idx="73">
                  <c:v>14</c:v>
                </c:pt>
                <c:pt idx="74">
                  <c:v>14</c:v>
                </c:pt>
                <c:pt idx="75">
                  <c:v>14</c:v>
                </c:pt>
                <c:pt idx="76">
                  <c:v>14</c:v>
                </c:pt>
                <c:pt idx="77">
                  <c:v>14</c:v>
                </c:pt>
                <c:pt idx="78">
                  <c:v>14</c:v>
                </c:pt>
                <c:pt idx="79">
                  <c:v>14</c:v>
                </c:pt>
                <c:pt idx="80">
                  <c:v>14</c:v>
                </c:pt>
                <c:pt idx="81">
                  <c:v>14</c:v>
                </c:pt>
                <c:pt idx="82">
                  <c:v>14</c:v>
                </c:pt>
                <c:pt idx="83">
                  <c:v>14</c:v>
                </c:pt>
                <c:pt idx="84">
                  <c:v>14</c:v>
                </c:pt>
                <c:pt idx="85">
                  <c:v>13</c:v>
                </c:pt>
                <c:pt idx="86">
                  <c:v>13</c:v>
                </c:pt>
                <c:pt idx="87">
                  <c:v>13</c:v>
                </c:pt>
                <c:pt idx="88">
                  <c:v>13</c:v>
                </c:pt>
                <c:pt idx="89">
                  <c:v>13</c:v>
                </c:pt>
                <c:pt idx="90">
                  <c:v>13</c:v>
                </c:pt>
                <c:pt idx="91">
                  <c:v>13</c:v>
                </c:pt>
                <c:pt idx="92">
                  <c:v>13</c:v>
                </c:pt>
                <c:pt idx="93">
                  <c:v>13</c:v>
                </c:pt>
                <c:pt idx="94">
                  <c:v>13</c:v>
                </c:pt>
                <c:pt idx="95">
                  <c:v>13</c:v>
                </c:pt>
                <c:pt idx="96">
                  <c:v>12</c:v>
                </c:pt>
                <c:pt idx="97">
                  <c:v>12</c:v>
                </c:pt>
                <c:pt idx="98">
                  <c:v>12</c:v>
                </c:pt>
                <c:pt idx="99">
                  <c:v>12</c:v>
                </c:pt>
                <c:pt idx="100">
                  <c:v>12</c:v>
                </c:pt>
                <c:pt idx="101">
                  <c:v>12</c:v>
                </c:pt>
                <c:pt idx="102">
                  <c:v>12</c:v>
                </c:pt>
                <c:pt idx="103">
                  <c:v>12</c:v>
                </c:pt>
                <c:pt idx="104">
                  <c:v>12</c:v>
                </c:pt>
                <c:pt idx="105">
                  <c:v>12</c:v>
                </c:pt>
                <c:pt idx="106">
                  <c:v>12</c:v>
                </c:pt>
                <c:pt idx="107">
                  <c:v>12</c:v>
                </c:pt>
                <c:pt idx="108">
                  <c:v>12</c:v>
                </c:pt>
                <c:pt idx="109">
                  <c:v>12</c:v>
                </c:pt>
                <c:pt idx="110">
                  <c:v>12</c:v>
                </c:pt>
                <c:pt idx="111">
                  <c:v>11</c:v>
                </c:pt>
                <c:pt idx="112">
                  <c:v>11</c:v>
                </c:pt>
                <c:pt idx="113">
                  <c:v>11</c:v>
                </c:pt>
                <c:pt idx="114">
                  <c:v>11</c:v>
                </c:pt>
                <c:pt idx="115">
                  <c:v>11</c:v>
                </c:pt>
                <c:pt idx="116">
                  <c:v>11</c:v>
                </c:pt>
                <c:pt idx="117">
                  <c:v>11</c:v>
                </c:pt>
                <c:pt idx="118">
                  <c:v>11</c:v>
                </c:pt>
                <c:pt idx="119">
                  <c:v>10</c:v>
                </c:pt>
                <c:pt idx="120">
                  <c:v>10</c:v>
                </c:pt>
                <c:pt idx="121">
                  <c:v>10</c:v>
                </c:pt>
                <c:pt idx="122">
                  <c:v>10</c:v>
                </c:pt>
                <c:pt idx="123">
                  <c:v>10</c:v>
                </c:pt>
                <c:pt idx="124">
                  <c:v>10</c:v>
                </c:pt>
                <c:pt idx="125">
                  <c:v>10</c:v>
                </c:pt>
                <c:pt idx="126">
                  <c:v>10</c:v>
                </c:pt>
                <c:pt idx="127">
                  <c:v>10</c:v>
                </c:pt>
                <c:pt idx="128">
                  <c:v>10</c:v>
                </c:pt>
                <c:pt idx="129">
                  <c:v>10</c:v>
                </c:pt>
                <c:pt idx="130">
                  <c:v>10</c:v>
                </c:pt>
                <c:pt idx="131">
                  <c:v>10</c:v>
                </c:pt>
                <c:pt idx="132">
                  <c:v>10</c:v>
                </c:pt>
                <c:pt idx="133">
                  <c:v>10</c:v>
                </c:pt>
                <c:pt idx="134">
                  <c:v>10</c:v>
                </c:pt>
                <c:pt idx="135">
                  <c:v>9</c:v>
                </c:pt>
                <c:pt idx="136">
                  <c:v>9</c:v>
                </c:pt>
                <c:pt idx="137">
                  <c:v>9</c:v>
                </c:pt>
                <c:pt idx="138">
                  <c:v>9</c:v>
                </c:pt>
                <c:pt idx="139">
                  <c:v>9</c:v>
                </c:pt>
                <c:pt idx="140">
                  <c:v>9</c:v>
                </c:pt>
                <c:pt idx="141">
                  <c:v>9</c:v>
                </c:pt>
                <c:pt idx="142">
                  <c:v>9</c:v>
                </c:pt>
                <c:pt idx="143">
                  <c:v>9</c:v>
                </c:pt>
                <c:pt idx="144">
                  <c:v>9</c:v>
                </c:pt>
                <c:pt idx="145">
                  <c:v>9</c:v>
                </c:pt>
                <c:pt idx="146">
                  <c:v>9</c:v>
                </c:pt>
                <c:pt idx="147">
                  <c:v>9</c:v>
                </c:pt>
                <c:pt idx="148">
                  <c:v>9</c:v>
                </c:pt>
                <c:pt idx="149">
                  <c:v>9</c:v>
                </c:pt>
                <c:pt idx="150">
                  <c:v>9</c:v>
                </c:pt>
                <c:pt idx="151">
                  <c:v>9</c:v>
                </c:pt>
                <c:pt idx="152">
                  <c:v>9</c:v>
                </c:pt>
                <c:pt idx="153">
                  <c:v>9</c:v>
                </c:pt>
                <c:pt idx="154">
                  <c:v>8</c:v>
                </c:pt>
                <c:pt idx="155">
                  <c:v>8</c:v>
                </c:pt>
                <c:pt idx="156">
                  <c:v>8</c:v>
                </c:pt>
                <c:pt idx="157">
                  <c:v>8</c:v>
                </c:pt>
                <c:pt idx="158">
                  <c:v>8</c:v>
                </c:pt>
                <c:pt idx="159">
                  <c:v>8</c:v>
                </c:pt>
                <c:pt idx="160">
                  <c:v>8</c:v>
                </c:pt>
                <c:pt idx="161">
                  <c:v>8</c:v>
                </c:pt>
                <c:pt idx="162">
                  <c:v>8</c:v>
                </c:pt>
                <c:pt idx="163">
                  <c:v>8</c:v>
                </c:pt>
                <c:pt idx="164">
                  <c:v>8</c:v>
                </c:pt>
                <c:pt idx="165">
                  <c:v>8</c:v>
                </c:pt>
                <c:pt idx="166">
                  <c:v>8</c:v>
                </c:pt>
                <c:pt idx="167">
                  <c:v>8</c:v>
                </c:pt>
                <c:pt idx="168">
                  <c:v>8</c:v>
                </c:pt>
                <c:pt idx="169">
                  <c:v>8</c:v>
                </c:pt>
                <c:pt idx="170">
                  <c:v>7</c:v>
                </c:pt>
                <c:pt idx="171">
                  <c:v>7</c:v>
                </c:pt>
                <c:pt idx="172">
                  <c:v>7</c:v>
                </c:pt>
                <c:pt idx="173">
                  <c:v>7</c:v>
                </c:pt>
                <c:pt idx="174">
                  <c:v>7</c:v>
                </c:pt>
                <c:pt idx="175">
                  <c:v>7</c:v>
                </c:pt>
                <c:pt idx="176">
                  <c:v>7</c:v>
                </c:pt>
                <c:pt idx="177">
                  <c:v>7</c:v>
                </c:pt>
                <c:pt idx="178">
                  <c:v>7</c:v>
                </c:pt>
                <c:pt idx="179">
                  <c:v>7</c:v>
                </c:pt>
                <c:pt idx="180">
                  <c:v>7</c:v>
                </c:pt>
                <c:pt idx="181">
                  <c:v>7</c:v>
                </c:pt>
                <c:pt idx="182">
                  <c:v>7</c:v>
                </c:pt>
                <c:pt idx="183">
                  <c:v>7</c:v>
                </c:pt>
                <c:pt idx="184">
                  <c:v>7</c:v>
                </c:pt>
                <c:pt idx="185">
                  <c:v>7</c:v>
                </c:pt>
                <c:pt idx="186">
                  <c:v>7</c:v>
                </c:pt>
                <c:pt idx="187">
                  <c:v>7</c:v>
                </c:pt>
                <c:pt idx="188">
                  <c:v>7</c:v>
                </c:pt>
                <c:pt idx="189">
                  <c:v>7</c:v>
                </c:pt>
                <c:pt idx="190">
                  <c:v>7</c:v>
                </c:pt>
                <c:pt idx="191">
                  <c:v>7</c:v>
                </c:pt>
                <c:pt idx="192">
                  <c:v>7</c:v>
                </c:pt>
                <c:pt idx="193">
                  <c:v>7</c:v>
                </c:pt>
                <c:pt idx="194">
                  <c:v>7</c:v>
                </c:pt>
                <c:pt idx="195">
                  <c:v>7</c:v>
                </c:pt>
                <c:pt idx="196">
                  <c:v>7</c:v>
                </c:pt>
                <c:pt idx="197">
                  <c:v>7</c:v>
                </c:pt>
                <c:pt idx="198">
                  <c:v>7</c:v>
                </c:pt>
                <c:pt idx="199">
                  <c:v>7</c:v>
                </c:pt>
                <c:pt idx="200">
                  <c:v>7</c:v>
                </c:pt>
                <c:pt idx="201">
                  <c:v>7</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5</c:v>
                </c:pt>
                <c:pt idx="233">
                  <c:v>5</c:v>
                </c:pt>
                <c:pt idx="234">
                  <c:v>5</c:v>
                </c:pt>
                <c:pt idx="235">
                  <c:v>5</c:v>
                </c:pt>
                <c:pt idx="236">
                  <c:v>5</c:v>
                </c:pt>
                <c:pt idx="237">
                  <c:v>5</c:v>
                </c:pt>
                <c:pt idx="238">
                  <c:v>5</c:v>
                </c:pt>
                <c:pt idx="239">
                  <c:v>5</c:v>
                </c:pt>
                <c:pt idx="240">
                  <c:v>5</c:v>
                </c:pt>
                <c:pt idx="241">
                  <c:v>5</c:v>
                </c:pt>
                <c:pt idx="242">
                  <c:v>5</c:v>
                </c:pt>
                <c:pt idx="243">
                  <c:v>5</c:v>
                </c:pt>
                <c:pt idx="244">
                  <c:v>5</c:v>
                </c:pt>
                <c:pt idx="245">
                  <c:v>5</c:v>
                </c:pt>
                <c:pt idx="246">
                  <c:v>5</c:v>
                </c:pt>
                <c:pt idx="247">
                  <c:v>5</c:v>
                </c:pt>
                <c:pt idx="248">
                  <c:v>5</c:v>
                </c:pt>
                <c:pt idx="249">
                  <c:v>5</c:v>
                </c:pt>
                <c:pt idx="250">
                  <c:v>5</c:v>
                </c:pt>
                <c:pt idx="251">
                  <c:v>5</c:v>
                </c:pt>
                <c:pt idx="252">
                  <c:v>5</c:v>
                </c:pt>
                <c:pt idx="253">
                  <c:v>5</c:v>
                </c:pt>
                <c:pt idx="254">
                  <c:v>5</c:v>
                </c:pt>
                <c:pt idx="255">
                  <c:v>5</c:v>
                </c:pt>
                <c:pt idx="256">
                  <c:v>5</c:v>
                </c:pt>
                <c:pt idx="257">
                  <c:v>5</c:v>
                </c:pt>
                <c:pt idx="258">
                  <c:v>5</c:v>
                </c:pt>
                <c:pt idx="259">
                  <c:v>5</c:v>
                </c:pt>
                <c:pt idx="260">
                  <c:v>5</c:v>
                </c:pt>
                <c:pt idx="261">
                  <c:v>5</c:v>
                </c:pt>
                <c:pt idx="262">
                  <c:v>5</c:v>
                </c:pt>
                <c:pt idx="263">
                  <c:v>5</c:v>
                </c:pt>
                <c:pt idx="264">
                  <c:v>5</c:v>
                </c:pt>
                <c:pt idx="265">
                  <c:v>5</c:v>
                </c:pt>
                <c:pt idx="266">
                  <c:v>5</c:v>
                </c:pt>
                <c:pt idx="267">
                  <c:v>5</c:v>
                </c:pt>
                <c:pt idx="268">
                  <c:v>5</c:v>
                </c:pt>
                <c:pt idx="269">
                  <c:v>5</c:v>
                </c:pt>
                <c:pt idx="270">
                  <c:v>5</c:v>
                </c:pt>
                <c:pt idx="271">
                  <c:v>5</c:v>
                </c:pt>
                <c:pt idx="272">
                  <c:v>5</c:v>
                </c:pt>
                <c:pt idx="273">
                  <c:v>5</c:v>
                </c:pt>
                <c:pt idx="274">
                  <c:v>5</c:v>
                </c:pt>
                <c:pt idx="275">
                  <c:v>5</c:v>
                </c:pt>
                <c:pt idx="276">
                  <c:v>5</c:v>
                </c:pt>
                <c:pt idx="277">
                  <c:v>5</c:v>
                </c:pt>
                <c:pt idx="278">
                  <c:v>4</c:v>
                </c:pt>
                <c:pt idx="279">
                  <c:v>4</c:v>
                </c:pt>
                <c:pt idx="280">
                  <c:v>4</c:v>
                </c:pt>
                <c:pt idx="281">
                  <c:v>4</c:v>
                </c:pt>
                <c:pt idx="282">
                  <c:v>4</c:v>
                </c:pt>
                <c:pt idx="283">
                  <c:v>4</c:v>
                </c:pt>
                <c:pt idx="284">
                  <c:v>4</c:v>
                </c:pt>
                <c:pt idx="285">
                  <c:v>4</c:v>
                </c:pt>
                <c:pt idx="286">
                  <c:v>4</c:v>
                </c:pt>
                <c:pt idx="287">
                  <c:v>4</c:v>
                </c:pt>
                <c:pt idx="288">
                  <c:v>4</c:v>
                </c:pt>
                <c:pt idx="289">
                  <c:v>4</c:v>
                </c:pt>
                <c:pt idx="290">
                  <c:v>4</c:v>
                </c:pt>
                <c:pt idx="291">
                  <c:v>4</c:v>
                </c:pt>
                <c:pt idx="292">
                  <c:v>4</c:v>
                </c:pt>
                <c:pt idx="293">
                  <c:v>4</c:v>
                </c:pt>
                <c:pt idx="294">
                  <c:v>4</c:v>
                </c:pt>
                <c:pt idx="295">
                  <c:v>4</c:v>
                </c:pt>
                <c:pt idx="296">
                  <c:v>4</c:v>
                </c:pt>
                <c:pt idx="297">
                  <c:v>4</c:v>
                </c:pt>
                <c:pt idx="298">
                  <c:v>4</c:v>
                </c:pt>
                <c:pt idx="299">
                  <c:v>4</c:v>
                </c:pt>
                <c:pt idx="300">
                  <c:v>4</c:v>
                </c:pt>
                <c:pt idx="301">
                  <c:v>4</c:v>
                </c:pt>
                <c:pt idx="302">
                  <c:v>4</c:v>
                </c:pt>
                <c:pt idx="303">
                  <c:v>4</c:v>
                </c:pt>
                <c:pt idx="304">
                  <c:v>4</c:v>
                </c:pt>
                <c:pt idx="305">
                  <c:v>4</c:v>
                </c:pt>
                <c:pt idx="306">
                  <c:v>4</c:v>
                </c:pt>
                <c:pt idx="307">
                  <c:v>4</c:v>
                </c:pt>
                <c:pt idx="308">
                  <c:v>4</c:v>
                </c:pt>
                <c:pt idx="309">
                  <c:v>4</c:v>
                </c:pt>
                <c:pt idx="310">
                  <c:v>4</c:v>
                </c:pt>
                <c:pt idx="311">
                  <c:v>4</c:v>
                </c:pt>
                <c:pt idx="312">
                  <c:v>4</c:v>
                </c:pt>
                <c:pt idx="313">
                  <c:v>4</c:v>
                </c:pt>
                <c:pt idx="314">
                  <c:v>4</c:v>
                </c:pt>
                <c:pt idx="315">
                  <c:v>4</c:v>
                </c:pt>
                <c:pt idx="316">
                  <c:v>4</c:v>
                </c:pt>
                <c:pt idx="317">
                  <c:v>4</c:v>
                </c:pt>
                <c:pt idx="318">
                  <c:v>4</c:v>
                </c:pt>
                <c:pt idx="319">
                  <c:v>4</c:v>
                </c:pt>
                <c:pt idx="320">
                  <c:v>4</c:v>
                </c:pt>
                <c:pt idx="321">
                  <c:v>4</c:v>
                </c:pt>
                <c:pt idx="322">
                  <c:v>4</c:v>
                </c:pt>
                <c:pt idx="323">
                  <c:v>4</c:v>
                </c:pt>
                <c:pt idx="324">
                  <c:v>4</c:v>
                </c:pt>
                <c:pt idx="325">
                  <c:v>4</c:v>
                </c:pt>
                <c:pt idx="326">
                  <c:v>4</c:v>
                </c:pt>
                <c:pt idx="327">
                  <c:v>4</c:v>
                </c:pt>
                <c:pt idx="328">
                  <c:v>4</c:v>
                </c:pt>
                <c:pt idx="329">
                  <c:v>4</c:v>
                </c:pt>
                <c:pt idx="330">
                  <c:v>4</c:v>
                </c:pt>
                <c:pt idx="331">
                  <c:v>4</c:v>
                </c:pt>
                <c:pt idx="332">
                  <c:v>4</c:v>
                </c:pt>
                <c:pt idx="333">
                  <c:v>4</c:v>
                </c:pt>
                <c:pt idx="334">
                  <c:v>4</c:v>
                </c:pt>
                <c:pt idx="335">
                  <c:v>4</c:v>
                </c:pt>
                <c:pt idx="336">
                  <c:v>4</c:v>
                </c:pt>
                <c:pt idx="337">
                  <c:v>4</c:v>
                </c:pt>
                <c:pt idx="338">
                  <c:v>4</c:v>
                </c:pt>
                <c:pt idx="339">
                  <c:v>4</c:v>
                </c:pt>
                <c:pt idx="340">
                  <c:v>4</c:v>
                </c:pt>
                <c:pt idx="341">
                  <c:v>4</c:v>
                </c:pt>
                <c:pt idx="342">
                  <c:v>4</c:v>
                </c:pt>
                <c:pt idx="343">
                  <c:v>4</c:v>
                </c:pt>
                <c:pt idx="344">
                  <c:v>4</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3</c:v>
                </c:pt>
                <c:pt idx="377">
                  <c:v>3</c:v>
                </c:pt>
                <c:pt idx="378">
                  <c:v>3</c:v>
                </c:pt>
                <c:pt idx="379">
                  <c:v>3</c:v>
                </c:pt>
                <c:pt idx="380">
                  <c:v>3</c:v>
                </c:pt>
                <c:pt idx="381">
                  <c:v>3</c:v>
                </c:pt>
                <c:pt idx="382">
                  <c:v>3</c:v>
                </c:pt>
                <c:pt idx="383">
                  <c:v>3</c:v>
                </c:pt>
                <c:pt idx="384">
                  <c:v>3</c:v>
                </c:pt>
                <c:pt idx="385">
                  <c:v>3</c:v>
                </c:pt>
                <c:pt idx="386">
                  <c:v>3</c:v>
                </c:pt>
                <c:pt idx="387">
                  <c:v>3</c:v>
                </c:pt>
                <c:pt idx="388">
                  <c:v>3</c:v>
                </c:pt>
                <c:pt idx="389">
                  <c:v>3</c:v>
                </c:pt>
                <c:pt idx="390">
                  <c:v>3</c:v>
                </c:pt>
                <c:pt idx="391">
                  <c:v>3</c:v>
                </c:pt>
                <c:pt idx="392">
                  <c:v>3</c:v>
                </c:pt>
                <c:pt idx="393">
                  <c:v>3</c:v>
                </c:pt>
                <c:pt idx="394">
                  <c:v>3</c:v>
                </c:pt>
                <c:pt idx="395">
                  <c:v>3</c:v>
                </c:pt>
                <c:pt idx="396">
                  <c:v>3</c:v>
                </c:pt>
                <c:pt idx="397">
                  <c:v>3</c:v>
                </c:pt>
                <c:pt idx="398">
                  <c:v>3</c:v>
                </c:pt>
                <c:pt idx="399">
                  <c:v>3</c:v>
                </c:pt>
                <c:pt idx="400">
                  <c:v>3</c:v>
                </c:pt>
                <c:pt idx="401">
                  <c:v>3</c:v>
                </c:pt>
                <c:pt idx="402">
                  <c:v>3</c:v>
                </c:pt>
                <c:pt idx="403">
                  <c:v>3</c:v>
                </c:pt>
                <c:pt idx="404">
                  <c:v>3</c:v>
                </c:pt>
                <c:pt idx="405">
                  <c:v>3</c:v>
                </c:pt>
                <c:pt idx="406">
                  <c:v>3</c:v>
                </c:pt>
                <c:pt idx="407">
                  <c:v>3</c:v>
                </c:pt>
                <c:pt idx="408">
                  <c:v>3</c:v>
                </c:pt>
                <c:pt idx="409">
                  <c:v>3</c:v>
                </c:pt>
                <c:pt idx="410">
                  <c:v>3</c:v>
                </c:pt>
                <c:pt idx="411">
                  <c:v>3</c:v>
                </c:pt>
                <c:pt idx="412">
                  <c:v>3</c:v>
                </c:pt>
                <c:pt idx="413">
                  <c:v>3</c:v>
                </c:pt>
                <c:pt idx="414">
                  <c:v>3</c:v>
                </c:pt>
                <c:pt idx="415">
                  <c:v>3</c:v>
                </c:pt>
                <c:pt idx="416">
                  <c:v>3</c:v>
                </c:pt>
                <c:pt idx="417">
                  <c:v>3</c:v>
                </c:pt>
                <c:pt idx="418">
                  <c:v>3</c:v>
                </c:pt>
                <c:pt idx="419">
                  <c:v>3</c:v>
                </c:pt>
                <c:pt idx="420">
                  <c:v>3</c:v>
                </c:pt>
                <c:pt idx="421">
                  <c:v>3</c:v>
                </c:pt>
                <c:pt idx="422">
                  <c:v>3</c:v>
                </c:pt>
                <c:pt idx="423">
                  <c:v>3</c:v>
                </c:pt>
                <c:pt idx="424">
                  <c:v>3</c:v>
                </c:pt>
                <c:pt idx="425">
                  <c:v>3</c:v>
                </c:pt>
                <c:pt idx="426">
                  <c:v>3</c:v>
                </c:pt>
                <c:pt idx="427">
                  <c:v>3</c:v>
                </c:pt>
                <c:pt idx="428">
                  <c:v>3</c:v>
                </c:pt>
                <c:pt idx="429">
                  <c:v>3</c:v>
                </c:pt>
                <c:pt idx="430">
                  <c:v>3</c:v>
                </c:pt>
                <c:pt idx="431">
                  <c:v>3</c:v>
                </c:pt>
                <c:pt idx="432">
                  <c:v>3</c:v>
                </c:pt>
                <c:pt idx="433">
                  <c:v>3</c:v>
                </c:pt>
                <c:pt idx="434">
                  <c:v>3</c:v>
                </c:pt>
                <c:pt idx="435">
                  <c:v>3</c:v>
                </c:pt>
                <c:pt idx="436">
                  <c:v>3</c:v>
                </c:pt>
                <c:pt idx="437">
                  <c:v>3</c:v>
                </c:pt>
                <c:pt idx="438">
                  <c:v>3</c:v>
                </c:pt>
                <c:pt idx="439">
                  <c:v>3</c:v>
                </c:pt>
                <c:pt idx="440">
                  <c:v>3</c:v>
                </c:pt>
                <c:pt idx="441">
                  <c:v>3</c:v>
                </c:pt>
                <c:pt idx="442">
                  <c:v>3</c:v>
                </c:pt>
                <c:pt idx="443">
                  <c:v>3</c:v>
                </c:pt>
                <c:pt idx="444">
                  <c:v>3</c:v>
                </c:pt>
                <c:pt idx="445">
                  <c:v>3</c:v>
                </c:pt>
                <c:pt idx="446">
                  <c:v>3</c:v>
                </c:pt>
                <c:pt idx="447">
                  <c:v>3</c:v>
                </c:pt>
                <c:pt idx="448">
                  <c:v>3</c:v>
                </c:pt>
                <c:pt idx="449">
                  <c:v>3</c:v>
                </c:pt>
                <c:pt idx="450">
                  <c:v>3</c:v>
                </c:pt>
                <c:pt idx="451">
                  <c:v>3</c:v>
                </c:pt>
                <c:pt idx="452">
                  <c:v>3</c:v>
                </c:pt>
                <c:pt idx="453">
                  <c:v>3</c:v>
                </c:pt>
                <c:pt idx="454">
                  <c:v>3</c:v>
                </c:pt>
                <c:pt idx="455">
                  <c:v>3</c:v>
                </c:pt>
                <c:pt idx="456">
                  <c:v>3</c:v>
                </c:pt>
                <c:pt idx="457">
                  <c:v>3</c:v>
                </c:pt>
                <c:pt idx="458">
                  <c:v>3</c:v>
                </c:pt>
                <c:pt idx="459">
                  <c:v>3</c:v>
                </c:pt>
                <c:pt idx="460">
                  <c:v>3</c:v>
                </c:pt>
                <c:pt idx="461">
                  <c:v>3</c:v>
                </c:pt>
                <c:pt idx="462">
                  <c:v>3</c:v>
                </c:pt>
                <c:pt idx="463">
                  <c:v>3</c:v>
                </c:pt>
                <c:pt idx="464">
                  <c:v>3</c:v>
                </c:pt>
                <c:pt idx="465">
                  <c:v>3</c:v>
                </c:pt>
                <c:pt idx="466">
                  <c:v>3</c:v>
                </c:pt>
                <c:pt idx="467">
                  <c:v>3</c:v>
                </c:pt>
                <c:pt idx="468">
                  <c:v>3</c:v>
                </c:pt>
                <c:pt idx="469">
                  <c:v>3</c:v>
                </c:pt>
                <c:pt idx="470">
                  <c:v>3</c:v>
                </c:pt>
                <c:pt idx="471">
                  <c:v>3</c:v>
                </c:pt>
                <c:pt idx="472">
                  <c:v>3</c:v>
                </c:pt>
                <c:pt idx="473">
                  <c:v>3</c:v>
                </c:pt>
                <c:pt idx="474">
                  <c:v>3</c:v>
                </c:pt>
                <c:pt idx="475">
                  <c:v>3</c:v>
                </c:pt>
                <c:pt idx="476">
                  <c:v>3</c:v>
                </c:pt>
                <c:pt idx="477">
                  <c:v>3</c:v>
                </c:pt>
                <c:pt idx="478">
                  <c:v>3</c:v>
                </c:pt>
                <c:pt idx="479">
                  <c:v>3</c:v>
                </c:pt>
                <c:pt idx="480">
                  <c:v>3</c:v>
                </c:pt>
                <c:pt idx="481">
                  <c:v>3</c:v>
                </c:pt>
                <c:pt idx="482">
                  <c:v>3</c:v>
                </c:pt>
                <c:pt idx="483">
                  <c:v>3</c:v>
                </c:pt>
                <c:pt idx="484">
                  <c:v>3</c:v>
                </c:pt>
                <c:pt idx="485">
                  <c:v>3</c:v>
                </c:pt>
                <c:pt idx="486">
                  <c:v>3</c:v>
                </c:pt>
                <c:pt idx="487">
                  <c:v>3</c:v>
                </c:pt>
                <c:pt idx="488">
                  <c:v>3</c:v>
                </c:pt>
                <c:pt idx="489">
                  <c:v>3</c:v>
                </c:pt>
                <c:pt idx="490">
                  <c:v>3</c:v>
                </c:pt>
                <c:pt idx="491">
                  <c:v>3</c:v>
                </c:pt>
                <c:pt idx="492">
                  <c:v>3</c:v>
                </c:pt>
                <c:pt idx="493">
                  <c:v>3</c:v>
                </c:pt>
                <c:pt idx="494">
                  <c:v>3</c:v>
                </c:pt>
                <c:pt idx="495">
                  <c:v>3</c:v>
                </c:pt>
                <c:pt idx="496">
                  <c:v>3</c:v>
                </c:pt>
                <c:pt idx="497">
                  <c:v>3</c:v>
                </c:pt>
                <c:pt idx="498">
                  <c:v>3</c:v>
                </c:pt>
                <c:pt idx="499">
                  <c:v>3</c:v>
                </c:pt>
                <c:pt idx="500">
                  <c:v>3</c:v>
                </c:pt>
                <c:pt idx="501">
                  <c:v>3</c:v>
                </c:pt>
                <c:pt idx="502">
                  <c:v>3</c:v>
                </c:pt>
                <c:pt idx="503">
                  <c:v>3</c:v>
                </c:pt>
                <c:pt idx="504">
                  <c:v>3</c:v>
                </c:pt>
                <c:pt idx="505">
                  <c:v>3</c:v>
                </c:pt>
                <c:pt idx="506">
                  <c:v>3</c:v>
                </c:pt>
                <c:pt idx="507">
                  <c:v>3</c:v>
                </c:pt>
                <c:pt idx="508">
                  <c:v>3</c:v>
                </c:pt>
                <c:pt idx="509">
                  <c:v>3</c:v>
                </c:pt>
                <c:pt idx="510">
                  <c:v>3</c:v>
                </c:pt>
                <c:pt idx="511">
                  <c:v>3</c:v>
                </c:pt>
                <c:pt idx="512">
                  <c:v>3</c:v>
                </c:pt>
                <c:pt idx="513">
                  <c:v>3</c:v>
                </c:pt>
                <c:pt idx="514">
                  <c:v>3</c:v>
                </c:pt>
                <c:pt idx="515">
                  <c:v>3</c:v>
                </c:pt>
                <c:pt idx="516">
                  <c:v>3</c:v>
                </c:pt>
                <c:pt idx="517">
                  <c:v>3</c:v>
                </c:pt>
                <c:pt idx="518">
                  <c:v>3</c:v>
                </c:pt>
                <c:pt idx="519">
                  <c:v>3</c:v>
                </c:pt>
                <c:pt idx="520">
                  <c:v>3</c:v>
                </c:pt>
                <c:pt idx="521">
                  <c:v>3</c:v>
                </c:pt>
                <c:pt idx="522">
                  <c:v>3</c:v>
                </c:pt>
                <c:pt idx="523">
                  <c:v>3</c:v>
                </c:pt>
                <c:pt idx="524">
                  <c:v>3</c:v>
                </c:pt>
                <c:pt idx="525">
                  <c:v>3</c:v>
                </c:pt>
                <c:pt idx="526">
                  <c:v>3</c:v>
                </c:pt>
                <c:pt idx="527">
                  <c:v>3</c:v>
                </c:pt>
                <c:pt idx="528">
                  <c:v>3</c:v>
                </c:pt>
                <c:pt idx="529">
                  <c:v>3</c:v>
                </c:pt>
                <c:pt idx="530">
                  <c:v>3</c:v>
                </c:pt>
                <c:pt idx="531">
                  <c:v>3</c:v>
                </c:pt>
                <c:pt idx="532">
                  <c:v>3</c:v>
                </c:pt>
                <c:pt idx="533">
                  <c:v>3</c:v>
                </c:pt>
                <c:pt idx="534">
                  <c:v>3</c:v>
                </c:pt>
                <c:pt idx="535">
                  <c:v>3</c:v>
                </c:pt>
                <c:pt idx="536">
                  <c:v>3</c:v>
                </c:pt>
                <c:pt idx="537">
                  <c:v>3</c:v>
                </c:pt>
                <c:pt idx="538">
                  <c:v>3</c:v>
                </c:pt>
                <c:pt idx="539">
                  <c:v>2</c:v>
                </c:pt>
                <c:pt idx="540">
                  <c:v>2</c:v>
                </c:pt>
                <c:pt idx="541">
                  <c:v>2</c:v>
                </c:pt>
                <c:pt idx="542">
                  <c:v>2</c:v>
                </c:pt>
                <c:pt idx="543">
                  <c:v>2</c:v>
                </c:pt>
                <c:pt idx="544">
                  <c:v>2</c:v>
                </c:pt>
                <c:pt idx="545">
                  <c:v>2</c:v>
                </c:pt>
                <c:pt idx="546">
                  <c:v>2</c:v>
                </c:pt>
                <c:pt idx="547">
                  <c:v>2</c:v>
                </c:pt>
                <c:pt idx="548">
                  <c:v>2</c:v>
                </c:pt>
                <c:pt idx="549">
                  <c:v>2</c:v>
                </c:pt>
                <c:pt idx="550">
                  <c:v>2</c:v>
                </c:pt>
                <c:pt idx="551">
                  <c:v>2</c:v>
                </c:pt>
                <c:pt idx="552">
                  <c:v>2</c:v>
                </c:pt>
                <c:pt idx="553">
                  <c:v>2</c:v>
                </c:pt>
                <c:pt idx="554">
                  <c:v>2</c:v>
                </c:pt>
                <c:pt idx="555">
                  <c:v>2</c:v>
                </c:pt>
                <c:pt idx="556">
                  <c:v>2</c:v>
                </c:pt>
                <c:pt idx="557">
                  <c:v>2</c:v>
                </c:pt>
                <c:pt idx="558">
                  <c:v>2</c:v>
                </c:pt>
                <c:pt idx="559">
                  <c:v>2</c:v>
                </c:pt>
                <c:pt idx="560">
                  <c:v>2</c:v>
                </c:pt>
                <c:pt idx="561">
                  <c:v>2</c:v>
                </c:pt>
                <c:pt idx="562">
                  <c:v>2</c:v>
                </c:pt>
                <c:pt idx="563">
                  <c:v>2</c:v>
                </c:pt>
                <c:pt idx="564">
                  <c:v>2</c:v>
                </c:pt>
                <c:pt idx="565">
                  <c:v>2</c:v>
                </c:pt>
                <c:pt idx="566">
                  <c:v>2</c:v>
                </c:pt>
                <c:pt idx="567">
                  <c:v>2</c:v>
                </c:pt>
                <c:pt idx="568">
                  <c:v>2</c:v>
                </c:pt>
                <c:pt idx="569">
                  <c:v>2</c:v>
                </c:pt>
                <c:pt idx="570">
                  <c:v>2</c:v>
                </c:pt>
                <c:pt idx="571">
                  <c:v>2</c:v>
                </c:pt>
                <c:pt idx="572">
                  <c:v>2</c:v>
                </c:pt>
                <c:pt idx="573">
                  <c:v>2</c:v>
                </c:pt>
                <c:pt idx="574">
                  <c:v>2</c:v>
                </c:pt>
                <c:pt idx="575">
                  <c:v>2</c:v>
                </c:pt>
                <c:pt idx="576">
                  <c:v>2</c:v>
                </c:pt>
                <c:pt idx="577">
                  <c:v>2</c:v>
                </c:pt>
                <c:pt idx="578">
                  <c:v>2</c:v>
                </c:pt>
                <c:pt idx="579">
                  <c:v>2</c:v>
                </c:pt>
                <c:pt idx="580">
                  <c:v>2</c:v>
                </c:pt>
                <c:pt idx="581">
                  <c:v>2</c:v>
                </c:pt>
                <c:pt idx="582">
                  <c:v>2</c:v>
                </c:pt>
                <c:pt idx="583">
                  <c:v>2</c:v>
                </c:pt>
                <c:pt idx="584">
                  <c:v>2</c:v>
                </c:pt>
                <c:pt idx="585">
                  <c:v>2</c:v>
                </c:pt>
                <c:pt idx="586">
                  <c:v>2</c:v>
                </c:pt>
                <c:pt idx="587">
                  <c:v>2</c:v>
                </c:pt>
                <c:pt idx="588">
                  <c:v>2</c:v>
                </c:pt>
                <c:pt idx="589">
                  <c:v>2</c:v>
                </c:pt>
                <c:pt idx="590">
                  <c:v>2</c:v>
                </c:pt>
                <c:pt idx="591">
                  <c:v>2</c:v>
                </c:pt>
                <c:pt idx="592">
                  <c:v>2</c:v>
                </c:pt>
                <c:pt idx="593">
                  <c:v>2</c:v>
                </c:pt>
                <c:pt idx="594">
                  <c:v>2</c:v>
                </c:pt>
                <c:pt idx="595">
                  <c:v>2</c:v>
                </c:pt>
                <c:pt idx="596">
                  <c:v>2</c:v>
                </c:pt>
                <c:pt idx="597">
                  <c:v>2</c:v>
                </c:pt>
                <c:pt idx="598">
                  <c:v>2</c:v>
                </c:pt>
                <c:pt idx="599">
                  <c:v>2</c:v>
                </c:pt>
                <c:pt idx="600">
                  <c:v>2</c:v>
                </c:pt>
                <c:pt idx="601">
                  <c:v>2</c:v>
                </c:pt>
                <c:pt idx="602">
                  <c:v>2</c:v>
                </c:pt>
                <c:pt idx="603">
                  <c:v>2</c:v>
                </c:pt>
                <c:pt idx="604">
                  <c:v>2</c:v>
                </c:pt>
                <c:pt idx="605">
                  <c:v>2</c:v>
                </c:pt>
                <c:pt idx="606">
                  <c:v>2</c:v>
                </c:pt>
                <c:pt idx="607">
                  <c:v>2</c:v>
                </c:pt>
                <c:pt idx="608">
                  <c:v>2</c:v>
                </c:pt>
                <c:pt idx="609">
                  <c:v>2</c:v>
                </c:pt>
                <c:pt idx="610">
                  <c:v>2</c:v>
                </c:pt>
                <c:pt idx="611">
                  <c:v>2</c:v>
                </c:pt>
                <c:pt idx="612">
                  <c:v>2</c:v>
                </c:pt>
                <c:pt idx="613">
                  <c:v>2</c:v>
                </c:pt>
                <c:pt idx="614">
                  <c:v>2</c:v>
                </c:pt>
                <c:pt idx="615">
                  <c:v>2</c:v>
                </c:pt>
                <c:pt idx="616">
                  <c:v>2</c:v>
                </c:pt>
                <c:pt idx="617">
                  <c:v>2</c:v>
                </c:pt>
                <c:pt idx="618">
                  <c:v>2</c:v>
                </c:pt>
                <c:pt idx="619">
                  <c:v>2</c:v>
                </c:pt>
                <c:pt idx="620">
                  <c:v>2</c:v>
                </c:pt>
                <c:pt idx="621">
                  <c:v>2</c:v>
                </c:pt>
                <c:pt idx="622">
                  <c:v>2</c:v>
                </c:pt>
                <c:pt idx="623">
                  <c:v>2</c:v>
                </c:pt>
                <c:pt idx="624">
                  <c:v>2</c:v>
                </c:pt>
                <c:pt idx="625">
                  <c:v>2</c:v>
                </c:pt>
                <c:pt idx="626">
                  <c:v>2</c:v>
                </c:pt>
                <c:pt idx="627">
                  <c:v>2</c:v>
                </c:pt>
                <c:pt idx="628">
                  <c:v>2</c:v>
                </c:pt>
                <c:pt idx="629">
                  <c:v>2</c:v>
                </c:pt>
                <c:pt idx="630">
                  <c:v>2</c:v>
                </c:pt>
                <c:pt idx="631">
                  <c:v>2</c:v>
                </c:pt>
                <c:pt idx="632">
                  <c:v>2</c:v>
                </c:pt>
                <c:pt idx="633">
                  <c:v>2</c:v>
                </c:pt>
                <c:pt idx="634">
                  <c:v>2</c:v>
                </c:pt>
                <c:pt idx="635">
                  <c:v>2</c:v>
                </c:pt>
                <c:pt idx="636">
                  <c:v>2</c:v>
                </c:pt>
                <c:pt idx="637">
                  <c:v>2</c:v>
                </c:pt>
                <c:pt idx="638">
                  <c:v>2</c:v>
                </c:pt>
                <c:pt idx="639">
                  <c:v>2</c:v>
                </c:pt>
                <c:pt idx="640">
                  <c:v>2</c:v>
                </c:pt>
                <c:pt idx="641">
                  <c:v>2</c:v>
                </c:pt>
                <c:pt idx="642">
                  <c:v>2</c:v>
                </c:pt>
                <c:pt idx="643">
                  <c:v>2</c:v>
                </c:pt>
                <c:pt idx="644">
                  <c:v>2</c:v>
                </c:pt>
                <c:pt idx="645">
                  <c:v>2</c:v>
                </c:pt>
                <c:pt idx="646">
                  <c:v>2</c:v>
                </c:pt>
                <c:pt idx="647">
                  <c:v>2</c:v>
                </c:pt>
                <c:pt idx="648">
                  <c:v>2</c:v>
                </c:pt>
                <c:pt idx="649">
                  <c:v>2</c:v>
                </c:pt>
                <c:pt idx="650">
                  <c:v>2</c:v>
                </c:pt>
                <c:pt idx="651">
                  <c:v>2</c:v>
                </c:pt>
                <c:pt idx="652">
                  <c:v>2</c:v>
                </c:pt>
                <c:pt idx="653">
                  <c:v>2</c:v>
                </c:pt>
                <c:pt idx="654">
                  <c:v>2</c:v>
                </c:pt>
                <c:pt idx="655">
                  <c:v>2</c:v>
                </c:pt>
                <c:pt idx="656">
                  <c:v>2</c:v>
                </c:pt>
                <c:pt idx="657">
                  <c:v>2</c:v>
                </c:pt>
                <c:pt idx="658">
                  <c:v>2</c:v>
                </c:pt>
                <c:pt idx="659">
                  <c:v>2</c:v>
                </c:pt>
                <c:pt idx="660">
                  <c:v>2</c:v>
                </c:pt>
                <c:pt idx="661">
                  <c:v>2</c:v>
                </c:pt>
                <c:pt idx="662">
                  <c:v>2</c:v>
                </c:pt>
                <c:pt idx="663">
                  <c:v>2</c:v>
                </c:pt>
                <c:pt idx="664">
                  <c:v>2</c:v>
                </c:pt>
                <c:pt idx="665">
                  <c:v>2</c:v>
                </c:pt>
                <c:pt idx="666">
                  <c:v>2</c:v>
                </c:pt>
                <c:pt idx="667">
                  <c:v>2</c:v>
                </c:pt>
                <c:pt idx="668">
                  <c:v>2</c:v>
                </c:pt>
                <c:pt idx="669">
                  <c:v>2</c:v>
                </c:pt>
                <c:pt idx="670">
                  <c:v>2</c:v>
                </c:pt>
                <c:pt idx="671">
                  <c:v>2</c:v>
                </c:pt>
                <c:pt idx="672">
                  <c:v>2</c:v>
                </c:pt>
                <c:pt idx="673">
                  <c:v>2</c:v>
                </c:pt>
                <c:pt idx="674">
                  <c:v>2</c:v>
                </c:pt>
                <c:pt idx="675">
                  <c:v>2</c:v>
                </c:pt>
                <c:pt idx="676">
                  <c:v>2</c:v>
                </c:pt>
                <c:pt idx="677">
                  <c:v>2</c:v>
                </c:pt>
                <c:pt idx="678">
                  <c:v>2</c:v>
                </c:pt>
                <c:pt idx="679">
                  <c:v>2</c:v>
                </c:pt>
                <c:pt idx="680">
                  <c:v>2</c:v>
                </c:pt>
                <c:pt idx="681">
                  <c:v>2</c:v>
                </c:pt>
                <c:pt idx="682">
                  <c:v>2</c:v>
                </c:pt>
                <c:pt idx="683">
                  <c:v>2</c:v>
                </c:pt>
                <c:pt idx="684">
                  <c:v>2</c:v>
                </c:pt>
                <c:pt idx="685">
                  <c:v>2</c:v>
                </c:pt>
                <c:pt idx="686">
                  <c:v>2</c:v>
                </c:pt>
                <c:pt idx="687">
                  <c:v>2</c:v>
                </c:pt>
                <c:pt idx="688">
                  <c:v>2</c:v>
                </c:pt>
                <c:pt idx="689">
                  <c:v>2</c:v>
                </c:pt>
                <c:pt idx="690">
                  <c:v>2</c:v>
                </c:pt>
                <c:pt idx="691">
                  <c:v>2</c:v>
                </c:pt>
                <c:pt idx="692">
                  <c:v>2</c:v>
                </c:pt>
                <c:pt idx="693">
                  <c:v>2</c:v>
                </c:pt>
                <c:pt idx="694">
                  <c:v>2</c:v>
                </c:pt>
                <c:pt idx="695">
                  <c:v>2</c:v>
                </c:pt>
                <c:pt idx="696">
                  <c:v>2</c:v>
                </c:pt>
                <c:pt idx="697">
                  <c:v>2</c:v>
                </c:pt>
                <c:pt idx="698">
                  <c:v>2</c:v>
                </c:pt>
                <c:pt idx="699">
                  <c:v>2</c:v>
                </c:pt>
                <c:pt idx="700">
                  <c:v>2</c:v>
                </c:pt>
                <c:pt idx="701">
                  <c:v>2</c:v>
                </c:pt>
                <c:pt idx="702">
                  <c:v>2</c:v>
                </c:pt>
                <c:pt idx="703">
                  <c:v>2</c:v>
                </c:pt>
                <c:pt idx="704">
                  <c:v>2</c:v>
                </c:pt>
                <c:pt idx="705">
                  <c:v>2</c:v>
                </c:pt>
                <c:pt idx="706">
                  <c:v>2</c:v>
                </c:pt>
                <c:pt idx="707">
                  <c:v>2</c:v>
                </c:pt>
                <c:pt idx="708">
                  <c:v>2</c:v>
                </c:pt>
                <c:pt idx="709">
                  <c:v>2</c:v>
                </c:pt>
                <c:pt idx="710">
                  <c:v>2</c:v>
                </c:pt>
                <c:pt idx="711">
                  <c:v>2</c:v>
                </c:pt>
                <c:pt idx="712">
                  <c:v>2</c:v>
                </c:pt>
                <c:pt idx="713">
                  <c:v>2</c:v>
                </c:pt>
                <c:pt idx="714">
                  <c:v>2</c:v>
                </c:pt>
                <c:pt idx="715">
                  <c:v>2</c:v>
                </c:pt>
                <c:pt idx="716">
                  <c:v>2</c:v>
                </c:pt>
                <c:pt idx="717">
                  <c:v>2</c:v>
                </c:pt>
                <c:pt idx="718">
                  <c:v>2</c:v>
                </c:pt>
                <c:pt idx="719">
                  <c:v>2</c:v>
                </c:pt>
                <c:pt idx="720">
                  <c:v>2</c:v>
                </c:pt>
                <c:pt idx="721">
                  <c:v>2</c:v>
                </c:pt>
                <c:pt idx="722">
                  <c:v>2</c:v>
                </c:pt>
                <c:pt idx="723">
                  <c:v>2</c:v>
                </c:pt>
                <c:pt idx="724">
                  <c:v>2</c:v>
                </c:pt>
                <c:pt idx="725">
                  <c:v>2</c:v>
                </c:pt>
                <c:pt idx="726">
                  <c:v>2</c:v>
                </c:pt>
                <c:pt idx="727">
                  <c:v>2</c:v>
                </c:pt>
                <c:pt idx="728">
                  <c:v>2</c:v>
                </c:pt>
                <c:pt idx="729">
                  <c:v>2</c:v>
                </c:pt>
                <c:pt idx="730">
                  <c:v>2</c:v>
                </c:pt>
                <c:pt idx="731">
                  <c:v>2</c:v>
                </c:pt>
                <c:pt idx="732">
                  <c:v>2</c:v>
                </c:pt>
                <c:pt idx="733">
                  <c:v>2</c:v>
                </c:pt>
                <c:pt idx="734">
                  <c:v>2</c:v>
                </c:pt>
                <c:pt idx="735">
                  <c:v>2</c:v>
                </c:pt>
                <c:pt idx="736">
                  <c:v>2</c:v>
                </c:pt>
                <c:pt idx="737">
                  <c:v>2</c:v>
                </c:pt>
                <c:pt idx="738">
                  <c:v>2</c:v>
                </c:pt>
                <c:pt idx="739">
                  <c:v>2</c:v>
                </c:pt>
                <c:pt idx="740">
                  <c:v>2</c:v>
                </c:pt>
                <c:pt idx="741">
                  <c:v>2</c:v>
                </c:pt>
                <c:pt idx="742">
                  <c:v>2</c:v>
                </c:pt>
                <c:pt idx="743">
                  <c:v>2</c:v>
                </c:pt>
                <c:pt idx="744">
                  <c:v>2</c:v>
                </c:pt>
                <c:pt idx="745">
                  <c:v>2</c:v>
                </c:pt>
                <c:pt idx="746">
                  <c:v>2</c:v>
                </c:pt>
                <c:pt idx="747">
                  <c:v>2</c:v>
                </c:pt>
                <c:pt idx="748">
                  <c:v>2</c:v>
                </c:pt>
                <c:pt idx="749">
                  <c:v>2</c:v>
                </c:pt>
                <c:pt idx="750">
                  <c:v>2</c:v>
                </c:pt>
                <c:pt idx="751">
                  <c:v>2</c:v>
                </c:pt>
                <c:pt idx="752">
                  <c:v>2</c:v>
                </c:pt>
                <c:pt idx="753">
                  <c:v>2</c:v>
                </c:pt>
                <c:pt idx="754">
                  <c:v>2</c:v>
                </c:pt>
                <c:pt idx="755">
                  <c:v>2</c:v>
                </c:pt>
                <c:pt idx="756">
                  <c:v>2</c:v>
                </c:pt>
                <c:pt idx="757">
                  <c:v>2</c:v>
                </c:pt>
                <c:pt idx="758">
                  <c:v>2</c:v>
                </c:pt>
                <c:pt idx="759">
                  <c:v>2</c:v>
                </c:pt>
                <c:pt idx="760">
                  <c:v>2</c:v>
                </c:pt>
                <c:pt idx="761">
                  <c:v>2</c:v>
                </c:pt>
                <c:pt idx="762">
                  <c:v>2</c:v>
                </c:pt>
                <c:pt idx="763">
                  <c:v>2</c:v>
                </c:pt>
                <c:pt idx="764">
                  <c:v>2</c:v>
                </c:pt>
                <c:pt idx="765">
                  <c:v>2</c:v>
                </c:pt>
                <c:pt idx="766">
                  <c:v>2</c:v>
                </c:pt>
                <c:pt idx="767">
                  <c:v>2</c:v>
                </c:pt>
                <c:pt idx="768">
                  <c:v>2</c:v>
                </c:pt>
                <c:pt idx="769">
                  <c:v>2</c:v>
                </c:pt>
                <c:pt idx="770">
                  <c:v>2</c:v>
                </c:pt>
                <c:pt idx="771">
                  <c:v>2</c:v>
                </c:pt>
                <c:pt idx="772">
                  <c:v>2</c:v>
                </c:pt>
                <c:pt idx="773">
                  <c:v>2</c:v>
                </c:pt>
                <c:pt idx="774">
                  <c:v>2</c:v>
                </c:pt>
                <c:pt idx="775">
                  <c:v>2</c:v>
                </c:pt>
                <c:pt idx="776">
                  <c:v>2</c:v>
                </c:pt>
                <c:pt idx="777">
                  <c:v>2</c:v>
                </c:pt>
                <c:pt idx="778">
                  <c:v>2</c:v>
                </c:pt>
                <c:pt idx="779">
                  <c:v>2</c:v>
                </c:pt>
                <c:pt idx="780">
                  <c:v>2</c:v>
                </c:pt>
                <c:pt idx="781">
                  <c:v>2</c:v>
                </c:pt>
                <c:pt idx="782">
                  <c:v>2</c:v>
                </c:pt>
                <c:pt idx="783">
                  <c:v>2</c:v>
                </c:pt>
                <c:pt idx="784">
                  <c:v>2</c:v>
                </c:pt>
                <c:pt idx="785">
                  <c:v>2</c:v>
                </c:pt>
                <c:pt idx="786">
                  <c:v>2</c:v>
                </c:pt>
                <c:pt idx="787">
                  <c:v>2</c:v>
                </c:pt>
                <c:pt idx="788">
                  <c:v>2</c:v>
                </c:pt>
                <c:pt idx="789">
                  <c:v>2</c:v>
                </c:pt>
                <c:pt idx="790">
                  <c:v>2</c:v>
                </c:pt>
                <c:pt idx="791">
                  <c:v>2</c:v>
                </c:pt>
                <c:pt idx="792">
                  <c:v>2</c:v>
                </c:pt>
                <c:pt idx="793">
                  <c:v>2</c:v>
                </c:pt>
                <c:pt idx="794">
                  <c:v>2</c:v>
                </c:pt>
                <c:pt idx="795">
                  <c:v>2</c:v>
                </c:pt>
                <c:pt idx="796">
                  <c:v>2</c:v>
                </c:pt>
                <c:pt idx="797">
                  <c:v>2</c:v>
                </c:pt>
                <c:pt idx="798">
                  <c:v>2</c:v>
                </c:pt>
                <c:pt idx="799">
                  <c:v>2</c:v>
                </c:pt>
                <c:pt idx="800">
                  <c:v>2</c:v>
                </c:pt>
                <c:pt idx="801">
                  <c:v>2</c:v>
                </c:pt>
                <c:pt idx="802">
                  <c:v>2</c:v>
                </c:pt>
                <c:pt idx="803">
                  <c:v>2</c:v>
                </c:pt>
                <c:pt idx="804">
                  <c:v>2</c:v>
                </c:pt>
                <c:pt idx="805">
                  <c:v>2</c:v>
                </c:pt>
                <c:pt idx="806">
                  <c:v>2</c:v>
                </c:pt>
                <c:pt idx="807">
                  <c:v>2</c:v>
                </c:pt>
                <c:pt idx="808">
                  <c:v>2</c:v>
                </c:pt>
                <c:pt idx="809">
                  <c:v>2</c:v>
                </c:pt>
                <c:pt idx="810">
                  <c:v>2</c:v>
                </c:pt>
                <c:pt idx="811">
                  <c:v>2</c:v>
                </c:pt>
                <c:pt idx="812">
                  <c:v>2</c:v>
                </c:pt>
                <c:pt idx="813">
                  <c:v>2</c:v>
                </c:pt>
                <c:pt idx="814">
                  <c:v>2</c:v>
                </c:pt>
                <c:pt idx="815">
                  <c:v>2</c:v>
                </c:pt>
                <c:pt idx="816">
                  <c:v>2</c:v>
                </c:pt>
                <c:pt idx="817">
                  <c:v>2</c:v>
                </c:pt>
                <c:pt idx="818">
                  <c:v>2</c:v>
                </c:pt>
                <c:pt idx="819">
                  <c:v>2</c:v>
                </c:pt>
                <c:pt idx="820">
                  <c:v>2</c:v>
                </c:pt>
                <c:pt idx="821">
                  <c:v>2</c:v>
                </c:pt>
                <c:pt idx="822">
                  <c:v>2</c:v>
                </c:pt>
                <c:pt idx="823">
                  <c:v>2</c:v>
                </c:pt>
                <c:pt idx="824">
                  <c:v>2</c:v>
                </c:pt>
                <c:pt idx="825">
                  <c:v>2</c:v>
                </c:pt>
                <c:pt idx="826">
                  <c:v>2</c:v>
                </c:pt>
                <c:pt idx="827">
                  <c:v>2</c:v>
                </c:pt>
                <c:pt idx="828">
                  <c:v>2</c:v>
                </c:pt>
                <c:pt idx="829">
                  <c:v>2</c:v>
                </c:pt>
                <c:pt idx="830">
                  <c:v>2</c:v>
                </c:pt>
                <c:pt idx="831">
                  <c:v>2</c:v>
                </c:pt>
                <c:pt idx="832">
                  <c:v>2</c:v>
                </c:pt>
                <c:pt idx="833">
                  <c:v>2</c:v>
                </c:pt>
                <c:pt idx="834">
                  <c:v>2</c:v>
                </c:pt>
                <c:pt idx="835">
                  <c:v>2</c:v>
                </c:pt>
                <c:pt idx="836">
                  <c:v>2</c:v>
                </c:pt>
                <c:pt idx="837">
                  <c:v>2</c:v>
                </c:pt>
                <c:pt idx="838">
                  <c:v>2</c:v>
                </c:pt>
                <c:pt idx="839">
                  <c:v>2</c:v>
                </c:pt>
                <c:pt idx="840">
                  <c:v>2</c:v>
                </c:pt>
                <c:pt idx="841">
                  <c:v>2</c:v>
                </c:pt>
                <c:pt idx="842">
                  <c:v>2</c:v>
                </c:pt>
                <c:pt idx="843">
                  <c:v>2</c:v>
                </c:pt>
                <c:pt idx="844">
                  <c:v>2</c:v>
                </c:pt>
                <c:pt idx="845">
                  <c:v>2</c:v>
                </c:pt>
                <c:pt idx="846">
                  <c:v>2</c:v>
                </c:pt>
                <c:pt idx="847">
                  <c:v>2</c:v>
                </c:pt>
                <c:pt idx="848">
                  <c:v>2</c:v>
                </c:pt>
                <c:pt idx="849">
                  <c:v>2</c:v>
                </c:pt>
                <c:pt idx="850">
                  <c:v>2</c:v>
                </c:pt>
                <c:pt idx="851">
                  <c:v>2</c:v>
                </c:pt>
                <c:pt idx="852">
                  <c:v>2</c:v>
                </c:pt>
                <c:pt idx="853">
                  <c:v>2</c:v>
                </c:pt>
                <c:pt idx="854">
                  <c:v>2</c:v>
                </c:pt>
                <c:pt idx="855">
                  <c:v>2</c:v>
                </c:pt>
                <c:pt idx="856">
                  <c:v>2</c:v>
                </c:pt>
                <c:pt idx="857">
                  <c:v>2</c:v>
                </c:pt>
                <c:pt idx="858">
                  <c:v>2</c:v>
                </c:pt>
                <c:pt idx="859">
                  <c:v>2</c:v>
                </c:pt>
                <c:pt idx="860">
                  <c:v>2</c:v>
                </c:pt>
                <c:pt idx="861">
                  <c:v>2</c:v>
                </c:pt>
                <c:pt idx="862">
                  <c:v>2</c:v>
                </c:pt>
                <c:pt idx="863">
                  <c:v>2</c:v>
                </c:pt>
                <c:pt idx="864">
                  <c:v>2</c:v>
                </c:pt>
                <c:pt idx="865">
                  <c:v>2</c:v>
                </c:pt>
                <c:pt idx="866">
                  <c:v>2</c:v>
                </c:pt>
                <c:pt idx="867">
                  <c:v>2</c:v>
                </c:pt>
                <c:pt idx="868">
                  <c:v>2</c:v>
                </c:pt>
                <c:pt idx="869">
                  <c:v>2</c:v>
                </c:pt>
                <c:pt idx="870">
                  <c:v>2</c:v>
                </c:pt>
                <c:pt idx="871">
                  <c:v>2</c:v>
                </c:pt>
                <c:pt idx="872">
                  <c:v>2</c:v>
                </c:pt>
                <c:pt idx="873">
                  <c:v>2</c:v>
                </c:pt>
                <c:pt idx="874">
                  <c:v>2</c:v>
                </c:pt>
                <c:pt idx="875">
                  <c:v>2</c:v>
                </c:pt>
                <c:pt idx="876">
                  <c:v>2</c:v>
                </c:pt>
                <c:pt idx="877">
                  <c:v>2</c:v>
                </c:pt>
                <c:pt idx="878">
                  <c:v>2</c:v>
                </c:pt>
                <c:pt idx="879">
                  <c:v>2</c:v>
                </c:pt>
                <c:pt idx="880">
                  <c:v>2</c:v>
                </c:pt>
                <c:pt idx="881">
                  <c:v>2</c:v>
                </c:pt>
                <c:pt idx="882">
                  <c:v>2</c:v>
                </c:pt>
                <c:pt idx="883">
                  <c:v>2</c:v>
                </c:pt>
                <c:pt idx="884">
                  <c:v>2</c:v>
                </c:pt>
                <c:pt idx="885">
                  <c:v>2</c:v>
                </c:pt>
                <c:pt idx="886">
                  <c:v>2</c:v>
                </c:pt>
                <c:pt idx="887">
                  <c:v>2</c:v>
                </c:pt>
                <c:pt idx="888">
                  <c:v>2</c:v>
                </c:pt>
                <c:pt idx="889">
                  <c:v>2</c:v>
                </c:pt>
                <c:pt idx="890">
                  <c:v>2</c:v>
                </c:pt>
                <c:pt idx="891">
                  <c:v>2</c:v>
                </c:pt>
                <c:pt idx="892">
                  <c:v>2</c:v>
                </c:pt>
                <c:pt idx="893">
                  <c:v>2</c:v>
                </c:pt>
                <c:pt idx="894">
                  <c:v>2</c:v>
                </c:pt>
                <c:pt idx="895">
                  <c:v>2</c:v>
                </c:pt>
                <c:pt idx="896">
                  <c:v>2</c:v>
                </c:pt>
                <c:pt idx="897">
                  <c:v>2</c:v>
                </c:pt>
                <c:pt idx="898">
                  <c:v>2</c:v>
                </c:pt>
                <c:pt idx="899">
                  <c:v>2</c:v>
                </c:pt>
                <c:pt idx="900">
                  <c:v>2</c:v>
                </c:pt>
                <c:pt idx="901">
                  <c:v>2</c:v>
                </c:pt>
                <c:pt idx="902">
                  <c:v>2</c:v>
                </c:pt>
                <c:pt idx="903">
                  <c:v>2</c:v>
                </c:pt>
                <c:pt idx="904">
                  <c:v>2</c:v>
                </c:pt>
                <c:pt idx="905">
                  <c:v>2</c:v>
                </c:pt>
                <c:pt idx="906">
                  <c:v>2</c:v>
                </c:pt>
                <c:pt idx="907">
                  <c:v>2</c:v>
                </c:pt>
                <c:pt idx="908">
                  <c:v>2</c:v>
                </c:pt>
                <c:pt idx="909">
                  <c:v>2</c:v>
                </c:pt>
                <c:pt idx="910">
                  <c:v>2</c:v>
                </c:pt>
                <c:pt idx="911">
                  <c:v>1</c:v>
                </c:pt>
                <c:pt idx="912">
                  <c:v>1</c:v>
                </c:pt>
                <c:pt idx="913">
                  <c:v>1</c:v>
                </c:pt>
                <c:pt idx="914">
                  <c:v>1</c:v>
                </c:pt>
                <c:pt idx="915">
                  <c:v>1</c:v>
                </c:pt>
                <c:pt idx="916">
                  <c:v>1</c:v>
                </c:pt>
                <c:pt idx="917">
                  <c:v>1</c:v>
                </c:pt>
                <c:pt idx="918">
                  <c:v>1</c:v>
                </c:pt>
                <c:pt idx="919">
                  <c:v>1</c:v>
                </c:pt>
                <c:pt idx="920">
                  <c:v>1</c:v>
                </c:pt>
                <c:pt idx="921">
                  <c:v>1</c:v>
                </c:pt>
                <c:pt idx="922">
                  <c:v>1</c:v>
                </c:pt>
                <c:pt idx="923">
                  <c:v>1</c:v>
                </c:pt>
                <c:pt idx="924">
                  <c:v>1</c:v>
                </c:pt>
                <c:pt idx="925">
                  <c:v>1</c:v>
                </c:pt>
                <c:pt idx="926">
                  <c:v>1</c:v>
                </c:pt>
                <c:pt idx="927">
                  <c:v>1</c:v>
                </c:pt>
                <c:pt idx="928">
                  <c:v>1</c:v>
                </c:pt>
                <c:pt idx="929">
                  <c:v>1</c:v>
                </c:pt>
                <c:pt idx="930">
                  <c:v>1</c:v>
                </c:pt>
                <c:pt idx="931">
                  <c:v>1</c:v>
                </c:pt>
                <c:pt idx="932">
                  <c:v>1</c:v>
                </c:pt>
                <c:pt idx="933">
                  <c:v>1</c:v>
                </c:pt>
                <c:pt idx="934">
                  <c:v>1</c:v>
                </c:pt>
                <c:pt idx="935">
                  <c:v>1</c:v>
                </c:pt>
                <c:pt idx="936">
                  <c:v>1</c:v>
                </c:pt>
                <c:pt idx="937">
                  <c:v>1</c:v>
                </c:pt>
                <c:pt idx="938">
                  <c:v>1</c:v>
                </c:pt>
                <c:pt idx="939">
                  <c:v>1</c:v>
                </c:pt>
                <c:pt idx="940">
                  <c:v>1</c:v>
                </c:pt>
                <c:pt idx="941">
                  <c:v>1</c:v>
                </c:pt>
                <c:pt idx="942">
                  <c:v>1</c:v>
                </c:pt>
                <c:pt idx="943">
                  <c:v>1</c:v>
                </c:pt>
                <c:pt idx="944">
                  <c:v>1</c:v>
                </c:pt>
                <c:pt idx="945">
                  <c:v>1</c:v>
                </c:pt>
                <c:pt idx="946">
                  <c:v>1</c:v>
                </c:pt>
                <c:pt idx="947">
                  <c:v>1</c:v>
                </c:pt>
                <c:pt idx="948">
                  <c:v>1</c:v>
                </c:pt>
                <c:pt idx="949">
                  <c:v>1</c:v>
                </c:pt>
                <c:pt idx="950">
                  <c:v>1</c:v>
                </c:pt>
                <c:pt idx="951">
                  <c:v>1</c:v>
                </c:pt>
                <c:pt idx="952">
                  <c:v>1</c:v>
                </c:pt>
                <c:pt idx="953">
                  <c:v>1</c:v>
                </c:pt>
                <c:pt idx="954">
                  <c:v>1</c:v>
                </c:pt>
                <c:pt idx="955">
                  <c:v>1</c:v>
                </c:pt>
                <c:pt idx="956">
                  <c:v>1</c:v>
                </c:pt>
                <c:pt idx="957">
                  <c:v>1</c:v>
                </c:pt>
                <c:pt idx="958">
                  <c:v>1</c:v>
                </c:pt>
                <c:pt idx="959">
                  <c:v>1</c:v>
                </c:pt>
                <c:pt idx="960">
                  <c:v>1</c:v>
                </c:pt>
                <c:pt idx="961">
                  <c:v>1</c:v>
                </c:pt>
                <c:pt idx="962">
                  <c:v>1</c:v>
                </c:pt>
                <c:pt idx="963">
                  <c:v>1</c:v>
                </c:pt>
                <c:pt idx="964">
                  <c:v>1</c:v>
                </c:pt>
                <c:pt idx="965">
                  <c:v>1</c:v>
                </c:pt>
                <c:pt idx="966">
                  <c:v>1</c:v>
                </c:pt>
                <c:pt idx="967">
                  <c:v>1</c:v>
                </c:pt>
                <c:pt idx="968">
                  <c:v>1</c:v>
                </c:pt>
                <c:pt idx="969">
                  <c:v>1</c:v>
                </c:pt>
                <c:pt idx="970">
                  <c:v>1</c:v>
                </c:pt>
                <c:pt idx="971">
                  <c:v>1</c:v>
                </c:pt>
                <c:pt idx="972">
                  <c:v>1</c:v>
                </c:pt>
                <c:pt idx="973">
                  <c:v>1</c:v>
                </c:pt>
                <c:pt idx="974">
                  <c:v>1</c:v>
                </c:pt>
                <c:pt idx="975">
                  <c:v>1</c:v>
                </c:pt>
                <c:pt idx="976">
                  <c:v>1</c:v>
                </c:pt>
                <c:pt idx="977">
                  <c:v>1</c:v>
                </c:pt>
                <c:pt idx="978">
                  <c:v>1</c:v>
                </c:pt>
                <c:pt idx="979">
                  <c:v>1</c:v>
                </c:pt>
                <c:pt idx="980">
                  <c:v>1</c:v>
                </c:pt>
                <c:pt idx="981">
                  <c:v>1</c:v>
                </c:pt>
                <c:pt idx="982">
                  <c:v>1</c:v>
                </c:pt>
                <c:pt idx="983">
                  <c:v>1</c:v>
                </c:pt>
                <c:pt idx="984">
                  <c:v>1</c:v>
                </c:pt>
                <c:pt idx="985">
                  <c:v>1</c:v>
                </c:pt>
                <c:pt idx="986">
                  <c:v>1</c:v>
                </c:pt>
                <c:pt idx="987">
                  <c:v>1</c:v>
                </c:pt>
                <c:pt idx="988">
                  <c:v>1</c:v>
                </c:pt>
                <c:pt idx="989">
                  <c:v>1</c:v>
                </c:pt>
                <c:pt idx="990">
                  <c:v>1</c:v>
                </c:pt>
                <c:pt idx="991">
                  <c:v>1</c:v>
                </c:pt>
                <c:pt idx="992">
                  <c:v>1</c:v>
                </c:pt>
                <c:pt idx="993">
                  <c:v>1</c:v>
                </c:pt>
                <c:pt idx="994">
                  <c:v>1</c:v>
                </c:pt>
                <c:pt idx="995">
                  <c:v>1</c:v>
                </c:pt>
                <c:pt idx="996">
                  <c:v>1</c:v>
                </c:pt>
                <c:pt idx="997">
                  <c:v>1</c:v>
                </c:pt>
                <c:pt idx="998">
                  <c:v>1</c:v>
                </c:pt>
                <c:pt idx="999">
                  <c:v>1</c:v>
                </c:pt>
              </c:numCache>
            </c:numRef>
          </c:val>
          <c:smooth val="0"/>
          <c:extLst>
            <c:ext xmlns:c16="http://schemas.microsoft.com/office/drawing/2014/chart" uri="{C3380CC4-5D6E-409C-BE32-E72D297353CC}">
              <c16:uniqueId val="{00000001-D178-491E-ADE8-461DCD790012}"/>
            </c:ext>
          </c:extLst>
        </c:ser>
        <c:dLbls>
          <c:showLegendKey val="0"/>
          <c:showVal val="0"/>
          <c:showCatName val="0"/>
          <c:showSerName val="0"/>
          <c:showPercent val="0"/>
          <c:showBubbleSize val="0"/>
        </c:dLbls>
        <c:smooth val="0"/>
        <c:axId val="539601903"/>
        <c:axId val="539588463"/>
      </c:lineChart>
      <c:catAx>
        <c:axId val="53960190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39588463"/>
        <c:crosses val="autoZero"/>
        <c:auto val="1"/>
        <c:lblAlgn val="ctr"/>
        <c:lblOffset val="100"/>
        <c:noMultiLvlLbl val="0"/>
      </c:catAx>
      <c:valAx>
        <c:axId val="5395884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39601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Count of Athlete by Region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12"/>
              <c:pt idx="0">
                <c:v>Afghanistan</c:v>
              </c:pt>
              <c:pt idx="1">
                <c:v>Albania</c:v>
              </c:pt>
              <c:pt idx="2">
                <c:v>Algeria</c:v>
              </c:pt>
              <c:pt idx="3">
                <c:v>American Samoa</c:v>
              </c:pt>
              <c:pt idx="4">
                <c:v>Andorra</c:v>
              </c:pt>
              <c:pt idx="5">
                <c:v>Angola</c:v>
              </c:pt>
              <c:pt idx="6">
                <c:v>Antigua and Barbuda</c:v>
              </c:pt>
              <c:pt idx="7">
                <c:v>Argentina</c:v>
              </c:pt>
              <c:pt idx="8">
                <c:v>Armenia</c:v>
              </c:pt>
              <c:pt idx="9">
                <c:v>Aruba</c:v>
              </c:pt>
              <c:pt idx="10">
                <c:v>Australasia</c:v>
              </c:pt>
              <c:pt idx="11">
                <c:v>Australia</c:v>
              </c:pt>
            </c:strLit>
          </c:cat>
          <c:val>
            <c:numLit>
              <c:formatCode>General</c:formatCode>
              <c:ptCount val="12"/>
              <c:pt idx="0">
                <c:v>12</c:v>
              </c:pt>
              <c:pt idx="1">
                <c:v>14</c:v>
              </c:pt>
              <c:pt idx="2">
                <c:v>112</c:v>
              </c:pt>
              <c:pt idx="3">
                <c:v>7</c:v>
              </c:pt>
              <c:pt idx="4">
                <c:v>12</c:v>
              </c:pt>
              <c:pt idx="5">
                <c:v>59</c:v>
              </c:pt>
              <c:pt idx="6">
                <c:v>16</c:v>
              </c:pt>
              <c:pt idx="7">
                <c:v>486</c:v>
              </c:pt>
              <c:pt idx="8">
                <c:v>31</c:v>
              </c:pt>
              <c:pt idx="9">
                <c:v>10</c:v>
              </c:pt>
              <c:pt idx="10">
                <c:v>10</c:v>
              </c:pt>
              <c:pt idx="11">
                <c:v>231</c:v>
              </c:pt>
            </c:numLit>
          </c:val>
          <c:extLst>
            <c:ext xmlns:c16="http://schemas.microsoft.com/office/drawing/2014/chart" uri="{C3380CC4-5D6E-409C-BE32-E72D297353CC}">
              <c16:uniqueId val="{00000000-C2C8-4D13-947F-D353B66D0311}"/>
            </c:ext>
          </c:extLst>
        </c:ser>
        <c:dLbls>
          <c:showLegendKey val="0"/>
          <c:showVal val="0"/>
          <c:showCatName val="0"/>
          <c:showSerName val="0"/>
          <c:showPercent val="0"/>
          <c:showBubbleSize val="0"/>
        </c:dLbls>
        <c:gapWidth val="115"/>
        <c:overlap val="-20"/>
        <c:axId val="539554383"/>
        <c:axId val="539563503"/>
      </c:barChart>
      <c:catAx>
        <c:axId val="539554383"/>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9563503"/>
        <c:crosses val="autoZero"/>
        <c:auto val="1"/>
        <c:lblAlgn val="ctr"/>
        <c:lblOffset val="100"/>
        <c:noMultiLvlLbl val="0"/>
      </c:catAx>
      <c:valAx>
        <c:axId val="53956350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39554383"/>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Regions that significant growth in Olympic</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'Question 16 '!$E$26</c:f>
              <c:strCache>
                <c:ptCount val="1"/>
                <c:pt idx="0">
                  <c:v>num_countries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'Question 16 '!$D$27:$D$256</c:f>
              <c:strCache>
                <c:ptCount val="230"/>
                <c:pt idx="0">
                  <c:v>Singapore</c:v>
                </c:pt>
                <c:pt idx="1">
                  <c:v>Afghanistan</c:v>
                </c:pt>
                <c:pt idx="2">
                  <c:v>Albania</c:v>
                </c:pt>
                <c:pt idx="3">
                  <c:v>Algeria</c:v>
                </c:pt>
                <c:pt idx="4">
                  <c:v>American Samoa</c:v>
                </c:pt>
                <c:pt idx="5">
                  <c:v>Andorra</c:v>
                </c:pt>
                <c:pt idx="6">
                  <c:v>Angola</c:v>
                </c:pt>
                <c:pt idx="7">
                  <c:v>Antigua and Barbuda</c:v>
                </c:pt>
                <c:pt idx="8">
                  <c:v>Argentina</c:v>
                </c:pt>
                <c:pt idx="9">
                  <c:v>Armenia</c:v>
                </c:pt>
                <c:pt idx="10">
                  <c:v>Aruba</c:v>
                </c:pt>
                <c:pt idx="11">
                  <c:v>Australasia</c:v>
                </c:pt>
                <c:pt idx="12">
                  <c:v>Australia</c:v>
                </c:pt>
                <c:pt idx="13">
                  <c:v>Austria</c:v>
                </c:pt>
                <c:pt idx="14">
                  <c:v>Azerbaijan</c:v>
                </c:pt>
                <c:pt idx="15">
                  <c:v>Bahamas</c:v>
                </c:pt>
                <c:pt idx="16">
                  <c:v>Bahrain</c:v>
                </c:pt>
                <c:pt idx="17">
                  <c:v>Bangladesh</c:v>
                </c:pt>
                <c:pt idx="18">
                  <c:v>Barbados</c:v>
                </c:pt>
                <c:pt idx="19">
                  <c:v>Belarus</c:v>
                </c:pt>
                <c:pt idx="20">
                  <c:v>Belgium</c:v>
                </c:pt>
                <c:pt idx="21">
                  <c:v>Belize</c:v>
                </c:pt>
                <c:pt idx="22">
                  <c:v>Benin</c:v>
                </c:pt>
                <c:pt idx="23">
                  <c:v>Bermuda</c:v>
                </c:pt>
                <c:pt idx="24">
                  <c:v>Bhutan</c:v>
                </c:pt>
                <c:pt idx="25">
                  <c:v>Bohemia</c:v>
                </c:pt>
                <c:pt idx="26">
                  <c:v>Boliva</c:v>
                </c:pt>
                <c:pt idx="27">
                  <c:v>Bosnia and Herzegovina</c:v>
                </c:pt>
                <c:pt idx="28">
                  <c:v>Botswana</c:v>
                </c:pt>
                <c:pt idx="29">
                  <c:v>Brazil</c:v>
                </c:pt>
                <c:pt idx="30">
                  <c:v>Brunei</c:v>
                </c:pt>
                <c:pt idx="31">
                  <c:v>Bulgaria</c:v>
                </c:pt>
                <c:pt idx="32">
                  <c:v>Burkina Faso</c:v>
                </c:pt>
                <c:pt idx="33">
                  <c:v>Burundi</c:v>
                </c:pt>
                <c:pt idx="34">
                  <c:v>Cambodia</c:v>
                </c:pt>
                <c:pt idx="35">
                  <c:v>Cameroon</c:v>
                </c:pt>
                <c:pt idx="36">
                  <c:v>Canada</c:v>
                </c:pt>
                <c:pt idx="37">
                  <c:v>Cape Verde</c:v>
                </c:pt>
                <c:pt idx="38">
                  <c:v>Cayman Islands</c:v>
                </c:pt>
                <c:pt idx="39">
                  <c:v>Central African Republic</c:v>
                </c:pt>
                <c:pt idx="40">
                  <c:v>Chad</c:v>
                </c:pt>
                <c:pt idx="41">
                  <c:v>Chile</c:v>
                </c:pt>
                <c:pt idx="42">
                  <c:v>China</c:v>
                </c:pt>
                <c:pt idx="43">
                  <c:v>Colombia</c:v>
                </c:pt>
                <c:pt idx="44">
                  <c:v>Comoros</c:v>
                </c:pt>
                <c:pt idx="45">
                  <c:v>Cook Islands</c:v>
                </c:pt>
                <c:pt idx="46">
                  <c:v>Costa Rica</c:v>
                </c:pt>
                <c:pt idx="47">
                  <c:v>Crete</c:v>
                </c:pt>
                <c:pt idx="48">
                  <c:v>Croatia</c:v>
                </c:pt>
                <c:pt idx="49">
                  <c:v>Cuba</c:v>
                </c:pt>
                <c:pt idx="50">
                  <c:v>Cyprus</c:v>
                </c:pt>
                <c:pt idx="51">
                  <c:v>Czech Republic</c:v>
                </c:pt>
                <c:pt idx="52">
                  <c:v>Czechoslovakia</c:v>
                </c:pt>
                <c:pt idx="53">
                  <c:v>Democratic Republic of the Congo</c:v>
                </c:pt>
                <c:pt idx="54">
                  <c:v>Denmark</c:v>
                </c:pt>
                <c:pt idx="55">
                  <c:v>Djibouti</c:v>
                </c:pt>
                <c:pt idx="56">
                  <c:v>Dominica</c:v>
                </c:pt>
                <c:pt idx="57">
                  <c:v>Dominican Republic</c:v>
                </c:pt>
                <c:pt idx="58">
                  <c:v>East Germany</c:v>
                </c:pt>
                <c:pt idx="59">
                  <c:v>Ecuador</c:v>
                </c:pt>
                <c:pt idx="60">
                  <c:v>Egypt</c:v>
                </c:pt>
                <c:pt idx="61">
                  <c:v>El Salvador</c:v>
                </c:pt>
                <c:pt idx="62">
                  <c:v>Equatorial Guinea</c:v>
                </c:pt>
                <c:pt idx="63">
                  <c:v>Eritrea</c:v>
                </c:pt>
                <c:pt idx="64">
                  <c:v>Estonia</c:v>
                </c:pt>
                <c:pt idx="65">
                  <c:v>Ethiopia</c:v>
                </c:pt>
                <c:pt idx="66">
                  <c:v>Fiji</c:v>
                </c:pt>
                <c:pt idx="67">
                  <c:v>Finland</c:v>
                </c:pt>
                <c:pt idx="68">
                  <c:v>France</c:v>
                </c:pt>
                <c:pt idx="69">
                  <c:v>Gabon</c:v>
                </c:pt>
                <c:pt idx="70">
                  <c:v>Gambia</c:v>
                </c:pt>
                <c:pt idx="71">
                  <c:v>Georgia</c:v>
                </c:pt>
                <c:pt idx="72">
                  <c:v>Germany</c:v>
                </c:pt>
                <c:pt idx="73">
                  <c:v>Ghana</c:v>
                </c:pt>
                <c:pt idx="74">
                  <c:v>Greece</c:v>
                </c:pt>
                <c:pt idx="75">
                  <c:v>Grenada</c:v>
                </c:pt>
                <c:pt idx="76">
                  <c:v>Guam</c:v>
                </c:pt>
                <c:pt idx="77">
                  <c:v>Guatemala</c:v>
                </c:pt>
                <c:pt idx="78">
                  <c:v>Guinea</c:v>
                </c:pt>
                <c:pt idx="79">
                  <c:v>Guinea-Bissau</c:v>
                </c:pt>
                <c:pt idx="80">
                  <c:v>Guyana</c:v>
                </c:pt>
                <c:pt idx="81">
                  <c:v>Haiti</c:v>
                </c:pt>
                <c:pt idx="82">
                  <c:v>Honduras</c:v>
                </c:pt>
                <c:pt idx="83">
                  <c:v>Hong Kong</c:v>
                </c:pt>
                <c:pt idx="84">
                  <c:v>Hungary</c:v>
                </c:pt>
                <c:pt idx="85">
                  <c:v>Iceland</c:v>
                </c:pt>
                <c:pt idx="86">
                  <c:v>India</c:v>
                </c:pt>
                <c:pt idx="87">
                  <c:v>Individual Olympic Athletes</c:v>
                </c:pt>
                <c:pt idx="88">
                  <c:v>Indonesia</c:v>
                </c:pt>
                <c:pt idx="89">
                  <c:v>Iran</c:v>
                </c:pt>
                <c:pt idx="90">
                  <c:v>Iraq</c:v>
                </c:pt>
                <c:pt idx="91">
                  <c:v>Ireland</c:v>
                </c:pt>
                <c:pt idx="92">
                  <c:v>Israel</c:v>
                </c:pt>
                <c:pt idx="93">
                  <c:v>Italy</c:v>
                </c:pt>
                <c:pt idx="94">
                  <c:v>Ivory Coast</c:v>
                </c:pt>
                <c:pt idx="95">
                  <c:v>Jamaica</c:v>
                </c:pt>
                <c:pt idx="96">
                  <c:v>Japan</c:v>
                </c:pt>
                <c:pt idx="97">
                  <c:v>Jordan</c:v>
                </c:pt>
                <c:pt idx="98">
                  <c:v>Kazakhstan</c:v>
                </c:pt>
                <c:pt idx="99">
                  <c:v>Kenya</c:v>
                </c:pt>
                <c:pt idx="100">
                  <c:v>Kiribati</c:v>
                </c:pt>
                <c:pt idx="101">
                  <c:v>Kosovo</c:v>
                </c:pt>
                <c:pt idx="102">
                  <c:v>Kuwait</c:v>
                </c:pt>
                <c:pt idx="103">
                  <c:v>Kyrgyzstan</c:v>
                </c:pt>
                <c:pt idx="104">
                  <c:v>Laos</c:v>
                </c:pt>
                <c:pt idx="105">
                  <c:v>Latvia</c:v>
                </c:pt>
                <c:pt idx="106">
                  <c:v>Lebanon</c:v>
                </c:pt>
                <c:pt idx="107">
                  <c:v>Lesotho</c:v>
                </c:pt>
                <c:pt idx="108">
                  <c:v>Liberia</c:v>
                </c:pt>
                <c:pt idx="109">
                  <c:v>Libya</c:v>
                </c:pt>
                <c:pt idx="110">
                  <c:v>Liechtenstein</c:v>
                </c:pt>
                <c:pt idx="111">
                  <c:v>Lithuania</c:v>
                </c:pt>
                <c:pt idx="112">
                  <c:v>Luxembourg</c:v>
                </c:pt>
                <c:pt idx="113">
                  <c:v>Macedonia</c:v>
                </c:pt>
                <c:pt idx="114">
                  <c:v>Madagascar</c:v>
                </c:pt>
                <c:pt idx="115">
                  <c:v>Malawi</c:v>
                </c:pt>
                <c:pt idx="116">
                  <c:v>Malaya</c:v>
                </c:pt>
                <c:pt idx="117">
                  <c:v>Malaysia</c:v>
                </c:pt>
                <c:pt idx="118">
                  <c:v>Maldives</c:v>
                </c:pt>
                <c:pt idx="119">
                  <c:v>Mali</c:v>
                </c:pt>
                <c:pt idx="120">
                  <c:v>Malta</c:v>
                </c:pt>
                <c:pt idx="121">
                  <c:v>Marshall Islands</c:v>
                </c:pt>
                <c:pt idx="122">
                  <c:v>Mauritania</c:v>
                </c:pt>
                <c:pt idx="123">
                  <c:v>Mauritius</c:v>
                </c:pt>
                <c:pt idx="124">
                  <c:v>Mexico</c:v>
                </c:pt>
                <c:pt idx="125">
                  <c:v>Micronesia</c:v>
                </c:pt>
                <c:pt idx="126">
                  <c:v>Moldova</c:v>
                </c:pt>
                <c:pt idx="127">
                  <c:v>Monaco</c:v>
                </c:pt>
                <c:pt idx="128">
                  <c:v>Mongolia</c:v>
                </c:pt>
                <c:pt idx="129">
                  <c:v>Montenegro</c:v>
                </c:pt>
                <c:pt idx="130">
                  <c:v>Morocco</c:v>
                </c:pt>
                <c:pt idx="131">
                  <c:v>Mozambique</c:v>
                </c:pt>
                <c:pt idx="132">
                  <c:v>Myanmar</c:v>
                </c:pt>
                <c:pt idx="133">
                  <c:v>Namibia</c:v>
                </c:pt>
                <c:pt idx="134">
                  <c:v>Nauru</c:v>
                </c:pt>
                <c:pt idx="135">
                  <c:v>Nepal</c:v>
                </c:pt>
                <c:pt idx="136">
                  <c:v>Netherlands</c:v>
                </c:pt>
                <c:pt idx="137">
                  <c:v>Netherlands Antilles</c:v>
                </c:pt>
                <c:pt idx="138">
                  <c:v>New Zealand</c:v>
                </c:pt>
                <c:pt idx="139">
                  <c:v>Newfoundland</c:v>
                </c:pt>
                <c:pt idx="140">
                  <c:v>Nicaragua</c:v>
                </c:pt>
                <c:pt idx="141">
                  <c:v>Niger</c:v>
                </c:pt>
                <c:pt idx="142">
                  <c:v>Nigeria</c:v>
                </c:pt>
                <c:pt idx="143">
                  <c:v>North Borneo</c:v>
                </c:pt>
                <c:pt idx="144">
                  <c:v>North Korea</c:v>
                </c:pt>
                <c:pt idx="145">
                  <c:v>North Yemen</c:v>
                </c:pt>
                <c:pt idx="146">
                  <c:v>Norway</c:v>
                </c:pt>
                <c:pt idx="147">
                  <c:v>Oman</c:v>
                </c:pt>
                <c:pt idx="148">
                  <c:v>Pakistan</c:v>
                </c:pt>
                <c:pt idx="149">
                  <c:v>Palau</c:v>
                </c:pt>
                <c:pt idx="150">
                  <c:v>Palestine</c:v>
                </c:pt>
                <c:pt idx="151">
                  <c:v>Panama</c:v>
                </c:pt>
                <c:pt idx="152">
                  <c:v>Papua New Guinea</c:v>
                </c:pt>
                <c:pt idx="153">
                  <c:v>Paraguay</c:v>
                </c:pt>
                <c:pt idx="154">
                  <c:v>Peru</c:v>
                </c:pt>
                <c:pt idx="155">
                  <c:v>Philippines</c:v>
                </c:pt>
                <c:pt idx="156">
                  <c:v>Poland</c:v>
                </c:pt>
                <c:pt idx="157">
                  <c:v>Portugal</c:v>
                </c:pt>
                <c:pt idx="158">
                  <c:v>Puerto Rico</c:v>
                </c:pt>
                <c:pt idx="159">
                  <c:v>Qatar</c:v>
                </c:pt>
                <c:pt idx="160">
                  <c:v>Refugee Olympic Team</c:v>
                </c:pt>
                <c:pt idx="161">
                  <c:v>Republic of Congo</c:v>
                </c:pt>
                <c:pt idx="162">
                  <c:v>Romania</c:v>
                </c:pt>
                <c:pt idx="163">
                  <c:v>Russia</c:v>
                </c:pt>
                <c:pt idx="164">
                  <c:v>Rwanda</c:v>
                </c:pt>
                <c:pt idx="165">
                  <c:v>Saar</c:v>
                </c:pt>
                <c:pt idx="166">
                  <c:v>Saint Lucia</c:v>
                </c:pt>
                <c:pt idx="167">
                  <c:v>Saint Vincent</c:v>
                </c:pt>
                <c:pt idx="168">
                  <c:v>Samoa</c:v>
                </c:pt>
                <c:pt idx="169">
                  <c:v>San Marino</c:v>
                </c:pt>
                <c:pt idx="170">
                  <c:v>Sao Tome and Principe</c:v>
                </c:pt>
                <c:pt idx="171">
                  <c:v>Saudi Arabia</c:v>
                </c:pt>
                <c:pt idx="172">
                  <c:v>Senegal</c:v>
                </c:pt>
                <c:pt idx="173">
                  <c:v>Serbia</c:v>
                </c:pt>
                <c:pt idx="174">
                  <c:v>Serbia and Montenegro</c:v>
                </c:pt>
                <c:pt idx="175">
                  <c:v>Seychelles</c:v>
                </c:pt>
                <c:pt idx="176">
                  <c:v>Sierra Leone</c:v>
                </c:pt>
                <c:pt idx="177">
                  <c:v>Slovakia</c:v>
                </c:pt>
                <c:pt idx="178">
                  <c:v>Slovenia</c:v>
                </c:pt>
                <c:pt idx="179">
                  <c:v>Solomon Islands</c:v>
                </c:pt>
                <c:pt idx="180">
                  <c:v>Somalia</c:v>
                </c:pt>
                <c:pt idx="181">
                  <c:v>South Africa</c:v>
                </c:pt>
                <c:pt idx="182">
                  <c:v>South Korea</c:v>
                </c:pt>
                <c:pt idx="183">
                  <c:v>South Sudan</c:v>
                </c:pt>
                <c:pt idx="184">
                  <c:v>South Yemen</c:v>
                </c:pt>
                <c:pt idx="185">
                  <c:v>Soviet Union</c:v>
                </c:pt>
                <c:pt idx="186">
                  <c:v>Spain</c:v>
                </c:pt>
                <c:pt idx="187">
                  <c:v>Sri Lanka</c:v>
                </c:pt>
                <c:pt idx="188">
                  <c:v>Sudan</c:v>
                </c:pt>
                <c:pt idx="189">
                  <c:v>Suriname</c:v>
                </c:pt>
                <c:pt idx="190">
                  <c:v>Swaziland</c:v>
                </c:pt>
                <c:pt idx="191">
                  <c:v>Sweden</c:v>
                </c:pt>
                <c:pt idx="192">
                  <c:v>Switzerland</c:v>
                </c:pt>
                <c:pt idx="193">
                  <c:v>Syria</c:v>
                </c:pt>
                <c:pt idx="194">
                  <c:v>Taiwan</c:v>
                </c:pt>
                <c:pt idx="195">
                  <c:v>Tajikistan</c:v>
                </c:pt>
                <c:pt idx="196">
                  <c:v>Tanzania</c:v>
                </c:pt>
                <c:pt idx="197">
                  <c:v>Thailand</c:v>
                </c:pt>
                <c:pt idx="198">
                  <c:v>Timor-Leste</c:v>
                </c:pt>
                <c:pt idx="199">
                  <c:v>Togo</c:v>
                </c:pt>
                <c:pt idx="200">
                  <c:v>Tonga</c:v>
                </c:pt>
                <c:pt idx="201">
                  <c:v>Trinidad and Tobago</c:v>
                </c:pt>
                <c:pt idx="202">
                  <c:v>Tunisia</c:v>
                </c:pt>
                <c:pt idx="203">
                  <c:v>Turkey</c:v>
                </c:pt>
                <c:pt idx="204">
                  <c:v>Turkmenistan</c:v>
                </c:pt>
                <c:pt idx="205">
                  <c:v>Turks and Caicos Islands</c:v>
                </c:pt>
                <c:pt idx="206">
                  <c:v>Tuvalu</c:v>
                </c:pt>
                <c:pt idx="207">
                  <c:v>Uganda</c:v>
                </c:pt>
                <c:pt idx="208">
                  <c:v>UK</c:v>
                </c:pt>
                <c:pt idx="209">
                  <c:v>Ukraine</c:v>
                </c:pt>
                <c:pt idx="210">
                  <c:v>Unified Team</c:v>
                </c:pt>
                <c:pt idx="211">
                  <c:v>United Arab Emirates</c:v>
                </c:pt>
                <c:pt idx="212">
                  <c:v>United Arab Republic</c:v>
                </c:pt>
                <c:pt idx="213">
                  <c:v>Unknown</c:v>
                </c:pt>
                <c:pt idx="214">
                  <c:v>Uruguay</c:v>
                </c:pt>
                <c:pt idx="215">
                  <c:v>USA</c:v>
                </c:pt>
                <c:pt idx="216">
                  <c:v>Uzbekistan</c:v>
                </c:pt>
                <c:pt idx="217">
                  <c:v>Vanuatu</c:v>
                </c:pt>
                <c:pt idx="218">
                  <c:v>Venezuela</c:v>
                </c:pt>
                <c:pt idx="219">
                  <c:v>Vietnam</c:v>
                </c:pt>
                <c:pt idx="220">
                  <c:v>Vietnam (pre)</c:v>
                </c:pt>
                <c:pt idx="221">
                  <c:v>Virgin Islands</c:v>
                </c:pt>
                <c:pt idx="222">
                  <c:v>Virgin Islands, British</c:v>
                </c:pt>
                <c:pt idx="223">
                  <c:v>West Germany</c:v>
                </c:pt>
                <c:pt idx="224">
                  <c:v>West Indies Federation</c:v>
                </c:pt>
                <c:pt idx="225">
                  <c:v>Yemen</c:v>
                </c:pt>
                <c:pt idx="226">
                  <c:v>Yugoslavia</c:v>
                </c:pt>
                <c:pt idx="227">
                  <c:v>Zambia</c:v>
                </c:pt>
                <c:pt idx="228">
                  <c:v>Zimbabwe</c:v>
                </c:pt>
                <c:pt idx="229">
                  <c:v>Zimbabwe (Rhodesia)</c:v>
                </c:pt>
              </c:strCache>
            </c:strRef>
          </c:cat>
          <c:val>
            <c:numRef>
              <c:f>'Question 16 '!$E$27:$E$256</c:f>
              <c:numCache>
                <c:formatCode>General</c:formatCode>
                <c:ptCount val="230"/>
                <c:pt idx="0">
                  <c:v>2</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numCache>
            </c:numRef>
          </c:val>
          <c:extLst>
            <c:ext xmlns:c16="http://schemas.microsoft.com/office/drawing/2014/chart" uri="{C3380CC4-5D6E-409C-BE32-E72D297353CC}">
              <c16:uniqueId val="{00000000-74CD-4D10-A902-ABFF8FEC8708}"/>
            </c:ext>
          </c:extLst>
        </c:ser>
        <c:ser>
          <c:idx val="1"/>
          <c:order val="1"/>
          <c:tx>
            <c:strRef>
              <c:f>'Question 16 '!$F$26</c:f>
              <c:strCache>
                <c:ptCount val="1"/>
                <c:pt idx="0">
                  <c:v>games_competitor_count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'Question 16 '!$D$27:$D$256</c:f>
              <c:strCache>
                <c:ptCount val="230"/>
                <c:pt idx="0">
                  <c:v>Singapore</c:v>
                </c:pt>
                <c:pt idx="1">
                  <c:v>Afghanistan</c:v>
                </c:pt>
                <c:pt idx="2">
                  <c:v>Albania</c:v>
                </c:pt>
                <c:pt idx="3">
                  <c:v>Algeria</c:v>
                </c:pt>
                <c:pt idx="4">
                  <c:v>American Samoa</c:v>
                </c:pt>
                <c:pt idx="5">
                  <c:v>Andorra</c:v>
                </c:pt>
                <c:pt idx="6">
                  <c:v>Angola</c:v>
                </c:pt>
                <c:pt idx="7">
                  <c:v>Antigua and Barbuda</c:v>
                </c:pt>
                <c:pt idx="8">
                  <c:v>Argentina</c:v>
                </c:pt>
                <c:pt idx="9">
                  <c:v>Armenia</c:v>
                </c:pt>
                <c:pt idx="10">
                  <c:v>Aruba</c:v>
                </c:pt>
                <c:pt idx="11">
                  <c:v>Australasia</c:v>
                </c:pt>
                <c:pt idx="12">
                  <c:v>Australia</c:v>
                </c:pt>
                <c:pt idx="13">
                  <c:v>Austria</c:v>
                </c:pt>
                <c:pt idx="14">
                  <c:v>Azerbaijan</c:v>
                </c:pt>
                <c:pt idx="15">
                  <c:v>Bahamas</c:v>
                </c:pt>
                <c:pt idx="16">
                  <c:v>Bahrain</c:v>
                </c:pt>
                <c:pt idx="17">
                  <c:v>Bangladesh</c:v>
                </c:pt>
                <c:pt idx="18">
                  <c:v>Barbados</c:v>
                </c:pt>
                <c:pt idx="19">
                  <c:v>Belarus</c:v>
                </c:pt>
                <c:pt idx="20">
                  <c:v>Belgium</c:v>
                </c:pt>
                <c:pt idx="21">
                  <c:v>Belize</c:v>
                </c:pt>
                <c:pt idx="22">
                  <c:v>Benin</c:v>
                </c:pt>
                <c:pt idx="23">
                  <c:v>Bermuda</c:v>
                </c:pt>
                <c:pt idx="24">
                  <c:v>Bhutan</c:v>
                </c:pt>
                <c:pt idx="25">
                  <c:v>Bohemia</c:v>
                </c:pt>
                <c:pt idx="26">
                  <c:v>Boliva</c:v>
                </c:pt>
                <c:pt idx="27">
                  <c:v>Bosnia and Herzegovina</c:v>
                </c:pt>
                <c:pt idx="28">
                  <c:v>Botswana</c:v>
                </c:pt>
                <c:pt idx="29">
                  <c:v>Brazil</c:v>
                </c:pt>
                <c:pt idx="30">
                  <c:v>Brunei</c:v>
                </c:pt>
                <c:pt idx="31">
                  <c:v>Bulgaria</c:v>
                </c:pt>
                <c:pt idx="32">
                  <c:v>Burkina Faso</c:v>
                </c:pt>
                <c:pt idx="33">
                  <c:v>Burundi</c:v>
                </c:pt>
                <c:pt idx="34">
                  <c:v>Cambodia</c:v>
                </c:pt>
                <c:pt idx="35">
                  <c:v>Cameroon</c:v>
                </c:pt>
                <c:pt idx="36">
                  <c:v>Canada</c:v>
                </c:pt>
                <c:pt idx="37">
                  <c:v>Cape Verde</c:v>
                </c:pt>
                <c:pt idx="38">
                  <c:v>Cayman Islands</c:v>
                </c:pt>
                <c:pt idx="39">
                  <c:v>Central African Republic</c:v>
                </c:pt>
                <c:pt idx="40">
                  <c:v>Chad</c:v>
                </c:pt>
                <c:pt idx="41">
                  <c:v>Chile</c:v>
                </c:pt>
                <c:pt idx="42">
                  <c:v>China</c:v>
                </c:pt>
                <c:pt idx="43">
                  <c:v>Colombia</c:v>
                </c:pt>
                <c:pt idx="44">
                  <c:v>Comoros</c:v>
                </c:pt>
                <c:pt idx="45">
                  <c:v>Cook Islands</c:v>
                </c:pt>
                <c:pt idx="46">
                  <c:v>Costa Rica</c:v>
                </c:pt>
                <c:pt idx="47">
                  <c:v>Crete</c:v>
                </c:pt>
                <c:pt idx="48">
                  <c:v>Croatia</c:v>
                </c:pt>
                <c:pt idx="49">
                  <c:v>Cuba</c:v>
                </c:pt>
                <c:pt idx="50">
                  <c:v>Cyprus</c:v>
                </c:pt>
                <c:pt idx="51">
                  <c:v>Czech Republic</c:v>
                </c:pt>
                <c:pt idx="52">
                  <c:v>Czechoslovakia</c:v>
                </c:pt>
                <c:pt idx="53">
                  <c:v>Democratic Republic of the Congo</c:v>
                </c:pt>
                <c:pt idx="54">
                  <c:v>Denmark</c:v>
                </c:pt>
                <c:pt idx="55">
                  <c:v>Djibouti</c:v>
                </c:pt>
                <c:pt idx="56">
                  <c:v>Dominica</c:v>
                </c:pt>
                <c:pt idx="57">
                  <c:v>Dominican Republic</c:v>
                </c:pt>
                <c:pt idx="58">
                  <c:v>East Germany</c:v>
                </c:pt>
                <c:pt idx="59">
                  <c:v>Ecuador</c:v>
                </c:pt>
                <c:pt idx="60">
                  <c:v>Egypt</c:v>
                </c:pt>
                <c:pt idx="61">
                  <c:v>El Salvador</c:v>
                </c:pt>
                <c:pt idx="62">
                  <c:v>Equatorial Guinea</c:v>
                </c:pt>
                <c:pt idx="63">
                  <c:v>Eritrea</c:v>
                </c:pt>
                <c:pt idx="64">
                  <c:v>Estonia</c:v>
                </c:pt>
                <c:pt idx="65">
                  <c:v>Ethiopia</c:v>
                </c:pt>
                <c:pt idx="66">
                  <c:v>Fiji</c:v>
                </c:pt>
                <c:pt idx="67">
                  <c:v>Finland</c:v>
                </c:pt>
                <c:pt idx="68">
                  <c:v>France</c:v>
                </c:pt>
                <c:pt idx="69">
                  <c:v>Gabon</c:v>
                </c:pt>
                <c:pt idx="70">
                  <c:v>Gambia</c:v>
                </c:pt>
                <c:pt idx="71">
                  <c:v>Georgia</c:v>
                </c:pt>
                <c:pt idx="72">
                  <c:v>Germany</c:v>
                </c:pt>
                <c:pt idx="73">
                  <c:v>Ghana</c:v>
                </c:pt>
                <c:pt idx="74">
                  <c:v>Greece</c:v>
                </c:pt>
                <c:pt idx="75">
                  <c:v>Grenada</c:v>
                </c:pt>
                <c:pt idx="76">
                  <c:v>Guam</c:v>
                </c:pt>
                <c:pt idx="77">
                  <c:v>Guatemala</c:v>
                </c:pt>
                <c:pt idx="78">
                  <c:v>Guinea</c:v>
                </c:pt>
                <c:pt idx="79">
                  <c:v>Guinea-Bissau</c:v>
                </c:pt>
                <c:pt idx="80">
                  <c:v>Guyana</c:v>
                </c:pt>
                <c:pt idx="81">
                  <c:v>Haiti</c:v>
                </c:pt>
                <c:pt idx="82">
                  <c:v>Honduras</c:v>
                </c:pt>
                <c:pt idx="83">
                  <c:v>Hong Kong</c:v>
                </c:pt>
                <c:pt idx="84">
                  <c:v>Hungary</c:v>
                </c:pt>
                <c:pt idx="85">
                  <c:v>Iceland</c:v>
                </c:pt>
                <c:pt idx="86">
                  <c:v>India</c:v>
                </c:pt>
                <c:pt idx="87">
                  <c:v>Individual Olympic Athletes</c:v>
                </c:pt>
                <c:pt idx="88">
                  <c:v>Indonesia</c:v>
                </c:pt>
                <c:pt idx="89">
                  <c:v>Iran</c:v>
                </c:pt>
                <c:pt idx="90">
                  <c:v>Iraq</c:v>
                </c:pt>
                <c:pt idx="91">
                  <c:v>Ireland</c:v>
                </c:pt>
                <c:pt idx="92">
                  <c:v>Israel</c:v>
                </c:pt>
                <c:pt idx="93">
                  <c:v>Italy</c:v>
                </c:pt>
                <c:pt idx="94">
                  <c:v>Ivory Coast</c:v>
                </c:pt>
                <c:pt idx="95">
                  <c:v>Jamaica</c:v>
                </c:pt>
                <c:pt idx="96">
                  <c:v>Japan</c:v>
                </c:pt>
                <c:pt idx="97">
                  <c:v>Jordan</c:v>
                </c:pt>
                <c:pt idx="98">
                  <c:v>Kazakhstan</c:v>
                </c:pt>
                <c:pt idx="99">
                  <c:v>Kenya</c:v>
                </c:pt>
                <c:pt idx="100">
                  <c:v>Kiribati</c:v>
                </c:pt>
                <c:pt idx="101">
                  <c:v>Kosovo</c:v>
                </c:pt>
                <c:pt idx="102">
                  <c:v>Kuwait</c:v>
                </c:pt>
                <c:pt idx="103">
                  <c:v>Kyrgyzstan</c:v>
                </c:pt>
                <c:pt idx="104">
                  <c:v>Laos</c:v>
                </c:pt>
                <c:pt idx="105">
                  <c:v>Latvia</c:v>
                </c:pt>
                <c:pt idx="106">
                  <c:v>Lebanon</c:v>
                </c:pt>
                <c:pt idx="107">
                  <c:v>Lesotho</c:v>
                </c:pt>
                <c:pt idx="108">
                  <c:v>Liberia</c:v>
                </c:pt>
                <c:pt idx="109">
                  <c:v>Libya</c:v>
                </c:pt>
                <c:pt idx="110">
                  <c:v>Liechtenstein</c:v>
                </c:pt>
                <c:pt idx="111">
                  <c:v>Lithuania</c:v>
                </c:pt>
                <c:pt idx="112">
                  <c:v>Luxembourg</c:v>
                </c:pt>
                <c:pt idx="113">
                  <c:v>Macedonia</c:v>
                </c:pt>
                <c:pt idx="114">
                  <c:v>Madagascar</c:v>
                </c:pt>
                <c:pt idx="115">
                  <c:v>Malawi</c:v>
                </c:pt>
                <c:pt idx="116">
                  <c:v>Malaya</c:v>
                </c:pt>
                <c:pt idx="117">
                  <c:v>Malaysia</c:v>
                </c:pt>
                <c:pt idx="118">
                  <c:v>Maldives</c:v>
                </c:pt>
                <c:pt idx="119">
                  <c:v>Mali</c:v>
                </c:pt>
                <c:pt idx="120">
                  <c:v>Malta</c:v>
                </c:pt>
                <c:pt idx="121">
                  <c:v>Marshall Islands</c:v>
                </c:pt>
                <c:pt idx="122">
                  <c:v>Mauritania</c:v>
                </c:pt>
                <c:pt idx="123">
                  <c:v>Mauritius</c:v>
                </c:pt>
                <c:pt idx="124">
                  <c:v>Mexico</c:v>
                </c:pt>
                <c:pt idx="125">
                  <c:v>Micronesia</c:v>
                </c:pt>
                <c:pt idx="126">
                  <c:v>Moldova</c:v>
                </c:pt>
                <c:pt idx="127">
                  <c:v>Monaco</c:v>
                </c:pt>
                <c:pt idx="128">
                  <c:v>Mongolia</c:v>
                </c:pt>
                <c:pt idx="129">
                  <c:v>Montenegro</c:v>
                </c:pt>
                <c:pt idx="130">
                  <c:v>Morocco</c:v>
                </c:pt>
                <c:pt idx="131">
                  <c:v>Mozambique</c:v>
                </c:pt>
                <c:pt idx="132">
                  <c:v>Myanmar</c:v>
                </c:pt>
                <c:pt idx="133">
                  <c:v>Namibia</c:v>
                </c:pt>
                <c:pt idx="134">
                  <c:v>Nauru</c:v>
                </c:pt>
                <c:pt idx="135">
                  <c:v>Nepal</c:v>
                </c:pt>
                <c:pt idx="136">
                  <c:v>Netherlands</c:v>
                </c:pt>
                <c:pt idx="137">
                  <c:v>Netherlands Antilles</c:v>
                </c:pt>
                <c:pt idx="138">
                  <c:v>New Zealand</c:v>
                </c:pt>
                <c:pt idx="139">
                  <c:v>Newfoundland</c:v>
                </c:pt>
                <c:pt idx="140">
                  <c:v>Nicaragua</c:v>
                </c:pt>
                <c:pt idx="141">
                  <c:v>Niger</c:v>
                </c:pt>
                <c:pt idx="142">
                  <c:v>Nigeria</c:v>
                </c:pt>
                <c:pt idx="143">
                  <c:v>North Borneo</c:v>
                </c:pt>
                <c:pt idx="144">
                  <c:v>North Korea</c:v>
                </c:pt>
                <c:pt idx="145">
                  <c:v>North Yemen</c:v>
                </c:pt>
                <c:pt idx="146">
                  <c:v>Norway</c:v>
                </c:pt>
                <c:pt idx="147">
                  <c:v>Oman</c:v>
                </c:pt>
                <c:pt idx="148">
                  <c:v>Pakistan</c:v>
                </c:pt>
                <c:pt idx="149">
                  <c:v>Palau</c:v>
                </c:pt>
                <c:pt idx="150">
                  <c:v>Palestine</c:v>
                </c:pt>
                <c:pt idx="151">
                  <c:v>Panama</c:v>
                </c:pt>
                <c:pt idx="152">
                  <c:v>Papua New Guinea</c:v>
                </c:pt>
                <c:pt idx="153">
                  <c:v>Paraguay</c:v>
                </c:pt>
                <c:pt idx="154">
                  <c:v>Peru</c:v>
                </c:pt>
                <c:pt idx="155">
                  <c:v>Philippines</c:v>
                </c:pt>
                <c:pt idx="156">
                  <c:v>Poland</c:v>
                </c:pt>
                <c:pt idx="157">
                  <c:v>Portugal</c:v>
                </c:pt>
                <c:pt idx="158">
                  <c:v>Puerto Rico</c:v>
                </c:pt>
                <c:pt idx="159">
                  <c:v>Qatar</c:v>
                </c:pt>
                <c:pt idx="160">
                  <c:v>Refugee Olympic Team</c:v>
                </c:pt>
                <c:pt idx="161">
                  <c:v>Republic of Congo</c:v>
                </c:pt>
                <c:pt idx="162">
                  <c:v>Romania</c:v>
                </c:pt>
                <c:pt idx="163">
                  <c:v>Russia</c:v>
                </c:pt>
                <c:pt idx="164">
                  <c:v>Rwanda</c:v>
                </c:pt>
                <c:pt idx="165">
                  <c:v>Saar</c:v>
                </c:pt>
                <c:pt idx="166">
                  <c:v>Saint Lucia</c:v>
                </c:pt>
                <c:pt idx="167">
                  <c:v>Saint Vincent</c:v>
                </c:pt>
                <c:pt idx="168">
                  <c:v>Samoa</c:v>
                </c:pt>
                <c:pt idx="169">
                  <c:v>San Marino</c:v>
                </c:pt>
                <c:pt idx="170">
                  <c:v>Sao Tome and Principe</c:v>
                </c:pt>
                <c:pt idx="171">
                  <c:v>Saudi Arabia</c:v>
                </c:pt>
                <c:pt idx="172">
                  <c:v>Senegal</c:v>
                </c:pt>
                <c:pt idx="173">
                  <c:v>Serbia</c:v>
                </c:pt>
                <c:pt idx="174">
                  <c:v>Serbia and Montenegro</c:v>
                </c:pt>
                <c:pt idx="175">
                  <c:v>Seychelles</c:v>
                </c:pt>
                <c:pt idx="176">
                  <c:v>Sierra Leone</c:v>
                </c:pt>
                <c:pt idx="177">
                  <c:v>Slovakia</c:v>
                </c:pt>
                <c:pt idx="178">
                  <c:v>Slovenia</c:v>
                </c:pt>
                <c:pt idx="179">
                  <c:v>Solomon Islands</c:v>
                </c:pt>
                <c:pt idx="180">
                  <c:v>Somalia</c:v>
                </c:pt>
                <c:pt idx="181">
                  <c:v>South Africa</c:v>
                </c:pt>
                <c:pt idx="182">
                  <c:v>South Korea</c:v>
                </c:pt>
                <c:pt idx="183">
                  <c:v>South Sudan</c:v>
                </c:pt>
                <c:pt idx="184">
                  <c:v>South Yemen</c:v>
                </c:pt>
                <c:pt idx="185">
                  <c:v>Soviet Union</c:v>
                </c:pt>
                <c:pt idx="186">
                  <c:v>Spain</c:v>
                </c:pt>
                <c:pt idx="187">
                  <c:v>Sri Lanka</c:v>
                </c:pt>
                <c:pt idx="188">
                  <c:v>Sudan</c:v>
                </c:pt>
                <c:pt idx="189">
                  <c:v>Suriname</c:v>
                </c:pt>
                <c:pt idx="190">
                  <c:v>Swaziland</c:v>
                </c:pt>
                <c:pt idx="191">
                  <c:v>Sweden</c:v>
                </c:pt>
                <c:pt idx="192">
                  <c:v>Switzerland</c:v>
                </c:pt>
                <c:pt idx="193">
                  <c:v>Syria</c:v>
                </c:pt>
                <c:pt idx="194">
                  <c:v>Taiwan</c:v>
                </c:pt>
                <c:pt idx="195">
                  <c:v>Tajikistan</c:v>
                </c:pt>
                <c:pt idx="196">
                  <c:v>Tanzania</c:v>
                </c:pt>
                <c:pt idx="197">
                  <c:v>Thailand</c:v>
                </c:pt>
                <c:pt idx="198">
                  <c:v>Timor-Leste</c:v>
                </c:pt>
                <c:pt idx="199">
                  <c:v>Togo</c:v>
                </c:pt>
                <c:pt idx="200">
                  <c:v>Tonga</c:v>
                </c:pt>
                <c:pt idx="201">
                  <c:v>Trinidad and Tobago</c:v>
                </c:pt>
                <c:pt idx="202">
                  <c:v>Tunisia</c:v>
                </c:pt>
                <c:pt idx="203">
                  <c:v>Turkey</c:v>
                </c:pt>
                <c:pt idx="204">
                  <c:v>Turkmenistan</c:v>
                </c:pt>
                <c:pt idx="205">
                  <c:v>Turks and Caicos Islands</c:v>
                </c:pt>
                <c:pt idx="206">
                  <c:v>Tuvalu</c:v>
                </c:pt>
                <c:pt idx="207">
                  <c:v>Uganda</c:v>
                </c:pt>
                <c:pt idx="208">
                  <c:v>UK</c:v>
                </c:pt>
                <c:pt idx="209">
                  <c:v>Ukraine</c:v>
                </c:pt>
                <c:pt idx="210">
                  <c:v>Unified Team</c:v>
                </c:pt>
                <c:pt idx="211">
                  <c:v>United Arab Emirates</c:v>
                </c:pt>
                <c:pt idx="212">
                  <c:v>United Arab Republic</c:v>
                </c:pt>
                <c:pt idx="213">
                  <c:v>Unknown</c:v>
                </c:pt>
                <c:pt idx="214">
                  <c:v>Uruguay</c:v>
                </c:pt>
                <c:pt idx="215">
                  <c:v>USA</c:v>
                </c:pt>
                <c:pt idx="216">
                  <c:v>Uzbekistan</c:v>
                </c:pt>
                <c:pt idx="217">
                  <c:v>Vanuatu</c:v>
                </c:pt>
                <c:pt idx="218">
                  <c:v>Venezuela</c:v>
                </c:pt>
                <c:pt idx="219">
                  <c:v>Vietnam</c:v>
                </c:pt>
                <c:pt idx="220">
                  <c:v>Vietnam (pre)</c:v>
                </c:pt>
                <c:pt idx="221">
                  <c:v>Virgin Islands</c:v>
                </c:pt>
                <c:pt idx="222">
                  <c:v>Virgin Islands, British</c:v>
                </c:pt>
                <c:pt idx="223">
                  <c:v>West Germany</c:v>
                </c:pt>
                <c:pt idx="224">
                  <c:v>West Indies Federation</c:v>
                </c:pt>
                <c:pt idx="225">
                  <c:v>Yemen</c:v>
                </c:pt>
                <c:pt idx="226">
                  <c:v>Yugoslavia</c:v>
                </c:pt>
                <c:pt idx="227">
                  <c:v>Zambia</c:v>
                </c:pt>
                <c:pt idx="228">
                  <c:v>Zimbabwe</c:v>
                </c:pt>
                <c:pt idx="229">
                  <c:v>Zimbabwe (Rhodesia)</c:v>
                </c:pt>
              </c:strCache>
            </c:strRef>
          </c:cat>
          <c:val>
            <c:numRef>
              <c:f>'Question 16 '!$F$27:$F$256</c:f>
              <c:numCache>
                <c:formatCode>General</c:formatCode>
                <c:ptCount val="230"/>
                <c:pt idx="0">
                  <c:v>2</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numCache>
            </c:numRef>
          </c:val>
          <c:extLst>
            <c:ext xmlns:c16="http://schemas.microsoft.com/office/drawing/2014/chart" uri="{C3380CC4-5D6E-409C-BE32-E72D297353CC}">
              <c16:uniqueId val="{00000001-74CD-4D10-A902-ABFF8FEC8708}"/>
            </c:ext>
          </c:extLst>
        </c:ser>
        <c:dLbls>
          <c:showLegendKey val="0"/>
          <c:showVal val="0"/>
          <c:showCatName val="0"/>
          <c:showSerName val="0"/>
          <c:showPercent val="0"/>
          <c:showBubbleSize val="0"/>
        </c:dLbls>
        <c:gapWidth val="100"/>
        <c:overlap val="-24"/>
        <c:axId val="1599411632"/>
        <c:axId val="1599388592"/>
      </c:barChart>
      <c:catAx>
        <c:axId val="15994116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99388592"/>
        <c:crosses val="autoZero"/>
        <c:auto val="1"/>
        <c:lblAlgn val="ctr"/>
        <c:lblOffset val="100"/>
        <c:noMultiLvlLbl val="0"/>
      </c:catAx>
      <c:valAx>
        <c:axId val="15993885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9941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 5'!$C$29:$D$76</cx:f>
        <cx:lvl ptCount="48">
          <cx:pt idx="0">Bobsleigh</cx:pt>
          <cx:pt idx="1">Tug-Of-War</cx:pt>
          <cx:pt idx="2">Sailing</cx:pt>
          <cx:pt idx="3">Hockey</cx:pt>
          <cx:pt idx="4">Athletics</cx:pt>
          <cx:pt idx="5">Ice Hockey</cx:pt>
          <cx:pt idx="6">Football</cx:pt>
          <cx:pt idx="7">Water Polo</cx:pt>
          <cx:pt idx="8">Swimming</cx:pt>
          <cx:pt idx="9">Alpine Skiing</cx:pt>
          <cx:pt idx="10">Rowing</cx:pt>
          <cx:pt idx="11">Cross Country Skiing</cx:pt>
          <cx:pt idx="12">Sailing</cx:pt>
          <cx:pt idx="13">Art Competitions</cx:pt>
          <cx:pt idx="14">Athletics</cx:pt>
          <cx:pt idx="15">Sailing</cx:pt>
          <cx:pt idx="16">Athletics</cx:pt>
          <cx:pt idx="17">Cross Country Skiing</cx:pt>
          <cx:pt idx="18">Alpine Skiing</cx:pt>
          <cx:pt idx="19">Alpine Skiing</cx:pt>
          <cx:pt idx="20">Alpine Skiing</cx:pt>
          <cx:pt idx="21">Gymnastics</cx:pt>
          <cx:pt idx="22">Gymnastics</cx:pt>
          <cx:pt idx="23">Wrestling</cx:pt>
          <cx:pt idx="24">Speed Skating</cx:pt>
          <cx:pt idx="25">Gymnastics</cx:pt>
          <cx:pt idx="26">Gymnastics</cx:pt>
          <cx:pt idx="27">Luge</cx:pt>
          <cx:pt idx="28">Handball</cx:pt>
          <cx:pt idx="29">Weightlifting</cx:pt>
          <cx:pt idx="30">Cross Country Skiing</cx:pt>
          <cx:pt idx="31">Gymnastics</cx:pt>
          <cx:pt idx="32">Speed Skating</cx:pt>
          <cx:pt idx="33">Athletics</cx:pt>
          <cx:pt idx="34">Speed Skating</cx:pt>
          <cx:pt idx="35">Basketball</cx:pt>
          <cx:pt idx="36">Cross Country Skiing</cx:pt>
          <cx:pt idx="37">Athletics</cx:pt>
          <cx:pt idx="38">Biathlon</cx:pt>
          <cx:pt idx="39">Athletics</cx:pt>
          <cx:pt idx="40">Cross Country Skiing</cx:pt>
          <cx:pt idx="41">Gymnastics</cx:pt>
          <cx:pt idx="42">Swimming</cx:pt>
          <cx:pt idx="43">Swimming</cx:pt>
          <cx:pt idx="44">Speed Skating</cx:pt>
          <cx:pt idx="45">Judo</cx:pt>
          <cx:pt idx="46">Badminton</cx:pt>
          <cx:pt idx="47">Gymnastics</cx:pt>
        </cx:lvl>
        <cx:lvl ptCount="48">
          <cx:pt idx="0">1896</cx:pt>
          <cx:pt idx="1">1900</cx:pt>
          <cx:pt idx="2">1904</cx:pt>
          <cx:pt idx="3">1906</cx:pt>
          <cx:pt idx="4">1908</cx:pt>
          <cx:pt idx="5">1912</cx:pt>
          <cx:pt idx="6">1920</cx:pt>
          <cx:pt idx="7">1924</cx:pt>
          <cx:pt idx="8">1924</cx:pt>
          <cx:pt idx="9">1928</cx:pt>
          <cx:pt idx="10">1928</cx:pt>
          <cx:pt idx="11">1932</cx:pt>
          <cx:pt idx="12">1932</cx:pt>
          <cx:pt idx="13">1936</cx:pt>
          <cx:pt idx="14">1936</cx:pt>
          <cx:pt idx="15">1948</cx:pt>
          <cx:pt idx="16">1948</cx:pt>
          <cx:pt idx="17">1952</cx:pt>
          <cx:pt idx="18">1952</cx:pt>
          <cx:pt idx="19">1956</cx:pt>
          <cx:pt idx="20">1960</cx:pt>
          <cx:pt idx="21">1960</cx:pt>
          <cx:pt idx="22">1964</cx:pt>
          <cx:pt idx="23">1964</cx:pt>
          <cx:pt idx="24">1968</cx:pt>
          <cx:pt idx="25">1968</cx:pt>
          <cx:pt idx="26">1972</cx:pt>
          <cx:pt idx="27">1976</cx:pt>
          <cx:pt idx="28">1976</cx:pt>
          <cx:pt idx="29">1980</cx:pt>
          <cx:pt idx="30">1980</cx:pt>
          <cx:pt idx="31">1984</cx:pt>
          <cx:pt idx="32">1988</cx:pt>
          <cx:pt idx="33">1988</cx:pt>
          <cx:pt idx="34">1992</cx:pt>
          <cx:pt idx="35">1992</cx:pt>
          <cx:pt idx="36">1994</cx:pt>
          <cx:pt idx="37">1996</cx:pt>
          <cx:pt idx="38">1998</cx:pt>
          <cx:pt idx="39">2000</cx:pt>
          <cx:pt idx="40">2002</cx:pt>
          <cx:pt idx="41">2004</cx:pt>
          <cx:pt idx="42">2006</cx:pt>
          <cx:pt idx="43">2008</cx:pt>
          <cx:pt idx="44">2010</cx:pt>
          <cx:pt idx="45">2012</cx:pt>
          <cx:pt idx="46">2014</cx:pt>
          <cx:pt idx="47">2016</cx:pt>
        </cx:lvl>
      </cx:strDim>
      <cx:numDim type="val">
        <cx:f>'Question 5'!$E$29:$E$76</cx:f>
        <cx:lvl ptCount="48" formatCode="General">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2</cx:pt>
          <cx:pt idx="20">1</cx:pt>
          <cx:pt idx="21">1</cx:pt>
          <cx:pt idx="22">1</cx:pt>
          <cx:pt idx="23">1</cx:pt>
          <cx:pt idx="24">1</cx:pt>
          <cx:pt idx="25">1</cx:pt>
          <cx:pt idx="26">2</cx:pt>
          <cx:pt idx="27">1</cx:pt>
          <cx:pt idx="28">1</cx:pt>
          <cx:pt idx="29">1</cx:pt>
          <cx:pt idx="30">1</cx:pt>
          <cx:pt idx="31">2</cx:pt>
          <cx:pt idx="32">1</cx:pt>
          <cx:pt idx="33">1</cx:pt>
          <cx:pt idx="34">1</cx:pt>
          <cx:pt idx="35">1</cx:pt>
          <cx:pt idx="36">1</cx:pt>
          <cx:pt idx="37">1</cx:pt>
          <cx:pt idx="38">1</cx:pt>
          <cx:pt idx="39">1</cx:pt>
          <cx:pt idx="40">1</cx:pt>
          <cx:pt idx="41">1</cx:pt>
          <cx:pt idx="42">1</cx:pt>
          <cx:pt idx="43">1</cx:pt>
          <cx:pt idx="44">1</cx:pt>
          <cx:pt idx="45">1</cx:pt>
          <cx:pt idx="46">1</cx:pt>
          <cx:pt idx="47">1</cx:pt>
        </cx:lvl>
      </cx:numDim>
    </cx:data>
  </cx:chartData>
  <cx:chart>
    <cx:title pos="t" align="ctr" overlay="0">
      <cx:tx>
        <cx:rich>
          <a:bodyPr spcFirstLastPara="1" vertOverflow="ellipsis" horzOverflow="overflow" wrap="square" lIns="0" tIns="0" rIns="0" bIns="0" anchor="ctr" anchorCtr="1"/>
          <a:lstStyle/>
          <a:p>
            <a:pPr algn="ctr" rtl="0">
              <a:defRPr>
                <a:solidFill>
                  <a:srgbClr val="FFFF00"/>
                </a:solidFill>
                <a:latin typeface="Book Antiqua" panose="02040602050305030304" pitchFamily="18" charset="0"/>
                <a:ea typeface="Book Antiqua" panose="02040602050305030304" pitchFamily="18" charset="0"/>
                <a:cs typeface="Book Antiqua" panose="02040602050305030304" pitchFamily="18" charset="0"/>
              </a:defRPr>
            </a:pPr>
            <a:r>
              <a:rPr lang="en-IN" sz="1600" b="0" i="0" u="none" strike="noStrike" spc="100" baseline="0">
                <a:solidFill>
                  <a:srgbClr val="FFFF00"/>
                </a:solidFill>
                <a:effectLst/>
                <a:latin typeface="Book Antiqua" panose="02040602050305030304" pitchFamily="18" charset="0"/>
                <a:ea typeface="Calibri" panose="020F0502020204030204" pitchFamily="34" charset="0"/>
                <a:cs typeface="Calibri" panose="020F0502020204030204" pitchFamily="34" charset="0"/>
              </a:rPr>
              <a:t>popularity of certain sports changed over the years</a:t>
            </a:r>
            <a:endParaRPr lang="en-US" sz="1600" b="1" i="0" u="none" strike="noStrike" spc="100" baseline="0">
              <a:solidFill>
                <a:srgbClr val="FFFF00"/>
              </a:solidFill>
              <a:effectLst>
                <a:outerShdw blurRad="50800" dist="38100" dir="5400000" algn="t" rotWithShape="0">
                  <a:prstClr val="black">
                    <a:alpha val="40000"/>
                  </a:prstClr>
                </a:outerShdw>
              </a:effectLst>
              <a:latin typeface="Book Antiqua" panose="02040602050305030304" pitchFamily="18" charset="0"/>
            </a:endParaRPr>
          </a:p>
        </cx:rich>
      </cx:tx>
    </cx:title>
    <cx:plotArea>
      <cx:plotAreaRegion>
        <cx:series layoutId="waterfall" uniqueId="{3096DF2B-F6B1-4C53-8F7B-80BC339DD916}">
          <cx:tx>
            <cx:txData>
              <cx:f>'Question 5'!$E$28</cx:f>
              <cx:v>event_count</cx:v>
            </cx:txData>
          </cx:tx>
          <cx:dataLabels pos="inEnd">
            <cx:visibility seriesName="0" categoryName="0" value="1"/>
          </cx:dataLabels>
          <cx:dataId val="0"/>
          <cx:layoutPr>
            <cx:subtotals/>
          </cx:layoutPr>
        </cx:series>
      </cx:plotAreaRegion>
      <cx:axis id="0">
        <cx:catScaling gapWidth="0.5"/>
        <cx:tickLabels/>
      </cx:axis>
      <cx:axis id="1">
        <cx:valScaling/>
        <cx:majorGridlines/>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 7'!$C$22:$D$148</cx:f>
        <cx:lvl ptCount="127">
          <cx:pt idx="0">M</cx:pt>
          <cx:pt idx="1">M</cx:pt>
          <cx:pt idx="2">M</cx:pt>
          <cx:pt idx="3">M</cx:pt>
          <cx:pt idx="4">F</cx:pt>
          <cx:pt idx="5">M</cx:pt>
          <cx:pt idx="6">F</cx:pt>
          <cx:pt idx="7">M</cx:pt>
          <cx:pt idx="8">M</cx:pt>
          <cx:pt idx="9">F</cx:pt>
          <cx:pt idx="10">F</cx:pt>
          <cx:pt idx="11">M</cx:pt>
          <cx:pt idx="12">M</cx:pt>
          <cx:pt idx="13">M</cx:pt>
          <cx:pt idx="14">M</cx:pt>
          <cx:pt idx="15">M</cx:pt>
          <cx:pt idx="16">M</cx:pt>
          <cx:pt idx="17">F</cx:pt>
          <cx:pt idx="18">M</cx:pt>
          <cx:pt idx="19">M</cx:pt>
          <cx:pt idx="20">F</cx:pt>
          <cx:pt idx="21">M</cx:pt>
          <cx:pt idx="22">M</cx:pt>
          <cx:pt idx="23">M</cx:pt>
          <cx:pt idx="24">M</cx:pt>
          <cx:pt idx="25">M</cx:pt>
          <cx:pt idx="26">M</cx:pt>
          <cx:pt idx="27">M</cx:pt>
          <cx:pt idx="28">F</cx:pt>
          <cx:pt idx="29">M</cx:pt>
          <cx:pt idx="30">M</cx:pt>
          <cx:pt idx="31">M</cx:pt>
          <cx:pt idx="32">F</cx:pt>
          <cx:pt idx="33">M</cx:pt>
          <cx:pt idx="34">M</cx:pt>
          <cx:pt idx="35">M</cx:pt>
          <cx:pt idx="36">M</cx:pt>
          <cx:pt idx="37">F</cx:pt>
          <cx:pt idx="38">F</cx:pt>
          <cx:pt idx="39">M</cx:pt>
          <cx:pt idx="40">M</cx:pt>
          <cx:pt idx="41">M</cx:pt>
          <cx:pt idx="42">F</cx:pt>
          <cx:pt idx="43">F</cx:pt>
          <cx:pt idx="44">M</cx:pt>
          <cx:pt idx="45">F</cx:pt>
          <cx:pt idx="46">F</cx:pt>
          <cx:pt idx="47">M</cx:pt>
          <cx:pt idx="48">M</cx:pt>
          <cx:pt idx="49">M</cx:pt>
          <cx:pt idx="50">M</cx:pt>
          <cx:pt idx="51">M</cx:pt>
          <cx:pt idx="52">M</cx:pt>
          <cx:pt idx="53">F</cx:pt>
          <cx:pt idx="54">F</cx:pt>
          <cx:pt idx="55">F</cx:pt>
          <cx:pt idx="56">F</cx:pt>
          <cx:pt idx="57">F</cx:pt>
          <cx:pt idx="58">F</cx:pt>
          <cx:pt idx="59">F</cx:pt>
          <cx:pt idx="60">M</cx:pt>
          <cx:pt idx="61">F</cx:pt>
          <cx:pt idx="62">F</cx:pt>
          <cx:pt idx="63">F</cx:pt>
          <cx:pt idx="64">F</cx:pt>
          <cx:pt idx="65">M</cx:pt>
          <cx:pt idx="66">F</cx:pt>
          <cx:pt idx="67">M</cx:pt>
          <cx:pt idx="68">M</cx:pt>
          <cx:pt idx="69">F</cx:pt>
          <cx:pt idx="70">M</cx:pt>
          <cx:pt idx="71">M</cx:pt>
          <cx:pt idx="72">F</cx:pt>
          <cx:pt idx="73">F</cx:pt>
          <cx:pt idx="74">F</cx:pt>
          <cx:pt idx="75">M</cx:pt>
          <cx:pt idx="76">M</cx:pt>
          <cx:pt idx="77">M</cx:pt>
          <cx:pt idx="78">F</cx:pt>
          <cx:pt idx="79">F</cx:pt>
          <cx:pt idx="80">F</cx:pt>
          <cx:pt idx="81">F</cx:pt>
          <cx:pt idx="82">F</cx:pt>
          <cx:pt idx="83">M</cx:pt>
          <cx:pt idx="84">F</cx:pt>
          <cx:pt idx="85">F</cx:pt>
          <cx:pt idx="86">F</cx:pt>
          <cx:pt idx="87">M</cx:pt>
          <cx:pt idx="88">F</cx:pt>
          <cx:pt idx="89">F</cx:pt>
          <cx:pt idx="90">M</cx:pt>
          <cx:pt idx="91">F</cx:pt>
          <cx:pt idx="92">M</cx:pt>
          <cx:pt idx="93">M</cx:pt>
          <cx:pt idx="94">F</cx:pt>
          <cx:pt idx="95">M</cx:pt>
          <cx:pt idx="96">F</cx:pt>
          <cx:pt idx="97">F</cx:pt>
          <cx:pt idx="98">M</cx:pt>
          <cx:pt idx="99">F</cx:pt>
          <cx:pt idx="100">F</cx:pt>
          <cx:pt idx="101">F</cx:pt>
          <cx:pt idx="102">F</cx:pt>
          <cx:pt idx="103">F</cx:pt>
          <cx:pt idx="104">F</cx:pt>
          <cx:pt idx="105">F</cx:pt>
          <cx:pt idx="106">M</cx:pt>
          <cx:pt idx="107">M</cx:pt>
          <cx:pt idx="108">F</cx:pt>
          <cx:pt idx="109">F</cx:pt>
          <cx:pt idx="110">F</cx:pt>
          <cx:pt idx="111">M</cx:pt>
          <cx:pt idx="112">F</cx:pt>
          <cx:pt idx="113">M</cx:pt>
          <cx:pt idx="114">M</cx:pt>
          <cx:pt idx="115">M</cx:pt>
          <cx:pt idx="116">F</cx:pt>
          <cx:pt idx="117">F</cx:pt>
          <cx:pt idx="118">M</cx:pt>
          <cx:pt idx="119">F</cx:pt>
          <cx:pt idx="120">F</cx:pt>
          <cx:pt idx="121">F</cx:pt>
          <cx:pt idx="122">M</cx:pt>
          <cx:pt idx="123">M</cx:pt>
          <cx:pt idx="124">M</cx:pt>
          <cx:pt idx="125">F</cx:pt>
          <cx:pt idx="126">F</cx:pt>
        </cx:lvl>
        <cx:lvl ptCount="127">
          <cx:pt idx="0">Basketball</cx:pt>
          <cx:pt idx="1">Judo</cx:pt>
          <cx:pt idx="2">Football</cx:pt>
          <cx:pt idx="3">Tug-Of-War</cx:pt>
          <cx:pt idx="4">Speed Skating</cx:pt>
          <cx:pt idx="5">Speed Skating</cx:pt>
          <cx:pt idx="6">Cross Country Skiing</cx:pt>
          <cx:pt idx="7">Cross Country Skiing</cx:pt>
          <cx:pt idx="8">Athletics</cx:pt>
          <cx:pt idx="9">Ice Hockey</cx:pt>
          <cx:pt idx="10">Swimming</cx:pt>
          <cx:pt idx="11">Badminton</cx:pt>
          <cx:pt idx="12">Sailing</cx:pt>
          <cx:pt idx="13">Biathlon</cx:pt>
          <cx:pt idx="14">Swimming</cx:pt>
          <cx:pt idx="15">Ice Hockey</cx:pt>
          <cx:pt idx="16">Gymnastics</cx:pt>
          <cx:pt idx="17">Athletics</cx:pt>
          <cx:pt idx="18">Art Competitions</cx:pt>
          <cx:pt idx="19">Alpine Skiing</cx:pt>
          <cx:pt idx="20">Alpine Skiing</cx:pt>
          <cx:pt idx="21">Handball</cx:pt>
          <cx:pt idx="22">Weightlifting</cx:pt>
          <cx:pt idx="23">Wrestling</cx:pt>
          <cx:pt idx="24">Luge</cx:pt>
          <cx:pt idx="25">Water Polo</cx:pt>
          <cx:pt idx="26">Hockey</cx:pt>
          <cx:pt idx="27">Rowing</cx:pt>
          <cx:pt idx="28">Sailing</cx:pt>
          <cx:pt idx="29">Bobsleigh</cx:pt>
          <cx:pt idx="30">Fencing</cx:pt>
          <cx:pt idx="31">Equestrianism</cx:pt>
          <cx:pt idx="32">Shooting</cx:pt>
          <cx:pt idx="33">Shooting</cx:pt>
          <cx:pt idx="34">Boxing</cx:pt>
          <cx:pt idx="35">Taekwondo</cx:pt>
          <cx:pt idx="36">Cycling</cx:pt>
          <cx:pt idx="37">Weightlifting</cx:pt>
          <cx:pt idx="38">Rowing</cx:pt>
          <cx:pt idx="39">Diving</cx:pt>
          <cx:pt idx="40">Canoeing</cx:pt>
          <cx:pt idx="41">Tennis</cx:pt>
          <cx:pt idx="42">Football</cx:pt>
          <cx:pt idx="43">Handball</cx:pt>
          <cx:pt idx="44">Modern Pentathlon</cx:pt>
          <cx:pt idx="45">Hockey</cx:pt>
          <cx:pt idx="46">Water Polo</cx:pt>
          <cx:pt idx="47">Figure Skating</cx:pt>
          <cx:pt idx="48">Golf</cx:pt>
          <cx:pt idx="49">Softball</cx:pt>
          <cx:pt idx="50">Archery</cx:pt>
          <cx:pt idx="51">Volleyball</cx:pt>
          <cx:pt idx="52">Synchronized Swimming</cx:pt>
          <cx:pt idx="53">Volleyball</cx:pt>
          <cx:pt idx="54">Synchronized Swimming</cx:pt>
          <cx:pt idx="55">Wrestling</cx:pt>
          <cx:pt idx="56">Fencing</cx:pt>
          <cx:pt idx="57">Boxing</cx:pt>
          <cx:pt idx="58">Modern Pentathlon</cx:pt>
          <cx:pt idx="59">Basketball</cx:pt>
          <cx:pt idx="60">Table Tennis</cx:pt>
          <cx:pt idx="61">Diving</cx:pt>
          <cx:pt idx="62">Badminton</cx:pt>
          <cx:pt idx="63">Cycling</cx:pt>
          <cx:pt idx="64">Bobsleigh</cx:pt>
          <cx:pt idx="65">Nordic Combined</cx:pt>
          <cx:pt idx="66">Baseball</cx:pt>
          <cx:pt idx="67">Baseball</cx:pt>
          <cx:pt idx="68">Rhythmic Gymnastics</cx:pt>
          <cx:pt idx="69">Gymnastics</cx:pt>
          <cx:pt idx="70">Freestyle Skiing</cx:pt>
          <cx:pt idx="71">Rugby Sevens</cx:pt>
          <cx:pt idx="72">Canoeing</cx:pt>
          <cx:pt idx="73">Biathlon</cx:pt>
          <cx:pt idx="74">Nordic Combined</cx:pt>
          <cx:pt idx="75">Trampolining</cx:pt>
          <cx:pt idx="76">Beach Volleyball</cx:pt>
          <cx:pt idx="77">Triathlon</cx:pt>
          <cx:pt idx="78">Rhythmic Gymnastics</cx:pt>
          <cx:pt idx="79">Rugby Sevens</cx:pt>
          <cx:pt idx="80">Table Tennis</cx:pt>
          <cx:pt idx="81">Art Competitions</cx:pt>
          <cx:pt idx="82">Equestrianism</cx:pt>
          <cx:pt idx="83">Ski Jumping</cx:pt>
          <cx:pt idx="84">Triathlon</cx:pt>
          <cx:pt idx="85">Curling</cx:pt>
          <cx:pt idx="86">Judo</cx:pt>
          <cx:pt idx="87">Curling</cx:pt>
          <cx:pt idx="88">Figure Skating</cx:pt>
          <cx:pt idx="89">Beach Volleyball</cx:pt>
          <cx:pt idx="90">Snowboarding</cx:pt>
          <cx:pt idx="91">Ski Jumping</cx:pt>
          <cx:pt idx="92">Rugby</cx:pt>
          <cx:pt idx="93">Short Track Speed Skating</cx:pt>
          <cx:pt idx="94">Short Track Speed Skating</cx:pt>
          <cx:pt idx="95">Skeleton</cx:pt>
          <cx:pt idx="96">Tennis</cx:pt>
          <cx:pt idx="97">Archery</cx:pt>
          <cx:pt idx="98">Lacrosse</cx:pt>
          <cx:pt idx="99">Taekwondo</cx:pt>
          <cx:pt idx="100">Polo</cx:pt>
          <cx:pt idx="101">Softball</cx:pt>
          <cx:pt idx="102">Golf</cx:pt>
          <cx:pt idx="103">Luge</cx:pt>
          <cx:pt idx="104">Freestyle Skiing</cx:pt>
          <cx:pt idx="105">Rugby</cx:pt>
          <cx:pt idx="106">Polo</cx:pt>
          <cx:pt idx="107">Cricket</cx:pt>
          <cx:pt idx="108">Tug-Of-War</cx:pt>
          <cx:pt idx="109">Snowboarding</cx:pt>
          <cx:pt idx="110">Skeleton</cx:pt>
          <cx:pt idx="111">Racquets</cx:pt>
          <cx:pt idx="112">Military Ski Patrol</cx:pt>
          <cx:pt idx="113">Croquet</cx:pt>
          <cx:pt idx="114">Military Ski Patrol</cx:pt>
          <cx:pt idx="115">Jeu De Paume</cx:pt>
          <cx:pt idx="116">Trampolining</cx:pt>
          <cx:pt idx="117">Lacrosse</cx:pt>
          <cx:pt idx="118">Roque</cx:pt>
          <cx:pt idx="119">Alpinism</cx:pt>
          <cx:pt idx="120">Jeu De Paume</cx:pt>
          <cx:pt idx="121">Cricket</cx:pt>
          <cx:pt idx="122">Motorboating</cx:pt>
          <cx:pt idx="123">Alpinism</cx:pt>
          <cx:pt idx="124">Basque Pelota</cx:pt>
          <cx:pt idx="125">Motorboating</cx:pt>
          <cx:pt idx="126">Racquets</cx:pt>
        </cx:lvl>
      </cx:strDim>
      <cx:numDim type="val">
        <cx:f>'Question 7'!$E$22:$E$148</cx:f>
        <cx:lvl ptCount="127" formatCode="General">
          <cx:pt idx="0">2352</cx:pt>
          <cx:pt idx="1">2018</cx:pt>
          <cx:pt idx="2">3427</cx:pt>
          <cx:pt idx="3">65</cx:pt>
          <cx:pt idx="4">1053</cx:pt>
          <cx:pt idx="5">2769</cx:pt>
          <cx:pt idx="6">1673</cx:pt>
          <cx:pt idx="7">4834</cx:pt>
          <cx:pt idx="8">20090</cx:pt>
          <cx:pt idx="9">1039</cx:pt>
          <cx:pt idx="10">4252</cx:pt>
          <cx:pt idx="11">767</cx:pt>
          <cx:pt idx="12">3363</cx:pt>
          <cx:pt idx="13">2538</cx:pt>
          <cx:pt idx="14">11829</cx:pt>
          <cx:pt idx="15">2744</cx:pt>
          <cx:pt idx="16">13431</cx:pt>
          <cx:pt idx="17">7071</cx:pt>
          <cx:pt idx="18">1612</cx:pt>
          <cx:pt idx="19">4670</cx:pt>
          <cx:pt idx="20">1629</cx:pt>
          <cx:pt idx="21">1919</cx:pt>
          <cx:pt idx="22">1947</cx:pt>
          <cx:pt idx="23">3546</cx:pt>
          <cx:pt idx="24">719</cx:pt>
          <cx:pt idx="25">1846</cx:pt>
          <cx:pt idx="26">2639</cx:pt>
          <cx:pt idx="27">5211</cx:pt>
          <cx:pt idx="28">1205</cx:pt>
          <cx:pt idx="29">1501</cx:pt>
          <cx:pt idx="30">5327</cx:pt>
          <cx:pt idx="31">3140</cx:pt>
          <cx:pt idx="32">1908</cx:pt>
          <cx:pt idx="33">5626</cx:pt>
          <cx:pt idx="34">3094</cx:pt>
          <cx:pt idx="35">352</cx:pt>
          <cx:pt idx="36">5419</cx:pt>
          <cx:pt idx="37">686</cx:pt>
          <cx:pt idx="38">1855</cx:pt>
          <cx:pt idx="39">1427</cx:pt>
          <cx:pt idx="40">3281</cx:pt>
          <cx:pt idx="41">1402</cx:pt>
          <cx:pt idx="42">1245</cx:pt>
          <cx:pt idx="43">723</cx:pt>
          <cx:pt idx="44">871</cx:pt>
          <cx:pt idx="45">971</cx:pt>
          <cx:pt idx="46">668</cx:pt>
          <cx:pt idx="47">1170</cx:pt>
          <cx:pt idx="48">125</cx:pt>
          <cx:pt idx="49">234</cx:pt>
          <cx:pt idx="50">1102</cx:pt>
          <cx:pt idx="51">1783</cx:pt>
          <cx:pt idx="52">481</cx:pt>
          <cx:pt idx="53">549</cx:pt>
          <cx:pt idx="54">147</cx:pt>
          <cx:pt idx="55">1200</cx:pt>
          <cx:pt idx="56">1921</cx:pt>
          <cx:pt idx="57">1109</cx:pt>
          <cx:pt idx="58">323</cx:pt>
          <cx:pt idx="59">821</cx:pt>
          <cx:pt idx="60">1042</cx:pt>
          <cx:pt idx="61">518</cx:pt>
          <cx:pt idx="62">253</cx:pt>
          <cx:pt idx="63">1954</cx:pt>
          <cx:pt idx="64">550</cx:pt>
          <cx:pt idx="65">724</cx:pt>
          <cx:pt idx="66">175</cx:pt>
          <cx:pt idx="67">471</cx:pt>
          <cx:pt idx="68">337</cx:pt>
          <cx:pt idx="69">4508</cx:pt>
          <cx:pt idx="70">485</cx:pt>
          <cx:pt idx="71">154</cx:pt>
          <cx:pt idx="72">1075</cx:pt>
          <cx:pt idx="73">831</cx:pt>
          <cx:pt idx="74">246</cx:pt>
          <cx:pt idx="75">82</cx:pt>
          <cx:pt idx="76">297</cx:pt>
          <cx:pt idx="77">269</cx:pt>
          <cx:pt idx="78">122</cx:pt>
          <cx:pt idx="79">63</cx:pt>
          <cx:pt idx="80">349</cx:pt>
          <cx:pt idx="81">605</cx:pt>
          <cx:pt idx="82">1190</cx:pt>
          <cx:pt idx="83">1222</cx:pt>
          <cx:pt idx="84">114</cx:pt>
          <cx:pt idx="85">79</cx:pt>
          <cx:pt idx="86">692</cx:pt>
          <cx:pt idx="87">247</cx:pt>
          <cx:pt idx="88">399</cx:pt>
          <cx:pt idx="89">96</cx:pt>
          <cx:pt idx="90">498</cx:pt>
          <cx:pt idx="91">487</cx:pt>
          <cx:pt idx="92">62</cx:pt>
          <cx:pt idx="93">801</cx:pt>
          <cx:pt idx="94">278</cx:pt>
          <cx:pt idx="95">101</cx:pt>
          <cx:pt idx="96">474</cx:pt>
          <cx:pt idx="97">438</cx:pt>
          <cx:pt idx="98">23</cx:pt>
          <cx:pt idx="99">104</cx:pt>
          <cx:pt idx="100">19</cx:pt>
          <cx:pt idx="101">78</cx:pt>
          <cx:pt idx="102">43</cx:pt>
          <cx:pt idx="103">280</cx:pt>
          <cx:pt idx="104">191</cx:pt>
          <cx:pt idx="105">20</cx:pt>
          <cx:pt idx="106">58</cx:pt>
          <cx:pt idx="107">9</cx:pt>
          <cx:pt idx="108">20</cx:pt>
          <cx:pt idx="109">178</cx:pt>
          <cx:pt idx="110">35</cx:pt>
          <cx:pt idx="111">8</cx:pt>
          <cx:pt idx="112">5</cx:pt>
          <cx:pt idx="113">10</cx:pt>
          <cx:pt idx="114">9</cx:pt>
          <cx:pt idx="115">3</cx:pt>
          <cx:pt idx="116">36</cx:pt>
          <cx:pt idx="117">7</cx:pt>
          <cx:pt idx="118">2</cx:pt>
          <cx:pt idx="119">4</cx:pt>
          <cx:pt idx="120">6</cx:pt>
          <cx:pt idx="121">2</cx:pt>
          <cx:pt idx="122">9</cx:pt>
          <cx:pt idx="123">6</cx:pt>
          <cx:pt idx="124">1</cx:pt>
          <cx:pt idx="125">1</cx:pt>
          <cx:pt idx="126">2</cx:pt>
        </cx:lvl>
      </cx:numDim>
    </cx:data>
  </cx:chartData>
  <cx:chart>
    <cx:title pos="t" align="ctr" overlay="0">
      <cx:tx>
        <cx:txData>
          <cx:v>event_count</cx:v>
        </cx:txData>
      </cx:tx>
      <cx:txPr>
        <a:bodyPr rot="0" spcFirstLastPara="1" vertOverflow="ellipsis" vert="horz" wrap="square" lIns="38100" tIns="19050" rIns="38100" bIns="19050" anchor="ctr" anchorCtr="1" compatLnSpc="0"/>
        <a:lstStyle/>
        <a:p>
          <a:pPr algn="ctr" rtl="0">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kumimoji="0" lang="en-US" sz="1600" b="1" i="0" u="none" strike="noStrike" kern="1200" cap="none" spc="100" normalizeH="0" baseline="0" noProof="0">
              <a:ln>
                <a:noFill/>
              </a:ln>
              <a:solidFill>
                <a:sysClr val="window" lastClr="FFFFFF">
                  <a:lumMod val="95000"/>
                </a:sysClr>
              </a:solidFill>
              <a:effectLst>
                <a:outerShdw blurRad="50800" dist="38100" dir="5400000" algn="t" rotWithShape="0">
                  <a:prstClr val="black">
                    <a:alpha val="40000"/>
                  </a:prstClr>
                </a:outerShdw>
              </a:effectLst>
              <a:uLnTx/>
              <a:uFillTx/>
              <a:latin typeface="Calibri" panose="020F0502020204030204"/>
            </a:rPr>
            <a:t>event_count</a:t>
          </a:r>
        </a:p>
      </cx:txPr>
    </cx:title>
    <cx:plotArea>
      <cx:plotAreaRegion>
        <cx:series layoutId="clusteredColumn" uniqueId="{BB464EE8-D6DF-41BD-B058-2B882D8B01C2}">
          <cx:tx>
            <cx:txData>
              <cx:f>'Question 7'!$E$21</cx:f>
              <cx:v>event_count</cx:v>
            </cx:txData>
          </cx:tx>
          <cx:dataId val="0"/>
          <cx:layoutPr>
            <cx:aggregation/>
          </cx:layoutPr>
          <cx:axisId val="0"/>
        </cx:series>
        <cx:series layoutId="paretoLine" ownerIdx="0" uniqueId="{3891D4D0-0A49-4AC7-8833-A3E361A0AAAB}">
          <cx:axisId val="2"/>
        </cx:series>
      </cx:plotAreaRegion>
      <cx:axis id="0">
        <cx:valScaling/>
        <cx:tickLabels/>
      </cx:axis>
      <cx:axis id="1">
        <cx:catScaling/>
        <cx:tickLabels/>
      </cx:axis>
      <cx:axis id="2">
        <cx:valScaling max="1" min="0"/>
        <cx:units unit="percentage"/>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 11 '!$B$29:$C$1028</cx:f>
        <cx:lvl ptCount="1000">
          <cx:pt idx="0">Swimming</cx:pt>
          <cx:pt idx="1">Athletics</cx:pt>
          <cx:pt idx="2">Swimming</cx:pt>
          <cx:pt idx="3">Fencing</cx:pt>
          <cx:pt idx="4">Rowing</cx:pt>
          <cx:pt idx="5">Ice Hockey</cx:pt>
          <cx:pt idx="6">Athletics</cx:pt>
          <cx:pt idx="7">Basketball</cx:pt>
          <cx:pt idx="8">Fencing</cx:pt>
          <cx:pt idx="9">Gymnastics</cx:pt>
          <cx:pt idx="10">Rowing</cx:pt>
          <cx:pt idx="11">Ice Hockey</cx:pt>
          <cx:pt idx="12">Rowing</cx:pt>
          <cx:pt idx="13">Athletics</cx:pt>
          <cx:pt idx="14">Hockey</cx:pt>
          <cx:pt idx="15">Fencing</cx:pt>
          <cx:pt idx="16">Ice Hockey</cx:pt>
          <cx:pt idx="17">Rowing</cx:pt>
          <cx:pt idx="18">Rowing</cx:pt>
          <cx:pt idx="19">Shooting</cx:pt>
          <cx:pt idx="20">Hockey</cx:pt>
          <cx:pt idx="21">Gymnastics</cx:pt>
          <cx:pt idx="22">Hockey</cx:pt>
          <cx:pt idx="23">Athletics</cx:pt>
          <cx:pt idx="24">Canoeing</cx:pt>
          <cx:pt idx="25">Equestrianism</cx:pt>
          <cx:pt idx="26">Ice Hockey</cx:pt>
          <cx:pt idx="27">Rowing</cx:pt>
          <cx:pt idx="28">Swimming</cx:pt>
          <cx:pt idx="29">Ice Hockey</cx:pt>
          <cx:pt idx="30">Water Polo</cx:pt>
          <cx:pt idx="31">Cycling</cx:pt>
          <cx:pt idx="32">Gymnastics</cx:pt>
          <cx:pt idx="33">Swimming</cx:pt>
          <cx:pt idx="34">Cross Country Skiing</cx:pt>
          <cx:pt idx="35">Rowing</cx:pt>
          <cx:pt idx="36">Hockey</cx:pt>
          <cx:pt idx="37">Athletics</cx:pt>
          <cx:pt idx="38">Basketball</cx:pt>
          <cx:pt idx="39">Canoeing</cx:pt>
          <cx:pt idx="40">Hockey</cx:pt>
          <cx:pt idx="41">Fencing</cx:pt>
          <cx:pt idx="42">Rowing</cx:pt>
          <cx:pt idx="43">Cycling</cx:pt>
          <cx:pt idx="44">Athletics</cx:pt>
          <cx:pt idx="45">Volleyball</cx:pt>
          <cx:pt idx="46">Water Polo</cx:pt>
          <cx:pt idx="47">Ice Hockey</cx:pt>
          <cx:pt idx="48">Rowing</cx:pt>
          <cx:pt idx="49">Cross Country Skiing</cx:pt>
          <cx:pt idx="50">Rowing</cx:pt>
          <cx:pt idx="51">Athletics</cx:pt>
          <cx:pt idx="52">Diving</cx:pt>
          <cx:pt idx="53">Sailing</cx:pt>
          <cx:pt idx="54">Football</cx:pt>
          <cx:pt idx="55">Gymnastics</cx:pt>
          <cx:pt idx="56">Sailing</cx:pt>
          <cx:pt idx="57">Equestrianism</cx:pt>
          <cx:pt idx="58">Athletics</cx:pt>
          <cx:pt idx="59">Swimming</cx:pt>
          <cx:pt idx="60">Shooting</cx:pt>
          <cx:pt idx="61">Sailing</cx:pt>
          <cx:pt idx="62">Wrestling</cx:pt>
          <cx:pt idx="63">Swimming</cx:pt>
          <cx:pt idx="64">Cycling</cx:pt>
          <cx:pt idx="65">Wrestling</cx:pt>
          <cx:pt idx="66">Cross Country Skiing</cx:pt>
          <cx:pt idx="67">Hockey</cx:pt>
          <cx:pt idx="68">Gymnastics</cx:pt>
          <cx:pt idx="69">Swimming</cx:pt>
          <cx:pt idx="70">Volleyball</cx:pt>
          <cx:pt idx="71">Volleyball</cx:pt>
          <cx:pt idx="72">Water Polo</cx:pt>
          <cx:pt idx="73">Cross Country Skiing</cx:pt>
          <cx:pt idx="74">Speed Skating</cx:pt>
          <cx:pt idx="75">Athletics</cx:pt>
          <cx:pt idx="76">Alpine Skiing</cx:pt>
          <cx:pt idx="77">Sailing</cx:pt>
          <cx:pt idx="78">Athletics</cx:pt>
          <cx:pt idx="79">Rowing</cx:pt>
          <cx:pt idx="80">Baseball</cx:pt>
          <cx:pt idx="81">Gymnastics</cx:pt>
          <cx:pt idx="82">Gymnastics</cx:pt>
          <cx:pt idx="83">Gymnastics</cx:pt>
          <cx:pt idx="84">Boxing</cx:pt>
          <cx:pt idx="85">Football</cx:pt>
          <cx:pt idx="86">Swimming</cx:pt>
          <cx:pt idx="87">Gymnastics</cx:pt>
          <cx:pt idx="88">Gymnastics</cx:pt>
          <cx:pt idx="89">Volleyball</cx:pt>
          <cx:pt idx="90">Gymnastics</cx:pt>
          <cx:pt idx="91">Swimming</cx:pt>
          <cx:pt idx="92">Cycling</cx:pt>
          <cx:pt idx="93">Handball</cx:pt>
          <cx:pt idx="94">Football</cx:pt>
          <cx:pt idx="95">Handball</cx:pt>
          <cx:pt idx="96">Athletics</cx:pt>
          <cx:pt idx="97">Swimming</cx:pt>
          <cx:pt idx="98">Athletics</cx:pt>
          <cx:pt idx="99">Equestrianism</cx:pt>
          <cx:pt idx="100">Gymnastics</cx:pt>
          <cx:pt idx="101">Bobsleigh</cx:pt>
          <cx:pt idx="102">Basketball</cx:pt>
          <cx:pt idx="103">Canoeing</cx:pt>
          <cx:pt idx="104">Fencing</cx:pt>
          <cx:pt idx="105">Gymnastics</cx:pt>
          <cx:pt idx="106">Athletics</cx:pt>
          <cx:pt idx="107">Diving</cx:pt>
          <cx:pt idx="108">Gymnastics</cx:pt>
          <cx:pt idx="109">Football</cx:pt>
          <cx:pt idx="110">Wrestling</cx:pt>
          <cx:pt idx="111">Shooting</cx:pt>
          <cx:pt idx="112">Handball</cx:pt>
          <cx:pt idx="113">Wrestling</cx:pt>
          <cx:pt idx="114">Biathlon</cx:pt>
          <cx:pt idx="115">Cycling</cx:pt>
          <cx:pt idx="116">Judo</cx:pt>
          <cx:pt idx="117">Equestrianism</cx:pt>
          <cx:pt idx="118">Water Polo</cx:pt>
          <cx:pt idx="119">Equestrianism</cx:pt>
          <cx:pt idx="120">Table Tennis</cx:pt>
          <cx:pt idx="121">Fencing</cx:pt>
          <cx:pt idx="122">Sailing</cx:pt>
          <cx:pt idx="123">Hockey</cx:pt>
          <cx:pt idx="124">Athletics</cx:pt>
          <cx:pt idx="125">Speed Skating</cx:pt>
          <cx:pt idx="126">Volleyball</cx:pt>
          <cx:pt idx="127">Football</cx:pt>
          <cx:pt idx="128">Rowing</cx:pt>
          <cx:pt idx="129">Water Polo</cx:pt>
          <cx:pt idx="130">Gymnastics</cx:pt>
          <cx:pt idx="131">Cycling</cx:pt>
          <cx:pt idx="132">Gymnastics</cx:pt>
          <cx:pt idx="133">Handball</cx:pt>
          <cx:pt idx="134">Swimming</cx:pt>
          <cx:pt idx="135">Hockey</cx:pt>
          <cx:pt idx="136">Short Track Speed Skating</cx:pt>
          <cx:pt idx="137">Handball</cx:pt>
          <cx:pt idx="138">Shooting</cx:pt>
          <cx:pt idx="139">Canoeing</cx:pt>
          <cx:pt idx="140">Hockey</cx:pt>
          <cx:pt idx="141">Boxing</cx:pt>
          <cx:pt idx="142">Volleyball</cx:pt>
          <cx:pt idx="143">Football</cx:pt>
          <cx:pt idx="144">Bobsleigh</cx:pt>
          <cx:pt idx="145">Wrestling</cx:pt>
          <cx:pt idx="146">Athletics</cx:pt>
          <cx:pt idx="147">Athletics</cx:pt>
          <cx:pt idx="148">Equestrianism</cx:pt>
          <cx:pt idx="149">Wrestling</cx:pt>
          <cx:pt idx="150">Fencing</cx:pt>
          <cx:pt idx="151">Swimming</cx:pt>
          <cx:pt idx="152">Canoeing</cx:pt>
          <cx:pt idx="153">Speed Skating</cx:pt>
          <cx:pt idx="154">Short Track Speed Skating</cx:pt>
          <cx:pt idx="155">Swimming</cx:pt>
          <cx:pt idx="156">Wrestling</cx:pt>
          <cx:pt idx="157">Fencing</cx:pt>
          <cx:pt idx="158">Rowing</cx:pt>
          <cx:pt idx="159">Archery</cx:pt>
          <cx:pt idx="160">Baseball</cx:pt>
          <cx:pt idx="161">Football</cx:pt>
          <cx:pt idx="162">Cross Country Skiing</cx:pt>
          <cx:pt idx="163">Shooting</cx:pt>
          <cx:pt idx="164">Biathlon</cx:pt>
          <cx:pt idx="165">Sailing</cx:pt>
          <cx:pt idx="166">Bobsleigh</cx:pt>
          <cx:pt idx="167">Cycling</cx:pt>
          <cx:pt idx="168">Weightlifting</cx:pt>
          <cx:pt idx="169">Handball</cx:pt>
          <cx:pt idx="170">Fencing</cx:pt>
          <cx:pt idx="171">Volleyball</cx:pt>
          <cx:pt idx="172">Tennis</cx:pt>
          <cx:pt idx="173">Shooting</cx:pt>
          <cx:pt idx="174">Football</cx:pt>
          <cx:pt idx="175">Baseball</cx:pt>
          <cx:pt idx="176">Badminton</cx:pt>
          <cx:pt idx="177">Rowing</cx:pt>
          <cx:pt idx="178">Biathlon</cx:pt>
          <cx:pt idx="179">Figure Skating</cx:pt>
          <cx:pt idx="180">Handball</cx:pt>
          <cx:pt idx="181">Cross Country Skiing</cx:pt>
          <cx:pt idx="182">Handball</cx:pt>
          <cx:pt idx="183">Rowing</cx:pt>
          <cx:pt idx="184">Speed Skating</cx:pt>
          <cx:pt idx="185">Swimming</cx:pt>
          <cx:pt idx="186">Softball</cx:pt>
          <cx:pt idx="187">Basketball</cx:pt>
          <cx:pt idx="188">Tennis</cx:pt>
          <cx:pt idx="189">Football</cx:pt>
          <cx:pt idx="190">Softball</cx:pt>
          <cx:pt idx="191">Rowing</cx:pt>
          <cx:pt idx="192">Basketball</cx:pt>
          <cx:pt idx="193">Ice Hockey</cx:pt>
          <cx:pt idx="194">Alpine Skiing</cx:pt>
          <cx:pt idx="195">Ice Hockey</cx:pt>
          <cx:pt idx="196">Athletics</cx:pt>
          <cx:pt idx="197">Handball</cx:pt>
          <cx:pt idx="198">Basketball</cx:pt>
          <cx:pt idx="199">Handball</cx:pt>
          <cx:pt idx="200">Athletics</cx:pt>
          <cx:pt idx="201">Canoeing</cx:pt>
          <cx:pt idx="202">Luge</cx:pt>
          <cx:pt idx="203">Weightlifting</cx:pt>
          <cx:pt idx="204">Water Polo</cx:pt>
          <cx:pt idx="205">Figure Skating</cx:pt>
          <cx:pt idx="206">Handball</cx:pt>
          <cx:pt idx="207">Cycling</cx:pt>
          <cx:pt idx="208">Equestrianism</cx:pt>
          <cx:pt idx="209">Shooting</cx:pt>
          <cx:pt idx="210">Swimming</cx:pt>
          <cx:pt idx="211">Wrestling</cx:pt>
          <cx:pt idx="212">Synchronized Swimming</cx:pt>
          <cx:pt idx="213">Gymnastics</cx:pt>
          <cx:pt idx="214">Archery</cx:pt>
          <cx:pt idx="215">Athletics</cx:pt>
          <cx:pt idx="216">Boxing</cx:pt>
          <cx:pt idx="217">Canoeing</cx:pt>
          <cx:pt idx="218">Football</cx:pt>
          <cx:pt idx="219">Volleyball</cx:pt>
          <cx:pt idx="220">Sailing</cx:pt>
          <cx:pt idx="221">Speed Skating</cx:pt>
          <cx:pt idx="222">Athletics</cx:pt>
          <cx:pt idx="223">Cycling</cx:pt>
          <cx:pt idx="224">Football</cx:pt>
          <cx:pt idx="225">Rowing</cx:pt>
          <cx:pt idx="226">Synchronized Swimming</cx:pt>
          <cx:pt idx="227">Handball</cx:pt>
          <cx:pt idx="228">Boxing</cx:pt>
          <cx:pt idx="229">Football</cx:pt>
          <cx:pt idx="230">Football</cx:pt>
          <cx:pt idx="231">Judo</cx:pt>
          <cx:pt idx="232">Water Polo</cx:pt>
          <cx:pt idx="233">Swimming</cx:pt>
          <cx:pt idx="234">Fencing</cx:pt>
          <cx:pt idx="235">Equestrianism</cx:pt>
          <cx:pt idx="236">Short Track Speed Skating</cx:pt>
          <cx:pt idx="237">Cross Country Skiing</cx:pt>
          <cx:pt idx="238">Curling</cx:pt>
          <cx:pt idx="239">Ice Hockey</cx:pt>
          <cx:pt idx="240">Football</cx:pt>
          <cx:pt idx="241">Football</cx:pt>
          <cx:pt idx="242">Cycling</cx:pt>
          <cx:pt idx="243">Baseball</cx:pt>
          <cx:pt idx="244">Hockey</cx:pt>
          <cx:pt idx="245">Football</cx:pt>
          <cx:pt idx="246">Wrestling</cx:pt>
          <cx:pt idx="247">Archery</cx:pt>
          <cx:pt idx="248">Boxing</cx:pt>
          <cx:pt idx="249">Luge</cx:pt>
          <cx:pt idx="250">Figure Skating</cx:pt>
          <cx:pt idx="251">Biathlon</cx:pt>
          <cx:pt idx="252">Equestrianism</cx:pt>
          <cx:pt idx="253">Gymnastics</cx:pt>
          <cx:pt idx="254">Basketball</cx:pt>
          <cx:pt idx="255">Rhythmic Gymnastics</cx:pt>
          <cx:pt idx="256">Alpine Skiing</cx:pt>
          <cx:pt idx="257">Canoeing</cx:pt>
          <cx:pt idx="258">Rowing</cx:pt>
          <cx:pt idx="259">Handball</cx:pt>
          <cx:pt idx="260">Shooting</cx:pt>
          <cx:pt idx="261">Softball</cx:pt>
          <cx:pt idx="262">Speed Skating</cx:pt>
          <cx:pt idx="263">Sailing</cx:pt>
          <cx:pt idx="264">Cycling</cx:pt>
          <cx:pt idx="265">Boxing</cx:pt>
          <cx:pt idx="266">Rugby</cx:pt>
          <cx:pt idx="267">Judo</cx:pt>
          <cx:pt idx="268">Ski Jumping</cx:pt>
          <cx:pt idx="269">Gymnastics</cx:pt>
          <cx:pt idx="270">Figure Skating</cx:pt>
          <cx:pt idx="271">Wrestling</cx:pt>
          <cx:pt idx="272">Athletics</cx:pt>
          <cx:pt idx="273">Fencing</cx:pt>
          <cx:pt idx="274">Bobsleigh</cx:pt>
          <cx:pt idx="275">Shooting</cx:pt>
          <cx:pt idx="276">Handball</cx:pt>
          <cx:pt idx="277">Water Polo</cx:pt>
          <cx:pt idx="278">Water Polo</cx:pt>
          <cx:pt idx="279">Shooting</cx:pt>
          <cx:pt idx="280">Alpine Skiing</cx:pt>
          <cx:pt idx="281">Wrestling</cx:pt>
          <cx:pt idx="282">Football</cx:pt>
          <cx:pt idx="283">Shooting</cx:pt>
          <cx:pt idx="284">Basketball</cx:pt>
          <cx:pt idx="285">Sailing</cx:pt>
          <cx:pt idx="286">Short Track Speed Skating</cx:pt>
          <cx:pt idx="287">Handball</cx:pt>
          <cx:pt idx="288">Nordic Combined</cx:pt>
          <cx:pt idx="289">Biathlon</cx:pt>
          <cx:pt idx="290">Ice Hockey</cx:pt>
          <cx:pt idx="291">Water Polo</cx:pt>
          <cx:pt idx="292">Speed Skating</cx:pt>
          <cx:pt idx="293">Weightlifting</cx:pt>
          <cx:pt idx="294">Ski Jumping</cx:pt>
          <cx:pt idx="295">Canoeing</cx:pt>
          <cx:pt idx="296">Shooting</cx:pt>
          <cx:pt idx="297">Weightlifting</cx:pt>
          <cx:pt idx="298">Modern Pentathlon</cx:pt>
          <cx:pt idx="299">Basketball</cx:pt>
          <cx:pt idx="300">Equestrianism</cx:pt>
          <cx:pt idx="301">Water Polo</cx:pt>
          <cx:pt idx="302">Water Polo</cx:pt>
          <cx:pt idx="303">Football</cx:pt>
          <cx:pt idx="304">Tug-Of-War</cx:pt>
          <cx:pt idx="305">Golf</cx:pt>
          <cx:pt idx="306">Tennis</cx:pt>
          <cx:pt idx="307">Wrestling</cx:pt>
          <cx:pt idx="308">Judo</cx:pt>
          <cx:pt idx="309">Athletics</cx:pt>
          <cx:pt idx="310">Athletics</cx:pt>
          <cx:pt idx="311">Sailing</cx:pt>
          <cx:pt idx="312">Sailing</cx:pt>
          <cx:pt idx="313">Cycling</cx:pt>
          <cx:pt idx="314">Cross Country Skiing</cx:pt>
          <cx:pt idx="315">Badminton</cx:pt>
          <cx:pt idx="316">Sailing</cx:pt>
          <cx:pt idx="317">Ski Jumping</cx:pt>
          <cx:pt idx="318">Football</cx:pt>
          <cx:pt idx="319">Volleyball</cx:pt>
          <cx:pt idx="320">Rowing</cx:pt>
          <cx:pt idx="321">Rugby</cx:pt>
          <cx:pt idx="322">Sailing</cx:pt>
          <cx:pt idx="323">Wrestling</cx:pt>
          <cx:pt idx="324">Canoeing</cx:pt>
          <cx:pt idx="325">Table Tennis</cx:pt>
          <cx:pt idx="326">Football</cx:pt>
          <cx:pt idx="327">Hockey</cx:pt>
          <cx:pt idx="328">Cycling</cx:pt>
          <cx:pt idx="329">Bobsleigh</cx:pt>
          <cx:pt idx="330">Canoeing</cx:pt>
          <cx:pt idx="331">Weightlifting</cx:pt>
          <cx:pt idx="332">Gymnastics</cx:pt>
          <cx:pt idx="333">Football</cx:pt>
          <cx:pt idx="334">Boxing</cx:pt>
          <cx:pt idx="335">Water Polo</cx:pt>
          <cx:pt idx="336">Football</cx:pt>
          <cx:pt idx="337">Athletics</cx:pt>
          <cx:pt idx="338">Athletics</cx:pt>
          <cx:pt idx="339">Alpine Skiing</cx:pt>
          <cx:pt idx="340">Boxing</cx:pt>
          <cx:pt idx="341">Water Polo</cx:pt>
          <cx:pt idx="342">Synchronized Swimming</cx:pt>
          <cx:pt idx="343">Fencing</cx:pt>
          <cx:pt idx="344">Fencing</cx:pt>
          <cx:pt idx="345">Fencing</cx:pt>
          <cx:pt idx="346">Handball</cx:pt>
          <cx:pt idx="347">Weightlifting</cx:pt>
          <cx:pt idx="348">Alpine Skiing</cx:pt>
          <cx:pt idx="349">Diving</cx:pt>
          <cx:pt idx="350">Alpine Skiing</cx:pt>
          <cx:pt idx="351">Curling</cx:pt>
          <cx:pt idx="352">Badminton</cx:pt>
          <cx:pt idx="353">Nordic Combined</cx:pt>
          <cx:pt idx="354">Equestrianism</cx:pt>
          <cx:pt idx="355">Synchronized Swimming</cx:pt>
          <cx:pt idx="356">Polo</cx:pt>
          <cx:pt idx="357">Athletics</cx:pt>
          <cx:pt idx="358">Rowing</cx:pt>
          <cx:pt idx="359">Swimming</cx:pt>
          <cx:pt idx="360">Weightlifting</cx:pt>
          <cx:pt idx="361">Athletics</cx:pt>
          <cx:pt idx="362">Canoeing</cx:pt>
          <cx:pt idx="363">Hockey</cx:pt>
          <cx:pt idx="364">Athletics</cx:pt>
          <cx:pt idx="365">Diving</cx:pt>
          <cx:pt idx="366">Modern Pentathlon</cx:pt>
          <cx:pt idx="367">Ski Jumping</cx:pt>
          <cx:pt idx="368">Fencing</cx:pt>
          <cx:pt idx="369">Shooting</cx:pt>
          <cx:pt idx="370">Swimming</cx:pt>
          <cx:pt idx="371">Athletics</cx:pt>
          <cx:pt idx="372">Canoeing</cx:pt>
          <cx:pt idx="373">Luge</cx:pt>
          <cx:pt idx="374">Cycling</cx:pt>
          <cx:pt idx="375">Cycling</cx:pt>
          <cx:pt idx="376">Sailing</cx:pt>
          <cx:pt idx="377">Synchronized Swimming</cx:pt>
          <cx:pt idx="378">Beach Volleyball</cx:pt>
          <cx:pt idx="379">Fencing</cx:pt>
          <cx:pt idx="380">Art Competitions</cx:pt>
          <cx:pt idx="381">Canoeing</cx:pt>
          <cx:pt idx="382">Biathlon</cx:pt>
          <cx:pt idx="383">Water Polo</cx:pt>
          <cx:pt idx="384">Wrestling</cx:pt>
          <cx:pt idx="385">Athletics</cx:pt>
          <cx:pt idx="386">Wrestling</cx:pt>
          <cx:pt idx="387">Wrestling</cx:pt>
          <cx:pt idx="388">Boxing</cx:pt>
          <cx:pt idx="389">Football</cx:pt>
          <cx:pt idx="390">Boxing</cx:pt>
          <cx:pt idx="391">Volleyball</cx:pt>
          <cx:pt idx="392">Modern Pentathlon</cx:pt>
          <cx:pt idx="393">Rowing</cx:pt>
          <cx:pt idx="394">Sailing</cx:pt>
          <cx:pt idx="395">Canoeing</cx:pt>
          <cx:pt idx="396">Nordic Combined</cx:pt>
          <cx:pt idx="397">Athletics</cx:pt>
          <cx:pt idx="398">Baseball</cx:pt>
          <cx:pt idx="399">Snowboarding</cx:pt>
          <cx:pt idx="400">Water Polo</cx:pt>
          <cx:pt idx="401">Luge</cx:pt>
          <cx:pt idx="402">Boxing</cx:pt>
          <cx:pt idx="403">Cycling</cx:pt>
          <cx:pt idx="404">Basketball</cx:pt>
          <cx:pt idx="405">Figure Skating</cx:pt>
          <cx:pt idx="406">Volleyball</cx:pt>
          <cx:pt idx="407">Basketball</cx:pt>
          <cx:pt idx="408">Basketball</cx:pt>
          <cx:pt idx="409">Canoeing</cx:pt>
          <cx:pt idx="410">Canoeing</cx:pt>
          <cx:pt idx="411">Volleyball</cx:pt>
          <cx:pt idx="412">Canoeing</cx:pt>
          <cx:pt idx="413">Basketball</cx:pt>
          <cx:pt idx="414">Speed Skating</cx:pt>
          <cx:pt idx="415">Sailing</cx:pt>
          <cx:pt idx="416">Canoeing</cx:pt>
          <cx:pt idx="417">Curling</cx:pt>
          <cx:pt idx="418">Athletics</cx:pt>
          <cx:pt idx="419">Water Polo</cx:pt>
          <cx:pt idx="420">Basketball</cx:pt>
          <cx:pt idx="421">Basketball</cx:pt>
          <cx:pt idx="422">Fencing</cx:pt>
          <cx:pt idx="423">Canoeing</cx:pt>
          <cx:pt idx="424">Volleyball</cx:pt>
          <cx:pt idx="425">Biathlon</cx:pt>
          <cx:pt idx="426">Equestrianism</cx:pt>
          <cx:pt idx="427">Figure Skating</cx:pt>
          <cx:pt idx="428">Lacrosse</cx:pt>
          <cx:pt idx="429">Judo</cx:pt>
          <cx:pt idx="430">Judo</cx:pt>
          <cx:pt idx="431">Rowing</cx:pt>
          <cx:pt idx="432">Volleyball</cx:pt>
          <cx:pt idx="433">Nordic Combined</cx:pt>
          <cx:pt idx="434">Basketball</cx:pt>
          <cx:pt idx="435">Judo</cx:pt>
          <cx:pt idx="436">Diving</cx:pt>
          <cx:pt idx="437">Sailing</cx:pt>
          <cx:pt idx="438">Canoeing</cx:pt>
          <cx:pt idx="439">Ice Hockey</cx:pt>
          <cx:pt idx="440">Cycling</cx:pt>
          <cx:pt idx="441">Volleyball</cx:pt>
          <cx:pt idx="442">Canoeing</cx:pt>
          <cx:pt idx="443">Boxing</cx:pt>
          <cx:pt idx="444">Wrestling</cx:pt>
          <cx:pt idx="445">Bobsleigh</cx:pt>
          <cx:pt idx="446">Figure Skating</cx:pt>
          <cx:pt idx="447">Canoeing</cx:pt>
          <cx:pt idx="448">Shooting</cx:pt>
          <cx:pt idx="449">Diving</cx:pt>
          <cx:pt idx="450">Judo</cx:pt>
          <cx:pt idx="451">Athletics</cx:pt>
          <cx:pt idx="452">Water Polo</cx:pt>
          <cx:pt idx="453">Judo</cx:pt>
          <cx:pt idx="454">Judo</cx:pt>
          <cx:pt idx="455">Rowing</cx:pt>
          <cx:pt idx="456">Archery</cx:pt>
          <cx:pt idx="457">Rhythmic Gymnastics</cx:pt>
          <cx:pt idx="458">Swimming</cx:pt>
          <cx:pt idx="459">Short Track Speed Skating</cx:pt>
          <cx:pt idx="460">Athletics</cx:pt>
          <cx:pt idx="461">Freestyle Skiing</cx:pt>
          <cx:pt idx="462">Wrestling</cx:pt>
          <cx:pt idx="463">Hockey</cx:pt>
          <cx:pt idx="464">Wrestling</cx:pt>
          <cx:pt idx="465">Equestrianism</cx:pt>
          <cx:pt idx="466">Canoeing</cx:pt>
          <cx:pt idx="467">Speed Skating</cx:pt>
          <cx:pt idx="468">Football</cx:pt>
          <cx:pt idx="469">Boxing</cx:pt>
          <cx:pt idx="470">Athletics</cx:pt>
          <cx:pt idx="471">Ski Jumping</cx:pt>
          <cx:pt idx="472">Shooting</cx:pt>
          <cx:pt idx="473">Weightlifting</cx:pt>
          <cx:pt idx="474">Synchronized Swimming</cx:pt>
          <cx:pt idx="475">Boxing</cx:pt>
          <cx:pt idx="476">Fencing</cx:pt>
          <cx:pt idx="477">Beach Volleyball</cx:pt>
          <cx:pt idx="478">Swimming</cx:pt>
          <cx:pt idx="479">Shooting</cx:pt>
          <cx:pt idx="480">Baseball</cx:pt>
          <cx:pt idx="481">Fencing</cx:pt>
          <cx:pt idx="482">Basketball</cx:pt>
          <cx:pt idx="483">Figure Skating</cx:pt>
          <cx:pt idx="484">Tug-Of-War</cx:pt>
          <cx:pt idx="485">Athletics</cx:pt>
          <cx:pt idx="486">Tennis</cx:pt>
          <cx:pt idx="487">Gymnastics</cx:pt>
          <cx:pt idx="488">Sailing</cx:pt>
          <cx:pt idx="489">Athletics</cx:pt>
          <cx:pt idx="490">Luge</cx:pt>
          <cx:pt idx="491">Cycling</cx:pt>
          <cx:pt idx="492">Archery</cx:pt>
          <cx:pt idx="493">Taekwondo</cx:pt>
          <cx:pt idx="494">Football</cx:pt>
          <cx:pt idx="495">Diving</cx:pt>
          <cx:pt idx="496">Diving</cx:pt>
          <cx:pt idx="497">Bobsleigh</cx:pt>
          <cx:pt idx="498">Cycling</cx:pt>
          <cx:pt idx="499">Modern Pentathlon</cx:pt>
          <cx:pt idx="500">Wrestling</cx:pt>
          <cx:pt idx="501">Boxing</cx:pt>
          <cx:pt idx="502">Figure Skating</cx:pt>
          <cx:pt idx="503">Weightlifting</cx:pt>
          <cx:pt idx="504">Boxing</cx:pt>
          <cx:pt idx="505">Ice Hockey</cx:pt>
          <cx:pt idx="506">Football</cx:pt>
          <cx:pt idx="507">Rowing</cx:pt>
          <cx:pt idx="508">Freestyle Skiing</cx:pt>
          <cx:pt idx="509">Wrestling</cx:pt>
          <cx:pt idx="510">Football</cx:pt>
          <cx:pt idx="511">Rowing</cx:pt>
          <cx:pt idx="512">Canoeing</cx:pt>
          <cx:pt idx="513">Rhythmic Gymnastics</cx:pt>
          <cx:pt idx="514">Curling</cx:pt>
          <cx:pt idx="515">Swimming</cx:pt>
          <cx:pt idx="516">Football</cx:pt>
          <cx:pt idx="517">Cricket</cx:pt>
          <cx:pt idx="518">Gymnastics</cx:pt>
          <cx:pt idx="519">Shooting</cx:pt>
          <cx:pt idx="520">Equestrianism</cx:pt>
          <cx:pt idx="521">Football</cx:pt>
          <cx:pt idx="522">Tennis</cx:pt>
          <cx:pt idx="523">Cross Country Skiing</cx:pt>
          <cx:pt idx="524">Rowing</cx:pt>
          <cx:pt idx="525">Archery</cx:pt>
          <cx:pt idx="526">Handball</cx:pt>
          <cx:pt idx="527">Volleyball</cx:pt>
          <cx:pt idx="528">Diving</cx:pt>
          <cx:pt idx="529">Judo</cx:pt>
          <cx:pt idx="530">Sailing</cx:pt>
          <cx:pt idx="531">Weightlifting</cx:pt>
          <cx:pt idx="532">Weightlifting</cx:pt>
          <cx:pt idx="533">Equestrianism</cx:pt>
          <cx:pt idx="534">Wrestling</cx:pt>
          <cx:pt idx="535">Speed Skating</cx:pt>
          <cx:pt idx="536">Weightlifting</cx:pt>
          <cx:pt idx="537">Biathlon</cx:pt>
          <cx:pt idx="538">Football</cx:pt>
          <cx:pt idx="539">Speed Skating</cx:pt>
          <cx:pt idx="540">Biathlon</cx:pt>
          <cx:pt idx="541">Boxing</cx:pt>
          <cx:pt idx="542">Rugby</cx:pt>
          <cx:pt idx="543">Judo</cx:pt>
          <cx:pt idx="544">Swimming</cx:pt>
          <cx:pt idx="545">Sailing</cx:pt>
          <cx:pt idx="546">Handball</cx:pt>
          <cx:pt idx="547">Hockey</cx:pt>
          <cx:pt idx="548">Sailing</cx:pt>
          <cx:pt idx="549">Table Tennis</cx:pt>
          <cx:pt idx="550">Rowing</cx:pt>
          <cx:pt idx="551">Athletics</cx:pt>
          <cx:pt idx="552">Shooting</cx:pt>
          <cx:pt idx="553">Hockey</cx:pt>
          <cx:pt idx="554">Wrestling</cx:pt>
          <cx:pt idx="555">Wrestling</cx:pt>
          <cx:pt idx="556">Boxing</cx:pt>
          <cx:pt idx="557">Wrestling</cx:pt>
          <cx:pt idx="558">Wrestling</cx:pt>
          <cx:pt idx="559">Shooting</cx:pt>
          <cx:pt idx="560">Alpine Skiing</cx:pt>
          <cx:pt idx="561">Rowing</cx:pt>
          <cx:pt idx="562">Athletics</cx:pt>
          <cx:pt idx="563">Boxing</cx:pt>
          <cx:pt idx="564">Softball</cx:pt>
          <cx:pt idx="565">Biathlon</cx:pt>
          <cx:pt idx="566">Equestrianism</cx:pt>
          <cx:pt idx="567">Weightlifting</cx:pt>
          <cx:pt idx="568">Wrestling</cx:pt>
          <cx:pt idx="569">Athletics</cx:pt>
          <cx:pt idx="570">Shooting</cx:pt>
          <cx:pt idx="571">Canoeing</cx:pt>
          <cx:pt idx="572">Wrestling</cx:pt>
          <cx:pt idx="573">Boxing</cx:pt>
          <cx:pt idx="574">Weightlifting</cx:pt>
          <cx:pt idx="575">Gymnastics</cx:pt>
          <cx:pt idx="576">Handball</cx:pt>
          <cx:pt idx="577">Football</cx:pt>
          <cx:pt idx="578">Handball</cx:pt>
          <cx:pt idx="579">Boxing</cx:pt>
          <cx:pt idx="580">Football</cx:pt>
          <cx:pt idx="581">Hockey</cx:pt>
          <cx:pt idx="582">Tennis</cx:pt>
          <cx:pt idx="583">Shooting</cx:pt>
          <cx:pt idx="584">Weightlifting</cx:pt>
          <cx:pt idx="585">Handball</cx:pt>
          <cx:pt idx="586">Bobsleigh</cx:pt>
          <cx:pt idx="587">Weightlifting</cx:pt>
          <cx:pt idx="588">Judo</cx:pt>
          <cx:pt idx="589">Handball</cx:pt>
          <cx:pt idx="590">Canoeing</cx:pt>
          <cx:pt idx="591">Boxing</cx:pt>
          <cx:pt idx="592">Diving</cx:pt>
          <cx:pt idx="593">Football</cx:pt>
          <cx:pt idx="594">Handball</cx:pt>
          <cx:pt idx="595">Cross Country Skiing</cx:pt>
          <cx:pt idx="596">Rugby</cx:pt>
          <cx:pt idx="597">Weightlifting</cx:pt>
          <cx:pt idx="598">Basketball</cx:pt>
          <cx:pt idx="599">Figure Skating</cx:pt>
          <cx:pt idx="600">Weightlifting</cx:pt>
          <cx:pt idx="601">Boxing</cx:pt>
          <cx:pt idx="602">Hockey</cx:pt>
          <cx:pt idx="603">Curling</cx:pt>
          <cx:pt idx="604">Weightlifting</cx:pt>
          <cx:pt idx="605">Shooting</cx:pt>
          <cx:pt idx="606">Fencing</cx:pt>
          <cx:pt idx="607">Diving</cx:pt>
          <cx:pt idx="608">Modern Pentathlon</cx:pt>
          <cx:pt idx="609">Rugby Sevens</cx:pt>
          <cx:pt idx="610">Cross Country Skiing</cx:pt>
          <cx:pt idx="611">Short Track Speed Skating</cx:pt>
          <cx:pt idx="612">Wrestling</cx:pt>
          <cx:pt idx="613">Water Polo</cx:pt>
          <cx:pt idx="614">Art Competitions</cx:pt>
          <cx:pt idx="615">Boxing</cx:pt>
          <cx:pt idx="616">Art Competitions</cx:pt>
          <cx:pt idx="617">Fencing</cx:pt>
          <cx:pt idx="618">Speed Skating</cx:pt>
          <cx:pt idx="619">Archery</cx:pt>
          <cx:pt idx="620">Athletics</cx:pt>
          <cx:pt idx="621">Cycling</cx:pt>
          <cx:pt idx="622">Handball</cx:pt>
          <cx:pt idx="623">Rowing</cx:pt>
          <cx:pt idx="624">Canoeing</cx:pt>
          <cx:pt idx="625">Rugby Sevens</cx:pt>
          <cx:pt idx="626">Wrestling</cx:pt>
          <cx:pt idx="627">Football</cx:pt>
          <cx:pt idx="628">Gymnastics</cx:pt>
          <cx:pt idx="629">Rhythmic Gymnastics</cx:pt>
          <cx:pt idx="630">Weightlifting</cx:pt>
          <cx:pt idx="631">Wrestling</cx:pt>
          <cx:pt idx="632">Freestyle Skiing</cx:pt>
          <cx:pt idx="633">Basketball</cx:pt>
          <cx:pt idx="634">Bobsleigh</cx:pt>
          <cx:pt idx="635">Weightlifting</cx:pt>
          <cx:pt idx="636">Diving</cx:pt>
          <cx:pt idx="637">Badminton</cx:pt>
          <cx:pt idx="638">Volleyball</cx:pt>
          <cx:pt idx="639">Rugby Sevens</cx:pt>
          <cx:pt idx="640">Ice Hockey</cx:pt>
          <cx:pt idx="641">Shooting</cx:pt>
          <cx:pt idx="642">Rugby Sevens</cx:pt>
          <cx:pt idx="643">Rugby Sevens</cx:pt>
          <cx:pt idx="644">Rugby Sevens</cx:pt>
          <cx:pt idx="645">Hockey</cx:pt>
          <cx:pt idx="646">Rhythmic Gymnastics</cx:pt>
          <cx:pt idx="647">Shooting</cx:pt>
          <cx:pt idx="648">Diving</cx:pt>
          <cx:pt idx="649">Volleyball</cx:pt>
          <cx:pt idx="650">Volleyball</cx:pt>
          <cx:pt idx="651">Badminton</cx:pt>
          <cx:pt idx="652">Figure Skating</cx:pt>
          <cx:pt idx="653">Sailing</cx:pt>
          <cx:pt idx="654">Canoeing</cx:pt>
          <cx:pt idx="655">Biathlon</cx:pt>
          <cx:pt idx="656">Water Polo</cx:pt>
          <cx:pt idx="657">Sailing</cx:pt>
          <cx:pt idx="658">Snowboarding</cx:pt>
          <cx:pt idx="659">Boxing</cx:pt>
          <cx:pt idx="660">Judo</cx:pt>
          <cx:pt idx="661">Tennis</cx:pt>
          <cx:pt idx="662">Weightlifting</cx:pt>
          <cx:pt idx="663">Boxing</cx:pt>
          <cx:pt idx="664">Figure Skating</cx:pt>
          <cx:pt idx="665">Bobsleigh</cx:pt>
          <cx:pt idx="666">Boxing</cx:pt>
          <cx:pt idx="667">Modern Pentathlon</cx:pt>
          <cx:pt idx="668">Equestrianism</cx:pt>
          <cx:pt idx="669">Athletics</cx:pt>
          <cx:pt idx="670">Shooting</cx:pt>
          <cx:pt idx="671">Shooting</cx:pt>
          <cx:pt idx="672">Basketball</cx:pt>
          <cx:pt idx="673">Sailing</cx:pt>
          <cx:pt idx="674">Judo</cx:pt>
          <cx:pt idx="675">Alpinism</cx:pt>
          <cx:pt idx="676">Wrestling</cx:pt>
          <cx:pt idx="677">Basketball</cx:pt>
          <cx:pt idx="678">Shooting</cx:pt>
          <cx:pt idx="679">Gymnastics</cx:pt>
          <cx:pt idx="680">Trampolining</cx:pt>
          <cx:pt idx="681">Biathlon</cx:pt>
          <cx:pt idx="682">Alpine Skiing</cx:pt>
          <cx:pt idx="683">Cycling</cx:pt>
          <cx:pt idx="684">Table Tennis</cx:pt>
          <cx:pt idx="685">Alpine Skiing</cx:pt>
          <cx:pt idx="686">Modern Pentathlon</cx:pt>
          <cx:pt idx="687">Volleyball</cx:pt>
          <cx:pt idx="688">Shooting</cx:pt>
          <cx:pt idx="689">Weightlifting</cx:pt>
          <cx:pt idx="690">Boxing</cx:pt>
          <cx:pt idx="691">Speed Skating</cx:pt>
          <cx:pt idx="692">Wrestling</cx:pt>
          <cx:pt idx="693">Tennis</cx:pt>
          <cx:pt idx="694">Weightlifting</cx:pt>
          <cx:pt idx="695">Shooting</cx:pt>
          <cx:pt idx="696">Polo</cx:pt>
          <cx:pt idx="697">Cross Country Skiing</cx:pt>
          <cx:pt idx="698">Snowboarding</cx:pt>
          <cx:pt idx="699">Rowing</cx:pt>
          <cx:pt idx="700">Racquets</cx:pt>
          <cx:pt idx="701">Wrestling</cx:pt>
          <cx:pt idx="702">Shooting</cx:pt>
          <cx:pt idx="703">Equestrianism</cx:pt>
          <cx:pt idx="704">Ski Jumping</cx:pt>
          <cx:pt idx="705">Biathlon</cx:pt>
          <cx:pt idx="706">Wrestling</cx:pt>
          <cx:pt idx="707">Taekwondo</cx:pt>
          <cx:pt idx="708">Volleyball</cx:pt>
          <cx:pt idx="709">Judo</cx:pt>
          <cx:pt idx="710">Tennis</cx:pt>
          <cx:pt idx="711">Art Competitions</cx:pt>
          <cx:pt idx="712">Weightlifting</cx:pt>
          <cx:pt idx="713">Athletics</cx:pt>
          <cx:pt idx="714">Tennis</cx:pt>
          <cx:pt idx="715">Figure Skating</cx:pt>
          <cx:pt idx="716">Wrestling</cx:pt>
          <cx:pt idx="717">Alpine Skiing</cx:pt>
          <cx:pt idx="718">Taekwondo</cx:pt>
          <cx:pt idx="719">Basketball</cx:pt>
          <cx:pt idx="720">Polo</cx:pt>
          <cx:pt idx="721">Boxing</cx:pt>
          <cx:pt idx="722">Archery</cx:pt>
          <cx:pt idx="723">Ski Jumping</cx:pt>
          <cx:pt idx="724">Figure Skating</cx:pt>
          <cx:pt idx="725">Judo</cx:pt>
          <cx:pt idx="726">Swimming</cx:pt>
          <cx:pt idx="727">Sailing</cx:pt>
          <cx:pt idx="728">Art Competitions</cx:pt>
          <cx:pt idx="729">Gymnastics</cx:pt>
          <cx:pt idx="730">Swimming</cx:pt>
          <cx:pt idx="731">Tug-Of-War</cx:pt>
          <cx:pt idx="732">Athletics</cx:pt>
          <cx:pt idx="733">Art Competitions</cx:pt>
          <cx:pt idx="734">Rowing</cx:pt>
          <cx:pt idx="735">Archery</cx:pt>
          <cx:pt idx="736">Wrestling</cx:pt>
          <cx:pt idx="737">Swimming</cx:pt>
          <cx:pt idx="738">Rowing</cx:pt>
          <cx:pt idx="739">Weightlifting</cx:pt>
          <cx:pt idx="740">Weightlifting</cx:pt>
          <cx:pt idx="741">Equestrianism</cx:pt>
          <cx:pt idx="742">Shooting</cx:pt>
          <cx:pt idx="743">Art Competitions</cx:pt>
          <cx:pt idx="744">Sailing</cx:pt>
          <cx:pt idx="745">Rowing</cx:pt>
          <cx:pt idx="746">Alpine Skiing</cx:pt>
          <cx:pt idx="747">Wrestling</cx:pt>
          <cx:pt idx="748">Cycling</cx:pt>
          <cx:pt idx="749">Luge</cx:pt>
          <cx:pt idx="750">Swimming</cx:pt>
          <cx:pt idx="751">Gymnastics</cx:pt>
          <cx:pt idx="752">Luge</cx:pt>
          <cx:pt idx="753">Nordic Combined</cx:pt>
          <cx:pt idx="754">Bobsleigh</cx:pt>
          <cx:pt idx="755">Lacrosse</cx:pt>
          <cx:pt idx="756">Judo</cx:pt>
          <cx:pt idx="757">Wrestling</cx:pt>
          <cx:pt idx="758">Archery</cx:pt>
          <cx:pt idx="759">Croquet</cx:pt>
          <cx:pt idx="760">Sailing</cx:pt>
          <cx:pt idx="761">Athletics</cx:pt>
          <cx:pt idx="762">Speed Skating</cx:pt>
          <cx:pt idx="763">Tug-Of-War</cx:pt>
          <cx:pt idx="764">Freestyle Skiing</cx:pt>
          <cx:pt idx="765">Art Competitions</cx:pt>
          <cx:pt idx="766">Rowing</cx:pt>
          <cx:pt idx="767">Archery</cx:pt>
          <cx:pt idx="768">Taekwondo</cx:pt>
          <cx:pt idx="769">Weightlifting</cx:pt>
          <cx:pt idx="770">Boxing</cx:pt>
          <cx:pt idx="771">Art Competitions</cx:pt>
          <cx:pt idx="772">Nordic Combined</cx:pt>
          <cx:pt idx="773">Shooting</cx:pt>
          <cx:pt idx="774">Judo</cx:pt>
          <cx:pt idx="775">Weightlifting</cx:pt>
          <cx:pt idx="776">Biathlon</cx:pt>
          <cx:pt idx="777">Tennis</cx:pt>
          <cx:pt idx="778">Athletics</cx:pt>
          <cx:pt idx="779">Freestyle Skiing</cx:pt>
          <cx:pt idx="780">Hockey</cx:pt>
          <cx:pt idx="781">Equestrianism</cx:pt>
          <cx:pt idx="782">Bobsleigh</cx:pt>
          <cx:pt idx="783">Weightlifting</cx:pt>
          <cx:pt idx="784">Athletics</cx:pt>
          <cx:pt idx="785">Judo</cx:pt>
          <cx:pt idx="786">Art Competitions</cx:pt>
          <cx:pt idx="787">Judo</cx:pt>
          <cx:pt idx="788">Modern Pentathlon</cx:pt>
          <cx:pt idx="789">Shooting</cx:pt>
          <cx:pt idx="790">Biathlon</cx:pt>
          <cx:pt idx="791">Modern Pentathlon</cx:pt>
          <cx:pt idx="792">Luge</cx:pt>
          <cx:pt idx="793">Snowboarding</cx:pt>
          <cx:pt idx="794">Skeleton</cx:pt>
          <cx:pt idx="795">Luge</cx:pt>
          <cx:pt idx="796">Boxing</cx:pt>
          <cx:pt idx="797">Tennis</cx:pt>
          <cx:pt idx="798">Nordic Combined</cx:pt>
          <cx:pt idx="799">Shooting</cx:pt>
          <cx:pt idx="800">Taekwondo</cx:pt>
          <cx:pt idx="801">Freestyle Skiing</cx:pt>
          <cx:pt idx="802">Taekwondo</cx:pt>
          <cx:pt idx="803">Boxing</cx:pt>
          <cx:pt idx="804">Modern Pentathlon</cx:pt>
          <cx:pt idx="805">Figure Skating</cx:pt>
          <cx:pt idx="806">Trampolining</cx:pt>
          <cx:pt idx="807">Nordic Combined</cx:pt>
          <cx:pt idx="808">Athletics</cx:pt>
          <cx:pt idx="809">Tennis</cx:pt>
          <cx:pt idx="810">Swimming</cx:pt>
          <cx:pt idx="811">Weightlifting</cx:pt>
          <cx:pt idx="812">Boxing</cx:pt>
          <cx:pt idx="813">Tennis</cx:pt>
          <cx:pt idx="814">Boxing</cx:pt>
          <cx:pt idx="815">Boxing</cx:pt>
          <cx:pt idx="816">Alpine Skiing</cx:pt>
          <cx:pt idx="817">Rowing</cx:pt>
          <cx:pt idx="818">Polo</cx:pt>
          <cx:pt idx="819">Taekwondo</cx:pt>
          <cx:pt idx="820">Table Tennis</cx:pt>
          <cx:pt idx="821">Ski Jumping</cx:pt>
          <cx:pt idx="822">Ski Jumping</cx:pt>
          <cx:pt idx="823">Tug-Of-War</cx:pt>
          <cx:pt idx="824">Archery</cx:pt>
          <cx:pt idx="825">Art Competitions</cx:pt>
          <cx:pt idx="826">Canoeing</cx:pt>
          <cx:pt idx="827">Weightlifting</cx:pt>
          <cx:pt idx="828">Nordic Combined</cx:pt>
          <cx:pt idx="829">Cross Country Skiing</cx:pt>
          <cx:pt idx="830">Archery</cx:pt>
          <cx:pt idx="831">Speed Skating</cx:pt>
          <cx:pt idx="832">Cross Country Skiing</cx:pt>
          <cx:pt idx="833">Athletics</cx:pt>
          <cx:pt idx="834">Boxing</cx:pt>
          <cx:pt idx="835">Beach Volleyball</cx:pt>
          <cx:pt idx="836">Rhythmic Gymnastics</cx:pt>
          <cx:pt idx="837">Short Track Speed Skating</cx:pt>
          <cx:pt idx="838">Athletics</cx:pt>
          <cx:pt idx="839">Taekwondo</cx:pt>
          <cx:pt idx="840">Boxing</cx:pt>
          <cx:pt idx="841">Rugby</cx:pt>
          <cx:pt idx="842">Speed Skating</cx:pt>
          <cx:pt idx="843">Badminton</cx:pt>
          <cx:pt idx="844">Judo</cx:pt>
          <cx:pt idx="845">Weightlifting</cx:pt>
          <cx:pt idx="846">Wrestling</cx:pt>
          <cx:pt idx="847">Judo</cx:pt>
          <cx:pt idx="848">Shooting</cx:pt>
          <cx:pt idx="849">Boxing</cx:pt>
          <cx:pt idx="850">Equestrianism</cx:pt>
          <cx:pt idx="851">Rhythmic Gymnastics</cx:pt>
          <cx:pt idx="852">Cycling</cx:pt>
          <cx:pt idx="853">Taekwondo</cx:pt>
          <cx:pt idx="854">Rowing</cx:pt>
          <cx:pt idx="855">Judo</cx:pt>
          <cx:pt idx="856">Sailing</cx:pt>
          <cx:pt idx="857">Cycling</cx:pt>
          <cx:pt idx="858">Skeleton</cx:pt>
          <cx:pt idx="859">Swimming</cx:pt>
          <cx:pt idx="860">Modern Pentathlon</cx:pt>
          <cx:pt idx="861">Fencing</cx:pt>
          <cx:pt idx="862">Freestyle Skiing</cx:pt>
          <cx:pt idx="863">Athletics</cx:pt>
          <cx:pt idx="864">Canoeing</cx:pt>
          <cx:pt idx="865">Canoeing</cx:pt>
          <cx:pt idx="866">Bobsleigh</cx:pt>
          <cx:pt idx="867">Snowboarding</cx:pt>
          <cx:pt idx="868">Archery</cx:pt>
          <cx:pt idx="869">Motorboating</cx:pt>
          <cx:pt idx="870">Weightlifting</cx:pt>
          <cx:pt idx="871">Boxing</cx:pt>
          <cx:pt idx="872">Cycling</cx:pt>
          <cx:pt idx="873">Rowing</cx:pt>
          <cx:pt idx="874">Boxing</cx:pt>
          <cx:pt idx="875">Rowing</cx:pt>
          <cx:pt idx="876">Speed Skating</cx:pt>
          <cx:pt idx="877">Shooting</cx:pt>
          <cx:pt idx="878">Fencing</cx:pt>
          <cx:pt idx="879">Snowboarding</cx:pt>
          <cx:pt idx="880">Taekwondo</cx:pt>
          <cx:pt idx="881">Canoeing</cx:pt>
          <cx:pt idx="882">Athletics</cx:pt>
          <cx:pt idx="883">Swimming</cx:pt>
          <cx:pt idx="884">Gymnastics</cx:pt>
          <cx:pt idx="885">Equestrianism</cx:pt>
          <cx:pt idx="886">Ski Jumping</cx:pt>
          <cx:pt idx="887">Tennis</cx:pt>
          <cx:pt idx="888">Fencing</cx:pt>
          <cx:pt idx="889">Judo</cx:pt>
          <cx:pt idx="890">Figure Skating</cx:pt>
          <cx:pt idx="891">Boxing</cx:pt>
          <cx:pt idx="892">Archery</cx:pt>
          <cx:pt idx="893">Fencing</cx:pt>
          <cx:pt idx="894">Canoeing</cx:pt>
          <cx:pt idx="895">Figure Skating</cx:pt>
          <cx:pt idx="896">Shooting</cx:pt>
          <cx:pt idx="897">Judo</cx:pt>
          <cx:pt idx="898">Rhythmic Gymnastics</cx:pt>
          <cx:pt idx="899">Curling</cx:pt>
          <cx:pt idx="900">Weightlifting</cx:pt>
          <cx:pt idx="901">Shooting</cx:pt>
          <cx:pt idx="902">Taekwondo</cx:pt>
          <cx:pt idx="903">Cross Country Skiing</cx:pt>
          <cx:pt idx="904">Short Track Speed Skating</cx:pt>
          <cx:pt idx="905">Triathlon</cx:pt>
          <cx:pt idx="906">Athletics</cx:pt>
          <cx:pt idx="907">Athletics</cx:pt>
          <cx:pt idx="908">Archery</cx:pt>
          <cx:pt idx="909">Cross Country Skiing</cx:pt>
          <cx:pt idx="910">Polo</cx:pt>
          <cx:pt idx="911">Ski Jumping</cx:pt>
          <cx:pt idx="912">Triathlon</cx:pt>
          <cx:pt idx="913">Taekwondo</cx:pt>
          <cx:pt idx="914">Wrestling</cx:pt>
          <cx:pt idx="915">Art Competitions</cx:pt>
          <cx:pt idx="916">Badminton</cx:pt>
          <cx:pt idx="917">Wrestling</cx:pt>
          <cx:pt idx="918">Athletics</cx:pt>
          <cx:pt idx="919">Athletics</cx:pt>
          <cx:pt idx="920">Swimming</cx:pt>
          <cx:pt idx="921">Water Polo</cx:pt>
          <cx:pt idx="922">Tennis</cx:pt>
          <cx:pt idx="923">Fencing</cx:pt>
          <cx:pt idx="924">Judo</cx:pt>
          <cx:pt idx="925">Nordic Combined</cx:pt>
          <cx:pt idx="926">Judo</cx:pt>
          <cx:pt idx="927">Boxing</cx:pt>
          <cx:pt idx="928">Art Competitions</cx:pt>
          <cx:pt idx="929">Snowboarding</cx:pt>
          <cx:pt idx="930">Table Tennis</cx:pt>
          <cx:pt idx="931">Athletics</cx:pt>
          <cx:pt idx="932">Shooting</cx:pt>
          <cx:pt idx="933">Cross Country Skiing</cx:pt>
          <cx:pt idx="934">Freestyle Skiing</cx:pt>
          <cx:pt idx="935">Triathlon</cx:pt>
          <cx:pt idx="936">Boxing</cx:pt>
          <cx:pt idx="937">Lacrosse</cx:pt>
          <cx:pt idx="938">Boxing</cx:pt>
          <cx:pt idx="939">Judo</cx:pt>
          <cx:pt idx="940">Speed Skating</cx:pt>
          <cx:pt idx="941">Boxing</cx:pt>
          <cx:pt idx="942">Swimming</cx:pt>
          <cx:pt idx="943">Boxing</cx:pt>
          <cx:pt idx="944">Modern Pentathlon</cx:pt>
          <cx:pt idx="945">Shooting</cx:pt>
          <cx:pt idx="946">Short Track Speed Skating</cx:pt>
          <cx:pt idx="947">Curling</cx:pt>
          <cx:pt idx="948">Modern Pentathlon</cx:pt>
          <cx:pt idx="949">Weightlifting</cx:pt>
          <cx:pt idx="950">Judo</cx:pt>
          <cx:pt idx="951">Military Ski Patrol</cx:pt>
          <cx:pt idx="952">Tennis</cx:pt>
          <cx:pt idx="953">Archery</cx:pt>
          <cx:pt idx="954">Taekwondo</cx:pt>
          <cx:pt idx="955">Canoeing</cx:pt>
          <cx:pt idx="956">Shooting</cx:pt>
          <cx:pt idx="957">Military Ski Patrol</cx:pt>
          <cx:pt idx="958">Weightlifting</cx:pt>
          <cx:pt idx="959">Shooting</cx:pt>
          <cx:pt idx="960">Art Competitions</cx:pt>
          <cx:pt idx="961">Tennis</cx:pt>
          <cx:pt idx="962">Freestyle Skiing</cx:pt>
          <cx:pt idx="963">Military Ski Patrol</cx:pt>
          <cx:pt idx="964">Snowboarding</cx:pt>
          <cx:pt idx="965">Shooting</cx:pt>
          <cx:pt idx="966">Table Tennis</cx:pt>
          <cx:pt idx="967">Boxing</cx:pt>
          <cx:pt idx="968">Tug-Of-War</cx:pt>
          <cx:pt idx="969">Beach Volleyball</cx:pt>
          <cx:pt idx="970">Sailing</cx:pt>
          <cx:pt idx="971">Cross Country Skiing</cx:pt>
          <cx:pt idx="972">Equestrianism</cx:pt>
          <cx:pt idx="973">Cycling</cx:pt>
          <cx:pt idx="974">Luge</cx:pt>
          <cx:pt idx="975">Polo</cx:pt>
          <cx:pt idx="976">Gymnastics</cx:pt>
          <cx:pt idx="977">Hockey</cx:pt>
          <cx:pt idx="978">Equestrianism</cx:pt>
          <cx:pt idx="979">Archery</cx:pt>
          <cx:pt idx="980">Table Tennis</cx:pt>
          <cx:pt idx="981">Curling</cx:pt>
          <cx:pt idx="982">Athletics</cx:pt>
          <cx:pt idx="983">Skeleton</cx:pt>
          <cx:pt idx="984">Tennis</cx:pt>
          <cx:pt idx="985">Bobsleigh</cx:pt>
          <cx:pt idx="986">Biathlon</cx:pt>
          <cx:pt idx="987">Judo</cx:pt>
          <cx:pt idx="988">Gymnastics</cx:pt>
          <cx:pt idx="989">Figure Skating</cx:pt>
          <cx:pt idx="990">Trampolining</cx:pt>
          <cx:pt idx="991">Tennis</cx:pt>
          <cx:pt idx="992">Cycling</cx:pt>
          <cx:pt idx="993">Curling</cx:pt>
          <cx:pt idx="994">Sailing</cx:pt>
          <cx:pt idx="995">Cycling</cx:pt>
          <cx:pt idx="996">Sailing</cx:pt>
          <cx:pt idx="997">Diving</cx:pt>
          <cx:pt idx="998">Freestyle Skiing</cx:pt>
          <cx:pt idx="999">Tennis</cx:pt>
        </cx:lvl>
        <cx:lvl ptCount="1000">
          <cx:pt idx="0">USA</cx:pt>
          <cx:pt idx="1">USA</cx:pt>
          <cx:pt idx="2">Australia</cx:pt>
          <cx:pt idx="3">Italy</cx:pt>
          <cx:pt idx="4">USA</cx:pt>
          <cx:pt idx="5">Canada</cx:pt>
          <cx:pt idx="6">UK</cx:pt>
          <cx:pt idx="7">USA</cx:pt>
          <cx:pt idx="8">France</cx:pt>
          <cx:pt idx="9">Soviet Union</cx:pt>
          <cx:pt idx="10">UK</cx:pt>
          <cx:pt idx="11">USA</cx:pt>
          <cx:pt idx="12">Germany</cx:pt>
          <cx:pt idx="13">Soviet Union</cx:pt>
          <cx:pt idx="14">Netherlands</cx:pt>
          <cx:pt idx="15">Hungary</cx:pt>
          <cx:pt idx="16">Sweden</cx:pt>
          <cx:pt idx="17">East Germany</cx:pt>
          <cx:pt idx="18">Canada</cx:pt>
          <cx:pt idx="19">USA</cx:pt>
          <cx:pt idx="20">Germany</cx:pt>
          <cx:pt idx="21">USA</cx:pt>
          <cx:pt idx="22">Australia</cx:pt>
          <cx:pt idx="23">Germany</cx:pt>
          <cx:pt idx="24">Germany</cx:pt>
          <cx:pt idx="25">Germany</cx:pt>
          <cx:pt idx="26">Soviet Union</cx:pt>
          <cx:pt idx="27">Romania</cx:pt>
          <cx:pt idx="28">Germany</cx:pt>
          <cx:pt idx="29">Finland</cx:pt>
          <cx:pt idx="30">Hungary</cx:pt>
          <cx:pt idx="31">UK</cx:pt>
          <cx:pt idx="32">Japan</cx:pt>
          <cx:pt idx="33">East Germany</cx:pt>
          <cx:pt idx="34">Norway</cx:pt>
          <cx:pt idx="35">Soviet Union</cx:pt>
          <cx:pt idx="36">India</cx:pt>
          <cx:pt idx="37">Jamaica</cx:pt>
          <cx:pt idx="38">Soviet Union</cx:pt>
          <cx:pt idx="39">Hungary</cx:pt>
          <cx:pt idx="40">UK</cx:pt>
          <cx:pt idx="41">Soviet Union</cx:pt>
          <cx:pt idx="42">Italy</cx:pt>
          <cx:pt idx="43">France</cx:pt>
          <cx:pt idx="44">East Germany</cx:pt>
          <cx:pt idx="45">Soviet Union</cx:pt>
          <cx:pt idx="46">USA</cx:pt>
          <cx:pt idx="47">Czechoslovakia</cx:pt>
          <cx:pt idx="48">Australia</cx:pt>
          <cx:pt idx="49">Finland</cx:pt>
          <cx:pt idx="50">Netherlands</cx:pt>
          <cx:pt idx="51">Finland</cx:pt>
          <cx:pt idx="52">USA</cx:pt>
          <cx:pt idx="53">UK</cx:pt>
          <cx:pt idx="54">Brazil</cx:pt>
          <cx:pt idx="55">Romania</cx:pt>
          <cx:pt idx="56">USA</cx:pt>
          <cx:pt idx="57">USA</cx:pt>
          <cx:pt idx="58">Sweden</cx:pt>
          <cx:pt idx="59">Soviet Union</cx:pt>
          <cx:pt idx="60">Sweden</cx:pt>
          <cx:pt idx="61">Norway</cx:pt>
          <cx:pt idx="62">Soviet Union</cx:pt>
          <cx:pt idx="63">UK</cx:pt>
          <cx:pt idx="64">Italy</cx:pt>
          <cx:pt idx="65">USA</cx:pt>
          <cx:pt idx="66">Sweden</cx:pt>
          <cx:pt idx="67">Pakistan</cx:pt>
          <cx:pt idx="68">Norway</cx:pt>
          <cx:pt idx="69">Japan</cx:pt>
          <cx:pt idx="70">USA</cx:pt>
          <cx:pt idx="71">Brazil</cx:pt>
          <cx:pt idx="72">Italy</cx:pt>
          <cx:pt idx="73">Soviet Union</cx:pt>
          <cx:pt idx="74">Netherlands</cx:pt>
          <cx:pt idx="75">Russia</cx:pt>
          <cx:pt idx="76">Austria</cx:pt>
          <cx:pt idx="77">Sweden</cx:pt>
          <cx:pt idx="78">France</cx:pt>
          <cx:pt idx="79">France</cx:pt>
          <cx:pt idx="80">Cuba</cx:pt>
          <cx:pt idx="81">Denmark</cx:pt>
          <cx:pt idx="82">Hungary</cx:pt>
          <cx:pt idx="83">China</cx:pt>
          <cx:pt idx="84">USA</cx:pt>
          <cx:pt idx="85">Germany</cx:pt>
          <cx:pt idx="86">Netherlands</cx:pt>
          <cx:pt idx="87">Sweden</cx:pt>
          <cx:pt idx="88">Italy</cx:pt>
          <cx:pt idx="89">Japan</cx:pt>
          <cx:pt idx="90">Finland</cx:pt>
          <cx:pt idx="91">Canada</cx:pt>
          <cx:pt idx="92">Germany</cx:pt>
          <cx:pt idx="93">Soviet Union</cx:pt>
          <cx:pt idx="94">USA</cx:pt>
          <cx:pt idx="95">South Korea</cx:pt>
          <cx:pt idx="96">Kenya</cx:pt>
          <cx:pt idx="97">Hungary</cx:pt>
          <cx:pt idx="98">Canada</cx:pt>
          <cx:pt idx="99">West Germany</cx:pt>
          <cx:pt idx="100">East Germany</cx:pt>
          <cx:pt idx="101">Switzerland</cx:pt>
          <cx:pt idx="102">Yugoslavia</cx:pt>
          <cx:pt idx="103">Soviet Union</cx:pt>
          <cx:pt idx="104">Germany</cx:pt>
          <cx:pt idx="105">Germany</cx:pt>
          <cx:pt idx="106">Australia</cx:pt>
          <cx:pt idx="107">China</cx:pt>
          <cx:pt idx="108">Russia</cx:pt>
          <cx:pt idx="109">Soviet Union</cx:pt>
          <cx:pt idx="110">Sweden</cx:pt>
          <cx:pt idx="111">UK</cx:pt>
          <cx:pt idx="112">Norway</cx:pt>
          <cx:pt idx="113">Finland</cx:pt>
          <cx:pt idx="114">Germany</cx:pt>
          <cx:pt idx="115">Australia</cx:pt>
          <cx:pt idx="116">Japan</cx:pt>
          <cx:pt idx="117">Sweden</cx:pt>
          <cx:pt idx="118">Soviet Union</cx:pt>
          <cx:pt idx="119">UK</cx:pt>
          <cx:pt idx="120">China</cx:pt>
          <cx:pt idx="121">Poland</cx:pt>
          <cx:pt idx="122">France</cx:pt>
          <cx:pt idx="123">Argentina</cx:pt>
          <cx:pt idx="124">West Germany</cx:pt>
          <cx:pt idx="125">Norway</cx:pt>
          <cx:pt idx="126">Russia</cx:pt>
          <cx:pt idx="127">Hungary</cx:pt>
          <cx:pt idx="128">Denmark</cx:pt>
          <cx:pt idx="129">Yugoslavia</cx:pt>
          <cx:pt idx="130">Switzerland</cx:pt>
          <cx:pt idx="131">USA</cx:pt>
          <cx:pt idx="132">Czechoslovakia</cx:pt>
          <cx:pt idx="133">France</cx:pt>
          <cx:pt idx="134">France</cx:pt>
          <cx:pt idx="135">Spain</cx:pt>
          <cx:pt idx="136">South Korea</cx:pt>
          <cx:pt idx="137">Yugoslavia</cx:pt>
          <cx:pt idx="138">Norway</cx:pt>
          <cx:pt idx="139">East Germany</cx:pt>
          <cx:pt idx="140">West Germany</cx:pt>
          <cx:pt idx="141">Cuba</cx:pt>
          <cx:pt idx="142">Italy</cx:pt>
          <cx:pt idx="143">Yugoslavia</cx:pt>
          <cx:pt idx="144">Germany</cx:pt>
          <cx:pt idx="145">Russia</cx:pt>
          <cx:pt idx="146">Italy</cx:pt>
          <cx:pt idx="147">Poland</cx:pt>
          <cx:pt idx="148">France</cx:pt>
          <cx:pt idx="149">Bulgaria</cx:pt>
          <cx:pt idx="150">USA</cx:pt>
          <cx:pt idx="151">Sweden</cx:pt>
          <cx:pt idx="152">Romania</cx:pt>
          <cx:pt idx="153">USA</cx:pt>
          <cx:pt idx="154">Canada</cx:pt>
          <cx:pt idx="155">China</cx:pt>
          <cx:pt idx="156">Japan</cx:pt>
          <cx:pt idx="157">Russia</cx:pt>
          <cx:pt idx="158">New Zealand</cx:pt>
          <cx:pt idx="159">South Korea</cx:pt>
          <cx:pt idx="160">USA</cx:pt>
          <cx:pt idx="161">Argentina</cx:pt>
          <cx:pt idx="162">Russia</cx:pt>
          <cx:pt idx="163">Soviet Union</cx:pt>
          <cx:pt idx="164">Russia</cx:pt>
          <cx:pt idx="165">Denmark</cx:pt>
          <cx:pt idx="166">USA</cx:pt>
          <cx:pt idx="167">Netherlands</cx:pt>
          <cx:pt idx="168">Soviet Union</cx:pt>
          <cx:pt idx="169">Russia</cx:pt>
          <cx:pt idx="170">West Germany</cx:pt>
          <cx:pt idx="171">China</cx:pt>
          <cx:pt idx="172">UK</cx:pt>
          <cx:pt idx="173">France</cx:pt>
          <cx:pt idx="174">Denmark</cx:pt>
          <cx:pt idx="175">Japan</cx:pt>
          <cx:pt idx="176">China</cx:pt>
          <cx:pt idx="177">West Germany</cx:pt>
          <cx:pt idx="178">Norway</cx:pt>
          <cx:pt idx="179">USA</cx:pt>
          <cx:pt idx="180">Spain</cx:pt>
          <cx:pt idx="181">Italy</cx:pt>
          <cx:pt idx="182">Sweden</cx:pt>
          <cx:pt idx="183">Norway</cx:pt>
          <cx:pt idx="184">Soviet Union</cx:pt>
          <cx:pt idx="185">West Germany</cx:pt>
          <cx:pt idx="186">USA</cx:pt>
          <cx:pt idx="187">Spain</cx:pt>
          <cx:pt idx="188">USA</cx:pt>
          <cx:pt idx="189">Sweden</cx:pt>
          <cx:pt idx="190">Australia</cx:pt>
          <cx:pt idx="191">Switzerland</cx:pt>
          <cx:pt idx="192">Australia</cx:pt>
          <cx:pt idx="193">Czech Republic</cx:pt>
          <cx:pt idx="194">Switzerland</cx:pt>
          <cx:pt idx="195">Russia</cx:pt>
          <cx:pt idx="196">Cuba</cx:pt>
          <cx:pt idx="197">Denmark</cx:pt>
          <cx:pt idx="198">Brazil</cx:pt>
          <cx:pt idx="199">Romania</cx:pt>
          <cx:pt idx="200">Unified Team</cx:pt>
          <cx:pt idx="201">Sweden</cx:pt>
          <cx:pt idx="202">Germany</cx:pt>
          <cx:pt idx="203">China</cx:pt>
          <cx:pt idx="204">Russia</cx:pt>
          <cx:pt idx="205">Russia</cx:pt>
          <cx:pt idx="206">Germany</cx:pt>
          <cx:pt idx="207">Soviet Union</cx:pt>
          <cx:pt idx="208">Netherlands</cx:pt>
          <cx:pt idx="209">China</cx:pt>
          <cx:pt idx="210">Russia</cx:pt>
          <cx:pt idx="211">Hungary</cx:pt>
          <cx:pt idx="212">Russia</cx:pt>
          <cx:pt idx="213">France</cx:pt>
          <cx:pt idx="214">USA</cx:pt>
          <cx:pt idx="215">Ethiopia</cx:pt>
          <cx:pt idx="216">UK</cx:pt>
          <cx:pt idx="217">France</cx:pt>
          <cx:pt idx="218">Spain</cx:pt>
          <cx:pt idx="219">Cuba</cx:pt>
          <cx:pt idx="220">Australia</cx:pt>
          <cx:pt idx="221">Germany</cx:pt>
          <cx:pt idx="222">Hungary</cx:pt>
          <cx:pt idx="223">Denmark</cx:pt>
          <cx:pt idx="224">East Germany</cx:pt>
          <cx:pt idx="225">Poland</cx:pt>
          <cx:pt idx="226">Japan</cx:pt>
          <cx:pt idx="227">Croatia</cx:pt>
          <cx:pt idx="228">Soviet Union</cx:pt>
          <cx:pt idx="229">Poland</cx:pt>
          <cx:pt idx="230">Nigeria</cx:pt>
          <cx:pt idx="231">France</cx:pt>
          <cx:pt idx="232">Serbia</cx:pt>
          <cx:pt idx="233">Unified Team</cx:pt>
          <cx:pt idx="234">Romania</cx:pt>
          <cx:pt idx="235">Switzerland</cx:pt>
          <cx:pt idx="236">China</cx:pt>
          <cx:pt idx="237">Unified Team</cx:pt>
          <cx:pt idx="238">Canada</cx:pt>
          <cx:pt idx="239">Switzerland</cx:pt>
          <cx:pt idx="240">Italy</cx:pt>
          <cx:pt idx="241">Canada</cx:pt>
          <cx:pt idx="242">Sweden</cx:pt>
          <cx:pt idx="243">South Korea</cx:pt>
          <cx:pt idx="244">South Korea</cx:pt>
          <cx:pt idx="245">Norway</cx:pt>
          <cx:pt idx="246">Turkey</cx:pt>
          <cx:pt idx="247">France</cx:pt>
          <cx:pt idx="248">Italy</cx:pt>
          <cx:pt idx="249">East Germany</cx:pt>
          <cx:pt idx="250">Soviet Union</cx:pt>
          <cx:pt idx="251">Soviet Union</cx:pt>
          <cx:pt idx="252">Italy</cx:pt>
          <cx:pt idx="253">UK</cx:pt>
          <cx:pt idx="254">Russia</cx:pt>
          <cx:pt idx="255">Russia</cx:pt>
          <cx:pt idx="256">France</cx:pt>
          <cx:pt idx="257">Australia</cx:pt>
          <cx:pt idx="258">Czechoslovakia</cx:pt>
          <cx:pt idx="259">Hungary</cx:pt>
          <cx:pt idx="260">Switzerland</cx:pt>
          <cx:pt idx="261">Japan</cx:pt>
          <cx:pt idx="262">Canada</cx:pt>
          <cx:pt idx="263">Netherlands</cx:pt>
          <cx:pt idx="264">Belgium</cx:pt>
          <cx:pt idx="265">Poland</cx:pt>
          <cx:pt idx="266">France</cx:pt>
          <cx:pt idx="267">South Korea</cx:pt>
          <cx:pt idx="268">Austria</cx:pt>
          <cx:pt idx="269">Unified Team</cx:pt>
          <cx:pt idx="270">Canada</cx:pt>
          <cx:pt idx="271">Iran</cx:pt>
          <cx:pt idx="272">Nigeria</cx:pt>
          <cx:pt idx="273">Belgium</cx:pt>
          <cx:pt idx="274">East Germany</cx:pt>
          <cx:pt idx="275">Italy</cx:pt>
          <cx:pt idx="276">East Germany</cx:pt>
          <cx:pt idx="277">Croatia</cx:pt>
          <cx:pt idx="278">Australia</cx:pt>
          <cx:pt idx="279">Russia</cx:pt>
          <cx:pt idx="280">USA</cx:pt>
          <cx:pt idx="281">Germany</cx:pt>
          <cx:pt idx="282">Netherlands</cx:pt>
          <cx:pt idx="283">Finland</cx:pt>
          <cx:pt idx="284">Lithuania</cx:pt>
          <cx:pt idx="285">Germany</cx:pt>
          <cx:pt idx="286">USA</cx:pt>
          <cx:pt idx="287">Unified Team</cx:pt>
          <cx:pt idx="288">Norway</cx:pt>
          <cx:pt idx="289">France</cx:pt>
          <cx:pt idx="290">Unified Team</cx:pt>
          <cx:pt idx="291">Belgium</cx:pt>
          <cx:pt idx="292">East Germany</cx:pt>
          <cx:pt idx="293">Bulgaria</cx:pt>
          <cx:pt idx="294">Norway</cx:pt>
          <cx:pt idx="295">Poland</cx:pt>
          <cx:pt idx="296">Germany</cx:pt>
          <cx:pt idx="297">USA</cx:pt>
          <cx:pt idx="298">Hungary</cx:pt>
          <cx:pt idx="299">France</cx:pt>
          <cx:pt idx="300">Australia</cx:pt>
          <cx:pt idx="301">Serbia and Montenegro</cx:pt>
          <cx:pt idx="302">Spain</cx:pt>
          <cx:pt idx="303">UK</cx:pt>
          <cx:pt idx="304">UK</cx:pt>
          <cx:pt idx="305">USA</cx:pt>
          <cx:pt idx="306">France</cx:pt>
          <cx:pt idx="307">South Korea</cx:pt>
          <cx:pt idx="308">Cuba</cx:pt>
          <cx:pt idx="309">Romania</cx:pt>
          <cx:pt idx="310">Bahamas</cx:pt>
          <cx:pt idx="311">Finland</cx:pt>
          <cx:pt idx="312">New Zealand</cx:pt>
          <cx:pt idx="313">East Germany</cx:pt>
          <cx:pt idx="314">Germany</cx:pt>
          <cx:pt idx="315">South Korea</cx:pt>
          <cx:pt idx="316">Brazil</cx:pt>
          <cx:pt idx="317">Finland</cx:pt>
          <cx:pt idx="318">Japan</cx:pt>
          <cx:pt idx="319">Poland</cx:pt>
          <cx:pt idx="320">Bulgaria</cx:pt>
          <cx:pt idx="321">USA</cx:pt>
          <cx:pt idx="322">Spain</cx:pt>
          <cx:pt idx="323">Romania</cx:pt>
          <cx:pt idx="324">Canada</cx:pt>
          <cx:pt idx="325">South Korea</cx:pt>
          <cx:pt idx="326">Czechoslovakia</cx:pt>
          <cx:pt idx="327">Soviet Union</cx:pt>
          <cx:pt idx="328">West Germany</cx:pt>
          <cx:pt idx="329">Italy</cx:pt>
          <cx:pt idx="330">Slovakia</cx:pt>
          <cx:pt idx="331">Poland</cx:pt>
          <cx:pt idx="332">Ukraine</cx:pt>
          <cx:pt idx="333">Bulgaria</cx:pt>
          <cx:pt idx="334">Russia</cx:pt>
          <cx:pt idx="335">Germany</cx:pt>
          <cx:pt idx="336">Uruguay</cx:pt>
          <cx:pt idx="337">Japan</cx:pt>
          <cx:pt idx="338">South Africa</cx:pt>
          <cx:pt idx="339">Germany</cx:pt>
          <cx:pt idx="340">Germany</cx:pt>
          <cx:pt idx="341">Netherlands</cx:pt>
          <cx:pt idx="342">China</cx:pt>
          <cx:pt idx="343">Netherlands</cx:pt>
          <cx:pt idx="344">Unified Team</cx:pt>
          <cx:pt idx="345">China</cx:pt>
          <cx:pt idx="346">Austria</cx:pt>
          <cx:pt idx="347">Germany</cx:pt>
          <cx:pt idx="348">Italy</cx:pt>
          <cx:pt idx="349">Russia</cx:pt>
          <cx:pt idx="350">Norway</cx:pt>
          <cx:pt idx="351">Sweden</cx:pt>
          <cx:pt idx="352">Indonesia</cx:pt>
          <cx:pt idx="353">Austria</cx:pt>
          <cx:pt idx="354">Soviet Union</cx:pt>
          <cx:pt idx="355">USA</cx:pt>
          <cx:pt idx="356">UK</cx:pt>
          <cx:pt idx="357">Czechoslovakia</cx:pt>
          <cx:pt idx="358">China</cx:pt>
          <cx:pt idx="359">South Africa</cx:pt>
          <cx:pt idx="360">Russia</cx:pt>
          <cx:pt idx="361">Trinidad and Tobago</cx:pt>
          <cx:pt idx="362">Bulgaria</cx:pt>
          <cx:pt idx="363">USA</cx:pt>
          <cx:pt idx="364">Greece</cx:pt>
          <cx:pt idx="365">Germany</cx:pt>
          <cx:pt idx="366">Soviet Union</cx:pt>
          <cx:pt idx="367">Germany</cx:pt>
          <cx:pt idx="368">UK</cx:pt>
          <cx:pt idx="369">Denmark</cx:pt>
          <cx:pt idx="370">Italy</cx:pt>
          <cx:pt idx="371">China</cx:pt>
          <cx:pt idx="372">Czech Republic</cx:pt>
          <cx:pt idx="373">Austria</cx:pt>
          <cx:pt idx="374">Russia</cx:pt>
          <cx:pt idx="375">Switzerland</cx:pt>
          <cx:pt idx="376">Italy</cx:pt>
          <cx:pt idx="377">Canada</cx:pt>
          <cx:pt idx="378">Brazil</cx:pt>
          <cx:pt idx="379">Sweden</cx:pt>
          <cx:pt idx="380">Germany</cx:pt>
          <cx:pt idx="381">West Germany</cx:pt>
          <cx:pt idx="382">East Germany</cx:pt>
          <cx:pt idx="383">UK</cx:pt>
          <cx:pt idx="384">Poland</cx:pt>
          <cx:pt idx="385">Brazil</cx:pt>
          <cx:pt idx="386">Unified Team</cx:pt>
          <cx:pt idx="387">Azerbaijan</cx:pt>
          <cx:pt idx="388">Romania</cx:pt>
          <cx:pt idx="389">France</cx:pt>
          <cx:pt idx="390">France</cx:pt>
          <cx:pt idx="391">Unified Team</cx:pt>
          <cx:pt idx="392">Sweden</cx:pt>
          <cx:pt idx="393">Belgium</cx:pt>
          <cx:pt idx="394">Canada</cx:pt>
          <cx:pt idx="395">Belarus</cx:pt>
          <cx:pt idx="396">Germany</cx:pt>
          <cx:pt idx="397">New Zealand</cx:pt>
          <cx:pt idx="398">Australia</cx:pt>
          <cx:pt idx="399">USA</cx:pt>
          <cx:pt idx="400">Sweden</cx:pt>
          <cx:pt idx="401">Italy</cx:pt>
          <cx:pt idx="402">Argentina</cx:pt>
          <cx:pt idx="403">Poland</cx:pt>
          <cx:pt idx="404">Italy</cx:pt>
          <cx:pt idx="405">Unified Team</cx:pt>
          <cx:pt idx="406">Netherlands</cx:pt>
          <cx:pt idx="407">Serbia</cx:pt>
          <cx:pt idx="408">Bulgaria</cx:pt>
          <cx:pt idx="409">Italy</cx:pt>
          <cx:pt idx="410">Czechoslovakia</cx:pt>
          <cx:pt idx="411">East Germany</cx:pt>
          <cx:pt idx="412">Spain</cx:pt>
          <cx:pt idx="413">Argentina</cx:pt>
          <cx:pt idx="414">Finland</cx:pt>
          <cx:pt idx="415">Soviet Union</cx:pt>
          <cx:pt idx="416">Norway</cx:pt>
          <cx:pt idx="417">Switzerland</cx:pt>
          <cx:pt idx="418">Ukraine</cx:pt>
          <cx:pt idx="419">Unified Team</cx:pt>
          <cx:pt idx="420">China</cx:pt>
          <cx:pt idx="421">Unified Team</cx:pt>
          <cx:pt idx="422">Switzerland</cx:pt>
          <cx:pt idx="423">USA</cx:pt>
          <cx:pt idx="424">Serbia and Montenegro</cx:pt>
          <cx:pt idx="425">Unified Team</cx:pt>
          <cx:pt idx="426">New Zealand</cx:pt>
          <cx:pt idx="427">Austria</cx:pt>
          <cx:pt idx="428">Canada</cx:pt>
          <cx:pt idx="429">Soviet Union</cx:pt>
          <cx:pt idx="430">Netherlands</cx:pt>
          <cx:pt idx="431">Unified Team</cx:pt>
          <cx:pt idx="432">Czechoslovakia</cx:pt>
          <cx:pt idx="433">Finland</cx:pt>
          <cx:pt idx="434">Uruguay</cx:pt>
          <cx:pt idx="435">UK</cx:pt>
          <cx:pt idx="436">Sweden</cx:pt>
          <cx:pt idx="437">Argentina</cx:pt>
          <cx:pt idx="438">Denmark</cx:pt>
          <cx:pt idx="439">UK</cx:pt>
          <cx:pt idx="440">Canada</cx:pt>
          <cx:pt idx="441">Bulgaria</cx:pt>
          <cx:pt idx="442">Russia</cx:pt>
          <cx:pt idx="443">Kazakhstan</cx:pt>
          <cx:pt idx="444">Cuba</cx:pt>
          <cx:pt idx="445">West Germany</cx:pt>
          <cx:pt idx="446">Germany</cx:pt>
          <cx:pt idx="447">UK</cx:pt>
          <cx:pt idx="448">Canada</cx:pt>
          <cx:pt idx="449">Australia</cx:pt>
          <cx:pt idx="450">Germany</cx:pt>
          <cx:pt idx="451">Netherlands</cx:pt>
          <cx:pt idx="452">France</cx:pt>
          <cx:pt idx="453">Brazil</cx:pt>
          <cx:pt idx="454">China</cx:pt>
          <cx:pt idx="455">Russia</cx:pt>
          <cx:pt idx="456">Belgium</cx:pt>
          <cx:pt idx="457">Belarus</cx:pt>
          <cx:pt idx="458">Denmark</cx:pt>
          <cx:pt idx="459">Italy</cx:pt>
          <cx:pt idx="460">Belarus</cx:pt>
          <cx:pt idx="461">USA</cx:pt>
          <cx:pt idx="462">Kazakhstan</cx:pt>
          <cx:pt idx="463">Belgium</cx:pt>
          <cx:pt idx="464">Italy</cx:pt>
          <cx:pt idx="465">Belgium</cx:pt>
          <cx:pt idx="466">Austria</cx:pt>
          <cx:pt idx="467">Russia</cx:pt>
          <cx:pt idx="468">Ghana</cx:pt>
          <cx:pt idx="469">South Korea</cx:pt>
          <cx:pt idx="470">Norway</cx:pt>
          <cx:pt idx="471">Japan</cx:pt>
          <cx:pt idx="472">Unified Team</cx:pt>
          <cx:pt idx="473">Hungary</cx:pt>
          <cx:pt idx="474">Spain</cx:pt>
          <cx:pt idx="475">Hungary</cx:pt>
          <cx:pt idx="476">Cuba</cx:pt>
          <cx:pt idx="477">USA</cx:pt>
          <cx:pt idx="478">Brazil</cx:pt>
          <cx:pt idx="479">East Germany</cx:pt>
          <cx:pt idx="480">Taiwan</cx:pt>
          <cx:pt idx="481">South Korea</cx:pt>
          <cx:pt idx="482">Croatia</cx:pt>
          <cx:pt idx="483">UK</cx:pt>
          <cx:pt idx="484">Sweden</cx:pt>
          <cx:pt idx="485">Morocco</cx:pt>
          <cx:pt idx="486">Spain</cx:pt>
          <cx:pt idx="487">Belgium</cx:pt>
          <cx:pt idx="488">East Germany</cx:pt>
          <cx:pt idx="489">Bulgaria</cx:pt>
          <cx:pt idx="490">West Germany</cx:pt>
          <cx:pt idx="491">Spain</cx:pt>
          <cx:pt idx="492">China</cx:pt>
          <cx:pt idx="493">South Korea</cx:pt>
          <cx:pt idx="494">Cameroon</cx:pt>
          <cx:pt idx="495">Canada</cx:pt>
          <cx:pt idx="496">Soviet Union</cx:pt>
          <cx:pt idx="497">Canada</cx:pt>
          <cx:pt idx="498">New Zealand</cx:pt>
          <cx:pt idx="499">USA</cx:pt>
          <cx:pt idx="500">Ukraine</cx:pt>
          <cx:pt idx="501">Bulgaria</cx:pt>
          <cx:pt idx="502">France</cx:pt>
          <cx:pt idx="503">Iran</cx:pt>
          <cx:pt idx="504">South Africa</cx:pt>
          <cx:pt idx="505">West Germany</cx:pt>
          <cx:pt idx="506">South Korea</cx:pt>
          <cx:pt idx="507">Belarus</cx:pt>
          <cx:pt idx="508">Canada</cx:pt>
          <cx:pt idx="509">Georgia</cx:pt>
          <cx:pt idx="510">West Germany</cx:pt>
          <cx:pt idx="511">Croatia</cx:pt>
          <cx:pt idx="512">New Zealand</cx:pt>
          <cx:pt idx="513">Bulgaria</cx:pt>
          <cx:pt idx="514">UK</cx:pt>
          <cx:pt idx="515">Austria</cx:pt>
          <cx:pt idx="516">Chile</cx:pt>
          <cx:pt idx="517">UK</cx:pt>
          <cx:pt idx="518">Yugoslavia</cx:pt>
          <cx:pt idx="519">Hungary</cx:pt>
          <cx:pt idx="520">Mexico</cx:pt>
          <cx:pt idx="521">Paraguay</cx:pt>
          <cx:pt idx="522">Germany</cx:pt>
          <cx:pt idx="523">Czechoslovakia</cx:pt>
          <cx:pt idx="524">Ukraine</cx:pt>
          <cx:pt idx="525">Italy</cx:pt>
          <cx:pt idx="526">Switzerland</cx:pt>
          <cx:pt idx="527">Serbia</cx:pt>
          <cx:pt idx="528">Mexico</cx:pt>
          <cx:pt idx="529">Russia</cx:pt>
          <cx:pt idx="530">Belgium</cx:pt>
          <cx:pt idx="531">Kazakhstan</cx:pt>
          <cx:pt idx="532">North Korea</cx:pt>
          <cx:pt idx="533">Canada</cx:pt>
          <cx:pt idx="534">France</cx:pt>
          <cx:pt idx="535">Japan</cx:pt>
          <cx:pt idx="536">Unified Team</cx:pt>
          <cx:pt idx="537">Sweden</cx:pt>
          <cx:pt idx="538">Mexico</cx:pt>
          <cx:pt idx="539">Sweden</cx:pt>
          <cx:pt idx="540">Belarus</cx:pt>
          <cx:pt idx="541">Ireland</cx:pt>
          <cx:pt idx="542">Australasia</cx:pt>
          <cx:pt idx="543">Italy</cx:pt>
          <cx:pt idx="544">Australasia</cx:pt>
          <cx:pt idx="545">Greece</cx:pt>
          <cx:pt idx="546">Czechoslovakia</cx:pt>
          <cx:pt idx="547">Czechoslovakia</cx:pt>
          <cx:pt idx="548">West Germany</cx:pt>
          <cx:pt idx="549">Germany</cx:pt>
          <cx:pt idx="550">Yugoslavia</cx:pt>
          <cx:pt idx="551">Belgium</cx:pt>
          <cx:pt idx="552">South Korea</cx:pt>
          <cx:pt idx="553">China</cx:pt>
          <cx:pt idx="554">Yugoslavia</cx:pt>
          <cx:pt idx="555">Canada</cx:pt>
          <cx:pt idx="556">Canada</cx:pt>
          <cx:pt idx="557">West Germany</cx:pt>
          <cx:pt idx="558">Uzbekistan</cx:pt>
          <cx:pt idx="559">Bulgaria</cx:pt>
          <cx:pt idx="560">Sweden</cx:pt>
          <cx:pt idx="561">Finland</cx:pt>
          <cx:pt idx="562">Spain</cx:pt>
          <cx:pt idx="563">Finland</cx:pt>
          <cx:pt idx="564">China</cx:pt>
          <cx:pt idx="565">West Germany</cx:pt>
          <cx:pt idx="566">Poland</cx:pt>
          <cx:pt idx="567">France</cx:pt>
          <cx:pt idx="568">Czechoslovakia</cx:pt>
          <cx:pt idx="569">Czech Republic</cx:pt>
          <cx:pt idx="570">Romania</cx:pt>
          <cx:pt idx="571">Ukraine</cx:pt>
          <cx:pt idx="572">Switzerland</cx:pt>
          <cx:pt idx="573">Ukraine</cx:pt>
          <cx:pt idx="574">Italy</cx:pt>
          <cx:pt idx="575">Belarus</cx:pt>
          <cx:pt idx="576">Ukraine</cx:pt>
          <cx:pt idx="577">China</cx:pt>
          <cx:pt idx="578">West Germany</cx:pt>
          <cx:pt idx="579">Uzbekistan</cx:pt>
          <cx:pt idx="580">Switzerland</cx:pt>
          <cx:pt idx="581">New Zealand</cx:pt>
          <cx:pt idx="582">Sweden</cx:pt>
          <cx:pt idx="583">Individual Olympic Athletes</cx:pt>
          <cx:pt idx="584">Japan</cx:pt>
          <cx:pt idx="585">Poland</cx:pt>
          <cx:pt idx="586">UK</cx:pt>
          <cx:pt idx="587">Belarus</cx:pt>
          <cx:pt idx="588">USA</cx:pt>
          <cx:pt idx="589">Iceland</cx:pt>
          <cx:pt idx="590">Finland</cx:pt>
          <cx:pt idx="591">East Germany</cx:pt>
          <cx:pt idx="592">East Germany</cx:pt>
          <cx:pt idx="593">Belgium</cx:pt>
          <cx:pt idx="594">Montenegro</cx:pt>
          <cx:pt idx="595">Czech Republic</cx:pt>
          <cx:pt idx="596">UK</cx:pt>
          <cx:pt idx="597">Romania</cx:pt>
          <cx:pt idx="598">Serbia and Montenegro</cx:pt>
          <cx:pt idx="599">East Germany</cx:pt>
          <cx:pt idx="600">East Germany</cx:pt>
          <cx:pt idx="601">Thailand</cx:pt>
          <cx:pt idx="602">Zimbabwe</cx:pt>
          <cx:pt idx="603">Norway</cx:pt>
          <cx:pt idx="604">Greece</cx:pt>
          <cx:pt idx="605">West Germany</cx:pt>
          <cx:pt idx="606">Ukraine</cx:pt>
          <cx:pt idx="607">Unified Team</cx:pt>
          <cx:pt idx="608">Italy</cx:pt>
          <cx:pt idx="609">South Africa</cx:pt>
          <cx:pt idx="610">Switzerland</cx:pt>
          <cx:pt idx="611">Russia</cx:pt>
          <cx:pt idx="612">Denmark</cx:pt>
          <cx:pt idx="613">Greece</cx:pt>
          <cx:pt idx="614">France</cx:pt>
          <cx:pt idx="615">Mexico</cx:pt>
          <cx:pt idx="616">Italy</cx:pt>
          <cx:pt idx="617">Austria</cx:pt>
          <cx:pt idx="618">Poland</cx:pt>
          <cx:pt idx="619">UK</cx:pt>
          <cx:pt idx="620">Slovenia</cx:pt>
          <cx:pt idx="621">Czechoslovakia</cx:pt>
          <cx:pt idx="622">China</cx:pt>
          <cx:pt idx="623">Slovenia</cx:pt>
          <cx:pt idx="624">Netherlands</cx:pt>
          <cx:pt idx="625">Fiji</cx:pt>
          <cx:pt idx="626">Belarus</cx:pt>
          <cx:pt idx="627">Austria</cx:pt>
          <cx:pt idx="628">Netherlands</cx:pt>
          <cx:pt idx="629">Spain</cx:pt>
          <cx:pt idx="630">Austria</cx:pt>
          <cx:pt idx="631">Armenia</cx:pt>
          <cx:pt idx="632">France</cx:pt>
          <cx:pt idx="633">Cuba</cx:pt>
          <cx:pt idx="634">Austria</cx:pt>
          <cx:pt idx="635">Turkey</cx:pt>
          <cx:pt idx="636">UK</cx:pt>
          <cx:pt idx="637">Denmark</cx:pt>
          <cx:pt idx="638">South Korea</cx:pt>
          <cx:pt idx="639">New Zealand</cx:pt>
          <cx:pt idx="640">Germany</cx:pt>
          <cx:pt idx="641">Australia</cx:pt>
          <cx:pt idx="642">Australia</cx:pt>
          <cx:pt idx="643">Canada</cx:pt>
          <cx:pt idx="644">UK</cx:pt>
          <cx:pt idx="645">Denmark</cx:pt>
          <cx:pt idx="646">Italy</cx:pt>
          <cx:pt idx="647">Poland</cx:pt>
          <cx:pt idx="648">Italy</cx:pt>
          <cx:pt idx="649">Argentina</cx:pt>
          <cx:pt idx="650">Peru</cx:pt>
          <cx:pt idx="651">Malaysia</cx:pt>
          <cx:pt idx="652">China</cx:pt>
          <cx:pt idx="653">Switzerland</cx:pt>
          <cx:pt idx="654">Unified Team</cx:pt>
          <cx:pt idx="655">Finland</cx:pt>
          <cx:pt idx="656">West Germany</cx:pt>
          <cx:pt idx="657">Austria</cx:pt>
          <cx:pt idx="658">Switzerland</cx:pt>
          <cx:pt idx="659">China</cx:pt>
          <cx:pt idx="660">Belgium</cx:pt>
          <cx:pt idx="661">Czech Republic</cx:pt>
          <cx:pt idx="662">South Korea</cx:pt>
          <cx:pt idx="663">Denmark</cx:pt>
          <cx:pt idx="664">Hungary</cx:pt>
          <cx:pt idx="665">Russia</cx:pt>
          <cx:pt idx="666">Sweden</cx:pt>
          <cx:pt idx="667">UK</cx:pt>
          <cx:pt idx="668">Spain</cx:pt>
          <cx:pt idx="669">Mexico</cx:pt>
          <cx:pt idx="670">Czechoslovakia</cx:pt>
          <cx:pt idx="671">Serbia and Montenegro</cx:pt>
          <cx:pt idx="672">Mexico</cx:pt>
          <cx:pt idx="673">Ukraine</cx:pt>
          <cx:pt idx="674">East Germany</cx:pt>
          <cx:pt idx="675">UK</cx:pt>
          <cx:pt idx="676">East Germany</cx:pt>
          <cx:pt idx="677">South Korea</cx:pt>
          <cx:pt idx="678">Belgium</cx:pt>
          <cx:pt idx="679">Bulgaria</cx:pt>
          <cx:pt idx="680">China</cx:pt>
          <cx:pt idx="681">Austria</cx:pt>
          <cx:pt idx="682">West Germany</cx:pt>
          <cx:pt idx="683">South Africa</cx:pt>
          <cx:pt idx="684">Japan</cx:pt>
          <cx:pt idx="685">Canada</cx:pt>
          <cx:pt idx="686">Finland</cx:pt>
          <cx:pt idx="687">North Korea</cx:pt>
          <cx:pt idx="688">Czech Republic</cx:pt>
          <cx:pt idx="689">Thailand</cx:pt>
          <cx:pt idx="690">Yugoslavia</cx:pt>
          <cx:pt idx="691">South Korea</cx:pt>
          <cx:pt idx="692">Estonia</cx:pt>
          <cx:pt idx="693">Czechoslovakia</cx:pt>
          <cx:pt idx="694">Indonesia</cx:pt>
          <cx:pt idx="695">Ukraine</cx:pt>
          <cx:pt idx="696">USA</cx:pt>
          <cx:pt idx="697">East Germany</cx:pt>
          <cx:pt idx="698">France</cx:pt>
          <cx:pt idx="699">Sweden</cx:pt>
          <cx:pt idx="700">UK</cx:pt>
          <cx:pt idx="701">UK</cx:pt>
          <cx:pt idx="702">Belarus</cx:pt>
          <cx:pt idx="703">Portugal</cx:pt>
          <cx:pt idx="704">Czechoslovakia</cx:pt>
          <cx:pt idx="705">Italy</cx:pt>
          <cx:pt idx="706">China</cx:pt>
          <cx:pt idx="707">China</cx:pt>
          <cx:pt idx="708">Romania</cx:pt>
          <cx:pt idx="709">Hungary</cx:pt>
          <cx:pt idx="710">Russia</cx:pt>
          <cx:pt idx="711">Austria</cx:pt>
          <cx:pt idx="712">Egypt</cx:pt>
          <cx:pt idx="713">Portugal</cx:pt>
          <cx:pt idx="714">Australia</cx:pt>
          <cx:pt idx="715">Sweden</cx:pt>
          <cx:pt idx="716">North Korea</cx:pt>
          <cx:pt idx="717">Croatia</cx:pt>
          <cx:pt idx="718">USA</cx:pt>
          <cx:pt idx="719">Canada</cx:pt>
          <cx:pt idx="720">Argentina</cx:pt>
          <cx:pt idx="721">Azerbaijan</cx:pt>
          <cx:pt idx="722">Netherlands</cx:pt>
          <cx:pt idx="723">East Germany</cx:pt>
          <cx:pt idx="724">Ukraine</cx:pt>
          <cx:pt idx="725">West Germany</cx:pt>
          <cx:pt idx="726">Spain</cx:pt>
          <cx:pt idx="727">Russia</cx:pt>
          <cx:pt idx="728">USA</cx:pt>
          <cx:pt idx="729">Poland</cx:pt>
          <cx:pt idx="730">Belgium</cx:pt>
          <cx:pt idx="731">Germany</cx:pt>
          <cx:pt idx="732">Algeria</cx:pt>
          <cx:pt idx="733">Denmark</cx:pt>
          <cx:pt idx="734">Czech Republic</cx:pt>
          <cx:pt idx="735">Taiwan</cx:pt>
          <cx:pt idx="736">Mongolia</cx:pt>
          <cx:pt idx="737">Romania</cx:pt>
          <cx:pt idx="738">Hungary</cx:pt>
          <cx:pt idx="739">Armenia</cx:pt>
          <cx:pt idx="740">Ukraine</cx:pt>
          <cx:pt idx="741">Brazil</cx:pt>
          <cx:pt idx="742">Yugoslavia</cx:pt>
          <cx:pt idx="743">Switzerland</cx:pt>
          <cx:pt idx="744">Estonia</cx:pt>
          <cx:pt idx="745">Austria</cx:pt>
          <cx:pt idx="746">Liechtenstein</cx:pt>
          <cx:pt idx="747">Greece</cx:pt>
          <cx:pt idx="748">China</cx:pt>
          <cx:pt idx="749">USA</cx:pt>
          <cx:pt idx="750">Ukraine</cx:pt>
          <cx:pt idx="751">South Korea</cx:pt>
          <cx:pt idx="752">Latvia</cx:pt>
          <cx:pt idx="753">Japan</cx:pt>
          <cx:pt idx="754">Soviet Union</cx:pt>
          <cx:pt idx="755">UK</cx:pt>
          <cx:pt idx="756">North Korea</cx:pt>
          <cx:pt idx="757">Norway</cx:pt>
          <cx:pt idx="758">Soviet Union</cx:pt>
          <cx:pt idx="759">France</cx:pt>
          <cx:pt idx="760">Portugal</cx:pt>
          <cx:pt idx="761">Austria</cx:pt>
          <cx:pt idx="762">Unified Team</cx:pt>
          <cx:pt idx="763">Netherlands</cx:pt>
          <cx:pt idx="764">Norway</cx:pt>
          <cx:pt idx="765">Belgium</cx:pt>
          <cx:pt idx="766">South Africa</cx:pt>
          <cx:pt idx="767">Ukraine</cx:pt>
          <cx:pt idx="768">Taiwan</cx:pt>
          <cx:pt idx="769">Taiwan</cx:pt>
          <cx:pt idx="770">North Korea</cx:pt>
          <cx:pt idx="771">UK</cx:pt>
          <cx:pt idx="772">Switzerland</cx:pt>
          <cx:pt idx="773">Austria</cx:pt>
          <cx:pt idx="774">Mongolia</cx:pt>
          <cx:pt idx="775">Czechoslovakia</cx:pt>
          <cx:pt idx="776">Ukraine</cx:pt>
          <cx:pt idx="777">South Africa</cx:pt>
          <cx:pt idx="778">Switzerland</cx:pt>
          <cx:pt idx="779">China</cx:pt>
          <cx:pt idx="780">Japan</cx:pt>
          <cx:pt idx="781">Denmark</cx:pt>
          <cx:pt idx="782">Belgium</cx:pt>
          <cx:pt idx="783">West Germany</cx:pt>
          <cx:pt idx="784">Estonia</cx:pt>
          <cx:pt idx="785">Georgia</cx:pt>
          <cx:pt idx="786">Poland</cx:pt>
          <cx:pt idx="787">Poland</cx:pt>
          <cx:pt idx="788">Russia</cx:pt>
          <cx:pt idx="789">Serbia</cx:pt>
          <cx:pt idx="790">Czech Republic</cx:pt>
          <cx:pt idx="791">Unified Team</cx:pt>
          <cx:pt idx="792">Soviet Union</cx:pt>
          <cx:pt idx="793">Canada</cx:pt>
          <cx:pt idx="794">USA</cx:pt>
          <cx:pt idx="795">Russia</cx:pt>
          <cx:pt idx="796">Turkey</cx:pt>
          <cx:pt idx="797">Switzerland</cx:pt>
          <cx:pt idx="798">France</cx:pt>
          <cx:pt idx="799">Brazil</cx:pt>
          <cx:pt idx="800">France</cx:pt>
          <cx:pt idx="801">Australia</cx:pt>
          <cx:pt idx="802">Turkey</cx:pt>
          <cx:pt idx="803">Kenya</cx:pt>
          <cx:pt idx="804">France</cx:pt>
          <cx:pt idx="805">Norway</cx:pt>
          <cx:pt idx="806">Canada</cx:pt>
          <cx:pt idx="807">USA</cx:pt>
          <cx:pt idx="808">Denmark</cx:pt>
          <cx:pt idx="809">Greece</cx:pt>
          <cx:pt idx="810">Zimbabwe</cx:pt>
          <cx:pt idx="811">UK</cx:pt>
          <cx:pt idx="812">Nigeria</cx:pt>
          <cx:pt idx="813">Argentina</cx:pt>
          <cx:pt idx="814">Netherlands</cx:pt>
          <cx:pt idx="815">Mongolia</cx:pt>
          <cx:pt idx="816">Slovenia</cx:pt>
          <cx:pt idx="817">Estonia</cx:pt>
          <cx:pt idx="818">Mexico</cx:pt>
          <cx:pt idx="819">Mexico</cx:pt>
          <cx:pt idx="820">Singapore</cx:pt>
          <cx:pt idx="821">Poland</cx:pt>
          <cx:pt idx="822">Slovenia</cx:pt>
          <cx:pt idx="823">USA</cx:pt>
          <cx:pt idx="824">Japan</cx:pt>
          <cx:pt idx="825">Netherlands</cx:pt>
          <cx:pt idx="826">Yugoslavia</cx:pt>
          <cx:pt idx="827">Estonia</cx:pt>
          <cx:pt idx="828">East Germany</cx:pt>
          <cx:pt idx="829">Estonia</cx:pt>
          <cx:pt idx="830">Germany</cx:pt>
          <cx:pt idx="831">China</cx:pt>
          <cx:pt idx="832">Kazakhstan</cx:pt>
          <cx:pt idx="833">Turkey</cx:pt>
          <cx:pt idx="834">Puerto Rico</cx:pt>
          <cx:pt idx="835">Germany</cx:pt>
          <cx:pt idx="836">Greece</cx:pt>
          <cx:pt idx="837">Japan</cx:pt>
          <cx:pt idx="838">Lithuania</cx:pt>
          <cx:pt idx="839">Iran</cx:pt>
          <cx:pt idx="840">Algeria</cx:pt>
          <cx:pt idx="841">Germany</cx:pt>
          <cx:pt idx="842">Italy</cx:pt>
          <cx:pt idx="843">UK</cx:pt>
          <cx:pt idx="844">Uzbekistan</cx:pt>
          <cx:pt idx="845">Australia</cx:pt>
          <cx:pt idx="846">Austria</cx:pt>
          <cx:pt idx="847">Spain</cx:pt>
          <cx:pt idx="848">Netherlands</cx:pt>
          <cx:pt idx="849">Venezuela</cx:pt>
          <cx:pt idx="850">Austria</cx:pt>
          <cx:pt idx="851">China</cx:pt>
          <cx:pt idx="852">Colombia</cx:pt>
          <cx:pt idx="853">Spain</cx:pt>
          <cx:pt idx="854">Argentina</cx:pt>
          <cx:pt idx="855">Romania</cx:pt>
          <cx:pt idx="856">China</cx:pt>
          <cx:pt idx="857">Ukraine</cx:pt>
          <cx:pt idx="858">UK</cx:pt>
          <cx:pt idx="859">Poland</cx:pt>
          <cx:pt idx="860">Poland</cx:pt>
          <cx:pt idx="861">Portugal</cx:pt>
          <cx:pt idx="862">Belarus</cx:pt>
          <cx:pt idx="863">Ireland</cx:pt>
          <cx:pt idx="864">Azerbaijan</cx:pt>
          <cx:pt idx="865">Serbia and Montenegro</cx:pt>
          <cx:pt idx="866">Latvia</cx:pt>
          <cx:pt idx="867">Austria</cx:pt>
          <cx:pt idx="868">Finland</cx:pt>
          <cx:pt idx="869">UK</cx:pt>
          <cx:pt idx="870">Colombia</cx:pt>
          <cx:pt idx="871">Czechoslovakia</cx:pt>
          <cx:pt idx="872">Japan</cx:pt>
          <cx:pt idx="873">Greece</cx:pt>
          <cx:pt idx="874">West Germany</cx:pt>
          <cx:pt idx="875">Lithuania</cx:pt>
          <cx:pt idx="876">Austria</cx:pt>
          <cx:pt idx="877">Japan</cx:pt>
          <cx:pt idx="878">Denmark</cx:pt>
          <cx:pt idx="879">Russia</cx:pt>
          <cx:pt idx="880">UK</cx:pt>
          <cx:pt idx="881">Moldova</cx:pt>
          <cx:pt idx="882">Kazakhstan</cx:pt>
          <cx:pt idx="883">New Zealand</cx:pt>
          <cx:pt idx="884">Greece</cx:pt>
          <cx:pt idx="885">Saudi Arabia</cx:pt>
          <cx:pt idx="886">Switzerland</cx:pt>
          <cx:pt idx="887">Croatia</cx:pt>
          <cx:pt idx="888">Argentina</cx:pt>
          <cx:pt idx="889">Israel</cx:pt>
          <cx:pt idx="890">Japan</cx:pt>
          <cx:pt idx="891">Brazil</cx:pt>
          <cx:pt idx="892">Unified Team</cx:pt>
          <cx:pt idx="893">Japan</cx:pt>
          <cx:pt idx="894">Cuba</cx:pt>
          <cx:pt idx="895">Czechoslovakia</cx:pt>
          <cx:pt idx="896">Slovakia</cx:pt>
          <cx:pt idx="897">Canada</cx:pt>
          <cx:pt idx="898">Ukraine</cx:pt>
          <cx:pt idx="899">Denmark</cx:pt>
          <cx:pt idx="900">Cuba</cx:pt>
          <cx:pt idx="901">South Africa</cx:pt>
          <cx:pt idx="902">Thailand</cx:pt>
          <cx:pt idx="903">Austria</cx:pt>
          <cx:pt idx="904">Australia</cx:pt>
          <cx:pt idx="905">UK</cx:pt>
          <cx:pt idx="906">Argentina</cx:pt>
          <cx:pt idx="907">Latvia</cx:pt>
          <cx:pt idx="908">Australia</cx:pt>
          <cx:pt idx="909">France</cx:pt>
          <cx:pt idx="910">Spain</cx:pt>
          <cx:pt idx="911">Yugoslavia</cx:pt>
          <cx:pt idx="912">Australia</cx:pt>
          <cx:pt idx="913">Cuba</cx:pt>
          <cx:pt idx="914">India</cx:pt>
          <cx:pt idx="915">Hungary</cx:pt>
          <cx:pt idx="916">Japan</cx:pt>
          <cx:pt idx="917">Egypt</cx:pt>
          <cx:pt idx="918">Tunisia</cx:pt>
          <cx:pt idx="919">West Indies Federation</cx:pt>
          <cx:pt idx="920">Belarus</cx:pt>
          <cx:pt idx="921">Montenegro</cx:pt>
          <cx:pt idx="922">Chile</cx:pt>
          <cx:pt idx="923">Bohemia</cx:pt>
          <cx:pt idx="924">Austria</cx:pt>
          <cx:pt idx="925">West Germany</cx:pt>
          <cx:pt idx="926">Azerbaijan</cx:pt>
          <cx:pt idx="927">Colombia</cx:pt>
          <cx:pt idx="928">Finland</cx:pt>
          <cx:pt idx="929">Germany</cx:pt>
          <cx:pt idx="930">North Korea</cx:pt>
          <cx:pt idx="931">Croatia</cx:pt>
          <cx:pt idx="932">Greece</cx:pt>
          <cx:pt idx="933">Poland</cx:pt>
          <cx:pt idx="934">Russia</cx:pt>
          <cx:pt idx="935">Switzerland</cx:pt>
          <cx:pt idx="936">Japan</cx:pt>
          <cx:pt idx="937">USA</cx:pt>
          <cx:pt idx="938">Norway</cx:pt>
          <cx:pt idx="939">Slovenia</cx:pt>
          <cx:pt idx="940">Czech Republic</cx:pt>
          <cx:pt idx="941">Philippines</cx:pt>
          <cx:pt idx="942">Finland</cx:pt>
          <cx:pt idx="943">Morocco</cx:pt>
          <cx:pt idx="944">Czechoslovakia</cx:pt>
          <cx:pt idx="945">Kuwait</cx:pt>
          <cx:pt idx="946">Unified Team</cx:pt>
          <cx:pt idx="947">France</cx:pt>
          <cx:pt idx="948">Lithuania</cx:pt>
          <cx:pt idx="949">Georgia</cx:pt>
          <cx:pt idx="950">Switzerland</cx:pt>
          <cx:pt idx="951">Switzerland</cx:pt>
          <cx:pt idx="952">Belarus</cx:pt>
          <cx:pt idx="953">Russia</cx:pt>
          <cx:pt idx="954">Russia</cx:pt>
          <cx:pt idx="955">Switzerland</cx:pt>
          <cx:pt idx="956">Kazakhstan</cx:pt>
          <cx:pt idx="957">France</cx:pt>
          <cx:pt idx="958">Sweden</cx:pt>
          <cx:pt idx="959">India</cx:pt>
          <cx:pt idx="960">Sweden</cx:pt>
          <cx:pt idx="961">Netherlands</cx:pt>
          <cx:pt idx="962">Switzerland</cx:pt>
          <cx:pt idx="963">Finland</cx:pt>
          <cx:pt idx="964">Norway</cx:pt>
          <cx:pt idx="965">Cuba</cx:pt>
          <cx:pt idx="966">Taiwan</cx:pt>
          <cx:pt idx="967">Australia</cx:pt>
          <cx:pt idx="968">France</cx:pt>
          <cx:pt idx="969">Australia</cx:pt>
          <cx:pt idx="970">Bahamas</cx:pt>
          <cx:pt idx="971">Canada</cx:pt>
          <cx:pt idx="972">Chile</cx:pt>
          <cx:pt idx="973">Norway</cx:pt>
          <cx:pt idx="974">Unified Team</cx:pt>
          <cx:pt idx="975">France</cx:pt>
          <cx:pt idx="976">Spain</cx:pt>
          <cx:pt idx="977">Unified Team</cx:pt>
          <cx:pt idx="978">Romania</cx:pt>
          <cx:pt idx="979">Poland</cx:pt>
          <cx:pt idx="980">Yugoslavia</cx:pt>
          <cx:pt idx="981">USA</cx:pt>
          <cx:pt idx="982">Namibia</cx:pt>
          <cx:pt idx="983">Canada</cx:pt>
          <cx:pt idx="984">West Germany</cx:pt>
          <cx:pt idx="985">France</cx:pt>
          <cx:pt idx="986">Slovakia</cx:pt>
          <cx:pt idx="987">Unified Team</cx:pt>
          <cx:pt idx="988">Brazil</cx:pt>
          <cx:pt idx="989">Finland</cx:pt>
          <cx:pt idx="990">Russia</cx:pt>
          <cx:pt idx="991">Japan</cx:pt>
          <cx:pt idx="992">Lithuania</cx:pt>
          <cx:pt idx="993">Finland</cx:pt>
          <cx:pt idx="994">Japan</cx:pt>
          <cx:pt idx="995">Unified Team</cx:pt>
          <cx:pt idx="996">Poland</cx:pt>
          <cx:pt idx="997">Ukraine</cx:pt>
          <cx:pt idx="998">Finland</cx:pt>
          <cx:pt idx="999">China</cx:pt>
        </cx:lvl>
      </cx:strDim>
      <cx:numDim type="val">
        <cx:f>'Question 11 '!$D$29:$D$1028</cx:f>
        <cx:lvl ptCount="1000" formatCode="General">
          <cx:pt idx="0">1038</cx:pt>
          <cx:pt idx="1">1035</cx:pt>
          <cx:pt idx="2">402</cx:pt>
          <cx:pt idx="3">358</cx:pt>
          <cx:pt idx="4">348</cx:pt>
          <cx:pt idx="5">347</cx:pt>
          <cx:pt idx="6">337</cx:pt>
          <cx:pt idx="7">331</cx:pt>
          <cx:pt idx="8">307</cx:pt>
          <cx:pt idx="9">290</cx:pt>
          <cx:pt idx="10">269</cx:pt>
          <cx:pt idx="11">261</cx:pt>
          <cx:pt idx="12">258</cx:pt>
          <cx:pt idx="13">256</cx:pt>
          <cx:pt idx="14">255</cx:pt>
          <cx:pt idx="15">237</cx:pt>
          <cx:pt idx="16">217</cx:pt>
          <cx:pt idx="17">201</cx:pt>
          <cx:pt idx="18">197</cx:pt>
          <cx:pt idx="19">191</cx:pt>
          <cx:pt idx="20">190</cx:pt>
          <cx:pt idx="21">189</cx:pt>
          <cx:pt idx="22">188</cx:pt>
          <cx:pt idx="23">187</cx:pt>
          <cx:pt idx="24">184</cx:pt>
          <cx:pt idx="25">179</cx:pt>
          <cx:pt idx="26">176</cx:pt>
          <cx:pt idx="27">175</cx:pt>
          <cx:pt idx="28">175</cx:pt>
          <cx:pt idx="29">174</cx:pt>
          <cx:pt idx="30">172</cx:pt>
          <cx:pt idx="31">172</cx:pt>
          <cx:pt idx="32">166</cx:pt>
          <cx:pt idx="33">166</cx:pt>
          <cx:pt idx="34">164</cx:pt>
          <cx:pt idx="35">163</cx:pt>
          <cx:pt idx="36">163</cx:pt>
          <cx:pt idx="37">161</cx:pt>
          <cx:pt idx="38">159</cx:pt>
          <cx:pt idx="39">158</cx:pt>
          <cx:pt idx="40">157</cx:pt>
          <cx:pt idx="41">156</cx:pt>
          <cx:pt idx="42">155</cx:pt>
          <cx:pt idx="43">150</cx:pt>
          <cx:pt idx="44">149</cx:pt>
          <cx:pt idx="45">146</cx:pt>
          <cx:pt idx="46">146</cx:pt>
          <cx:pt idx="47">146</cx:pt>
          <cx:pt idx="48">144</cx:pt>
          <cx:pt idx="49">141</cx:pt>
          <cx:pt idx="50">139</cx:pt>
          <cx:pt idx="51">139</cx:pt>
          <cx:pt idx="52">138</cx:pt>
          <cx:pt idx="53">137</cx:pt>
          <cx:pt idx="54">136</cx:pt>
          <cx:pt idx="55">134</cx:pt>
          <cx:pt idx="56">131</cx:pt>
          <cx:pt idx="57">129</cx:pt>
          <cx:pt idx="58">128</cx:pt>
          <cx:pt idx="59">127</cx:pt>
          <cx:pt idx="60">126</cx:pt>
          <cx:pt idx="61">125</cx:pt>
          <cx:pt idx="62">125</cx:pt>
          <cx:pt idx="63">124</cx:pt>
          <cx:pt idx="64">124</cx:pt>
          <cx:pt idx="65">123</cx:pt>
          <cx:pt idx="66">123</cx:pt>
          <cx:pt idx="67">122</cx:pt>
          <cx:pt idx="68">121</cx:pt>
          <cx:pt idx="69">121</cx:pt>
          <cx:pt idx="70">120</cx:pt>
          <cx:pt idx="71">120</cx:pt>
          <cx:pt idx="72">120</cx:pt>
          <cx:pt idx="73">119</cx:pt>
          <cx:pt idx="74">118</cx:pt>
          <cx:pt idx="75">116</cx:pt>
          <cx:pt idx="76">114</cx:pt>
          <cx:pt idx="77">113</cx:pt>
          <cx:pt idx="78">113</cx:pt>
          <cx:pt idx="79">113</cx:pt>
          <cx:pt idx="80">112</cx:pt>
          <cx:pt idx="81">110</cx:pt>
          <cx:pt idx="82">110</cx:pt>
          <cx:pt idx="83">109</cx:pt>
          <cx:pt idx="84">105</cx:pt>
          <cx:pt idx="85">105</cx:pt>
          <cx:pt idx="86">105</cx:pt>
          <cx:pt idx="87">103</cx:pt>
          <cx:pt idx="88">101</cx:pt>
          <cx:pt idx="89">101</cx:pt>
          <cx:pt idx="90">99</cx:pt>
          <cx:pt idx="91">98</cx:pt>
          <cx:pt idx="92">97</cx:pt>
          <cx:pt idx="93">97</cx:pt>
          <cx:pt idx="94">96</cx:pt>
          <cx:pt idx="95">96</cx:pt>
          <cx:pt idx="96">96</cx:pt>
          <cx:pt idx="97">94</cx:pt>
          <cx:pt idx="98">94</cx:pt>
          <cx:pt idx="99">94</cx:pt>
          <cx:pt idx="100">93</cx:pt>
          <cx:pt idx="101">92</cx:pt>
          <cx:pt idx="102">92</cx:pt>
          <cx:pt idx="103">92</cx:pt>
          <cx:pt idx="104">89</cx:pt>
          <cx:pt idx="105">89</cx:pt>
          <cx:pt idx="106">88</cx:pt>
          <cx:pt idx="107">88</cx:pt>
          <cx:pt idx="108">87</cx:pt>
          <cx:pt idx="109">87</cx:pt>
          <cx:pt idx="110">86</cx:pt>
          <cx:pt idx="111">86</cx:pt>
          <cx:pt idx="112">85</cx:pt>
          <cx:pt idx="113">85</cx:pt>
          <cx:pt idx="114">85</cx:pt>
          <cx:pt idx="115">84</cx:pt>
          <cx:pt idx="116">84</cx:pt>
          <cx:pt idx="117">83</cx:pt>
          <cx:pt idx="118">83</cx:pt>
          <cx:pt idx="119">83</cx:pt>
          <cx:pt idx="120">83</cx:pt>
          <cx:pt idx="121">82</cx:pt>
          <cx:pt idx="122">82</cx:pt>
          <cx:pt idx="123">81</cx:pt>
          <cx:pt idx="124">81</cx:pt>
          <cx:pt idx="125">80</cx:pt>
          <cx:pt idx="126">79</cx:pt>
          <cx:pt idx="127">79</cx:pt>
          <cx:pt idx="128">79</cx:pt>
          <cx:pt idx="129">79</cx:pt>
          <cx:pt idx="130">79</cx:pt>
          <cx:pt idx="131">78</cx:pt>
          <cx:pt idx="132">78</cx:pt>
          <cx:pt idx="133">77</cx:pt>
          <cx:pt idx="134">77</cx:pt>
          <cx:pt idx="135">77</cx:pt>
          <cx:pt idx="136">77</cx:pt>
          <cx:pt idx="137">77</cx:pt>
          <cx:pt idx="138">77</cx:pt>
          <cx:pt idx="139">74</cx:pt>
          <cx:pt idx="140">74</cx:pt>
          <cx:pt idx="141">73</cx:pt>
          <cx:pt idx="142">73</cx:pt>
          <cx:pt idx="143">73</cx:pt>
          <cx:pt idx="144">72</cx:pt>
          <cx:pt idx="145">72</cx:pt>
          <cx:pt idx="146">72</cx:pt>
          <cx:pt idx="147">72</cx:pt>
          <cx:pt idx="148">72</cx:pt>
          <cx:pt idx="149">71</cx:pt>
          <cx:pt idx="150">70</cx:pt>
          <cx:pt idx="151">70</cx:pt>
          <cx:pt idx="152">70</cx:pt>
          <cx:pt idx="153">70</cx:pt>
          <cx:pt idx="154">70</cx:pt>
          <cx:pt idx="155">70</cx:pt>
          <cx:pt idx="156">69</cx:pt>
          <cx:pt idx="157">69</cx:pt>
          <cx:pt idx="158">69</cx:pt>
          <cx:pt idx="159">69</cx:pt>
          <cx:pt idx="160">68</cx:pt>
          <cx:pt idx="161">68</cx:pt>
          <cx:pt idx="162">68</cx:pt>
          <cx:pt idx="163">68</cx:pt>
          <cx:pt idx="164">67</cx:pt>
          <cx:pt idx="165">67</cx:pt>
          <cx:pt idx="166">67</cx:pt>
          <cx:pt idx="167">67</cx:pt>
          <cx:pt idx="168">66</cx:pt>
          <cx:pt idx="169">66</cx:pt>
          <cx:pt idx="170">66</cx:pt>
          <cx:pt idx="171">66</cx:pt>
          <cx:pt idx="172">65</cx:pt>
          <cx:pt idx="173">65</cx:pt>
          <cx:pt idx="174">65</cx:pt>
          <cx:pt idx="175">64</cx:pt>
          <cx:pt idx="176">64</cx:pt>
          <cx:pt idx="177">63</cx:pt>
          <cx:pt idx="178">62</cx:pt>
          <cx:pt idx="179">61</cx:pt>
          <cx:pt idx="180">61</cx:pt>
          <cx:pt idx="181">61</cx:pt>
          <cx:pt idx="182">61</cx:pt>
          <cx:pt idx="183">61</cx:pt>
          <cx:pt idx="184">61</cx:pt>
          <cx:pt idx="185">61</cx:pt>
          <cx:pt idx="186">60</cx:pt>
          <cx:pt idx="187">60</cx:pt>
          <cx:pt idx="188">60</cx:pt>
          <cx:pt idx="189">60</cx:pt>
          <cx:pt idx="190">60</cx:pt>
          <cx:pt idx="191">60</cx:pt>
          <cx:pt idx="192">60</cx:pt>
          <cx:pt idx="193">60</cx:pt>
          <cx:pt idx="194">59</cx:pt>
          <cx:pt idx="195">59</cx:pt>
          <cx:pt idx="196">59</cx:pt>
          <cx:pt idx="197">59</cx:pt>
          <cx:pt idx="198">58</cx:pt>
          <cx:pt idx="199">58</cx:pt>
          <cx:pt idx="200">57</cx:pt>
          <cx:pt idx="201">57</cx:pt>
          <cx:pt idx="202">57</cx:pt>
          <cx:pt idx="203">57</cx:pt>
          <cx:pt idx="204">56</cx:pt>
          <cx:pt idx="205">56</cx:pt>
          <cx:pt idx="206">56</cx:pt>
          <cx:pt idx="207">56</cx:pt>
          <cx:pt idx="208">56</cx:pt>
          <cx:pt idx="209">56</cx:pt>
          <cx:pt idx="210">56</cx:pt>
          <cx:pt idx="211">55</cx:pt>
          <cx:pt idx="212">54</cx:pt>
          <cx:pt idx="213">54</cx:pt>
          <cx:pt idx="214">54</cx:pt>
          <cx:pt idx="215">53</cx:pt>
          <cx:pt idx="216">53</cx:pt>
          <cx:pt idx="217">53</cx:pt>
          <cx:pt idx="218">52</cx:pt>
          <cx:pt idx="219">52</cx:pt>
          <cx:pt idx="220">52</cx:pt>
          <cx:pt idx="221">52</cx:pt>
          <cx:pt idx="222">52</cx:pt>
          <cx:pt idx="223">52</cx:pt>
          <cx:pt idx="224">52</cx:pt>
          <cx:pt idx="225">52</cx:pt>
          <cx:pt idx="226">52</cx:pt>
          <cx:pt idx="227">51</cx:pt>
          <cx:pt idx="228">51</cx:pt>
          <cx:pt idx="229">50</cx:pt>
          <cx:pt idx="230">50</cx:pt>
          <cx:pt idx="231">50</cx:pt>
          <cx:pt idx="232">50</cx:pt>
          <cx:pt idx="233">50</cx:pt>
          <cx:pt idx="234">50</cx:pt>
          <cx:pt idx="235">50</cx:pt>
          <cx:pt idx="236">49</cx:pt>
          <cx:pt idx="237">49</cx:pt>
          <cx:pt idx="238">48</cx:pt>
          <cx:pt idx="239">48</cx:pt>
          <cx:pt idx="240">48</cx:pt>
          <cx:pt idx="241">48</cx:pt>
          <cx:pt idx="242">48</cx:pt>
          <cx:pt idx="243">48</cx:pt>
          <cx:pt idx="244">48</cx:pt>
          <cx:pt idx="245">47</cx:pt>
          <cx:pt idx="246">47</cx:pt>
          <cx:pt idx="247">47</cx:pt>
          <cx:pt idx="248">47</cx:pt>
          <cx:pt idx="249">47</cx:pt>
          <cx:pt idx="250">47</cx:pt>
          <cx:pt idx="251">46</cx:pt>
          <cx:pt idx="252">46</cx:pt>
          <cx:pt idx="253">46</cx:pt>
          <cx:pt idx="254">45</cx:pt>
          <cx:pt idx="255">45</cx:pt>
          <cx:pt idx="256">45</cx:pt>
          <cx:pt idx="257">45</cx:pt>
          <cx:pt idx="258">45</cx:pt>
          <cx:pt idx="259">45</cx:pt>
          <cx:pt idx="260">44</cx:pt>
          <cx:pt idx="261">44</cx:pt>
          <cx:pt idx="262">44</cx:pt>
          <cx:pt idx="263">44</cx:pt>
          <cx:pt idx="264">44</cx:pt>
          <cx:pt idx="265">43</cx:pt>
          <cx:pt idx="266">43</cx:pt>
          <cx:pt idx="267">43</cx:pt>
          <cx:pt idx="268">43</cx:pt>
          <cx:pt idx="269">43</cx:pt>
          <cx:pt idx="270">43</cx:pt>
          <cx:pt idx="271">42</cx:pt>
          <cx:pt idx="272">42</cx:pt>
          <cx:pt idx="273">42</cx:pt>
          <cx:pt idx="274">42</cx:pt>
          <cx:pt idx="275">42</cx:pt>
          <cx:pt idx="276">42</cx:pt>
          <cx:pt idx="277">42</cx:pt>
          <cx:pt idx="278">42</cx:pt>
          <cx:pt idx="279">41</cx:pt>
          <cx:pt idx="280">41</cx:pt>
          <cx:pt idx="281">41</cx:pt>
          <cx:pt idx="282">41</cx:pt>
          <cx:pt idx="283">41</cx:pt>
          <cx:pt idx="284">40</cx:pt>
          <cx:pt idx="285">40</cx:pt>
          <cx:pt idx="286">40</cx:pt>
          <cx:pt idx="287">40</cx:pt>
          <cx:pt idx="288">40</cx:pt>
          <cx:pt idx="289">40</cx:pt>
          <cx:pt idx="290">40</cx:pt>
          <cx:pt idx="291">40</cx:pt>
          <cx:pt idx="292">39</cx:pt>
          <cx:pt idx="293">39</cx:pt>
          <cx:pt idx="294">39</cx:pt>
          <cx:pt idx="295">39</cx:pt>
          <cx:pt idx="296">39</cx:pt>
          <cx:pt idx="297">38</cx:pt>
          <cx:pt idx="298">38</cx:pt>
          <cx:pt idx="299">38</cx:pt>
          <cx:pt idx="300">38</cx:pt>
          <cx:pt idx="301">38</cx:pt>
          <cx:pt idx="302">37</cx:pt>
          <cx:pt idx="303">37</cx:pt>
          <cx:pt idx="304">37</cx:pt>
          <cx:pt idx="305">36</cx:pt>
          <cx:pt idx="306">36</cx:pt>
          <cx:pt idx="307">36</cx:pt>
          <cx:pt idx="308">36</cx:pt>
          <cx:pt idx="309">36</cx:pt>
          <cx:pt idx="310">36</cx:pt>
          <cx:pt idx="311">35</cx:pt>
          <cx:pt idx="312">35</cx:pt>
          <cx:pt idx="313">35</cx:pt>
          <cx:pt idx="314">35</cx:pt>
          <cx:pt idx="315">35</cx:pt>
          <cx:pt idx="316">34</cx:pt>
          <cx:pt idx="317">34</cx:pt>
          <cx:pt idx="318">34</cx:pt>
          <cx:pt idx="319">34</cx:pt>
          <cx:pt idx="320">34</cx:pt>
          <cx:pt idx="321">34</cx:pt>
          <cx:pt idx="322">33</cx:pt>
          <cx:pt idx="323">33</cx:pt>
          <cx:pt idx="324">33</cx:pt>
          <cx:pt idx="325">33</cx:pt>
          <cx:pt idx="326">33</cx:pt>
          <cx:pt idx="327">32</cx:pt>
          <cx:pt idx="328">32</cx:pt>
          <cx:pt idx="329">32</cx:pt>
          <cx:pt idx="330">32</cx:pt>
          <cx:pt idx="331">32</cx:pt>
          <cx:pt idx="332">32</cx:pt>
          <cx:pt idx="333">32</cx:pt>
          <cx:pt idx="334">31</cx:pt>
          <cx:pt idx="335">31</cx:pt>
          <cx:pt idx="336">31</cx:pt>
          <cx:pt idx="337">31</cx:pt>
          <cx:pt idx="338">31</cx:pt>
          <cx:pt idx="339">31</cx:pt>
          <cx:pt idx="340">31</cx:pt>
          <cx:pt idx="341">31</cx:pt>
          <cx:pt idx="342">31</cx:pt>
          <cx:pt idx="343">31</cx:pt>
          <cx:pt idx="344">31</cx:pt>
          <cx:pt idx="345">30</cx:pt>
          <cx:pt idx="346">30</cx:pt>
          <cx:pt idx="347">30</cx:pt>
          <cx:pt idx="348">30</cx:pt>
          <cx:pt idx="349">30</cx:pt>
          <cx:pt idx="350">29</cx:pt>
          <cx:pt idx="351">29</cx:pt>
          <cx:pt idx="352">29</cx:pt>
          <cx:pt idx="353">29</cx:pt>
          <cx:pt idx="354">29</cx:pt>
          <cx:pt idx="355">29</cx:pt>
          <cx:pt idx="356">29</cx:pt>
          <cx:pt idx="357">29</cx:pt>
          <cx:pt idx="358">29</cx:pt>
          <cx:pt idx="359">28</cx:pt>
          <cx:pt idx="360">28</cx:pt>
          <cx:pt idx="361">28</cx:pt>
          <cx:pt idx="362">28</cx:pt>
          <cx:pt idx="363">28</cx:pt>
          <cx:pt idx="364">28</cx:pt>
          <cx:pt idx="365">28</cx:pt>
          <cx:pt idx="366">28</cx:pt>
          <cx:pt idx="367">28</cx:pt>
          <cx:pt idx="368">27</cx:pt>
          <cx:pt idx="369">27</cx:pt>
          <cx:pt idx="370">27</cx:pt>
          <cx:pt idx="371">27</cx:pt>
          <cx:pt idx="372">27</cx:pt>
          <cx:pt idx="373">27</cx:pt>
          <cx:pt idx="374">26</cx:pt>
          <cx:pt idx="375">26</cx:pt>
          <cx:pt idx="376">26</cx:pt>
          <cx:pt idx="377">26</cx:pt>
          <cx:pt idx="378">26</cx:pt>
          <cx:pt idx="379">26</cx:pt>
          <cx:pt idx="380">26</cx:pt>
          <cx:pt idx="381">26</cx:pt>
          <cx:pt idx="382">26</cx:pt>
          <cx:pt idx="383">26</cx:pt>
          <cx:pt idx="384">26</cx:pt>
          <cx:pt idx="385">26</cx:pt>
          <cx:pt idx="386">26</cx:pt>
          <cx:pt idx="387">25</cx:pt>
          <cx:pt idx="388">25</cx:pt>
          <cx:pt idx="389">25</cx:pt>
          <cx:pt idx="390">25</cx:pt>
          <cx:pt idx="391">25</cx:pt>
          <cx:pt idx="392">25</cx:pt>
          <cx:pt idx="393">25</cx:pt>
          <cx:pt idx="394">25</cx:pt>
          <cx:pt idx="395">24</cx:pt>
          <cx:pt idx="396">24</cx:pt>
          <cx:pt idx="397">24</cx:pt>
          <cx:pt idx="398">24</cx:pt>
          <cx:pt idx="399">24</cx:pt>
          <cx:pt idx="400">24</cx:pt>
          <cx:pt idx="401">24</cx:pt>
          <cx:pt idx="402">24</cx:pt>
          <cx:pt idx="403">24</cx:pt>
          <cx:pt idx="404">24</cx:pt>
          <cx:pt idx="405">24</cx:pt>
          <cx:pt idx="406">24</cx:pt>
          <cx:pt idx="407">24</cx:pt>
          <cx:pt idx="408">24</cx:pt>
          <cx:pt idx="409">24</cx:pt>
          <cx:pt idx="410">24</cx:pt>
          <cx:pt idx="411">24</cx:pt>
          <cx:pt idx="412">24</cx:pt>
          <cx:pt idx="413">24</cx:pt>
          <cx:pt idx="414">24</cx:pt>
          <cx:pt idx="415">23</cx:pt>
          <cx:pt idx="416">23</cx:pt>
          <cx:pt idx="417">23</cx:pt>
          <cx:pt idx="418">23</cx:pt>
          <cx:pt idx="419">23</cx:pt>
          <cx:pt idx="420">23</cx:pt>
          <cx:pt idx="421">23</cx:pt>
          <cx:pt idx="422">23</cx:pt>
          <cx:pt idx="423">23</cx:pt>
          <cx:pt idx="424">23</cx:pt>
          <cx:pt idx="425">23</cx:pt>
          <cx:pt idx="426">23</cx:pt>
          <cx:pt idx="427">23</cx:pt>
          <cx:pt idx="428">23</cx:pt>
          <cx:pt idx="429">23</cx:pt>
          <cx:pt idx="430">23</cx:pt>
          <cx:pt idx="431">23</cx:pt>
          <cx:pt idx="432">23</cx:pt>
          <cx:pt idx="433">23</cx:pt>
          <cx:pt idx="434">22</cx:pt>
          <cx:pt idx="435">22</cx:pt>
          <cx:pt idx="436">22</cx:pt>
          <cx:pt idx="437">22</cx:pt>
          <cx:pt idx="438">22</cx:pt>
          <cx:pt idx="439">22</cx:pt>
          <cx:pt idx="440">22</cx:pt>
          <cx:pt idx="441">22</cx:pt>
          <cx:pt idx="442">22</cx:pt>
          <cx:pt idx="443">22</cx:pt>
          <cx:pt idx="444">22</cx:pt>
          <cx:pt idx="445">22</cx:pt>
          <cx:pt idx="446">22</cx:pt>
          <cx:pt idx="447">22</cx:pt>
          <cx:pt idx="448">22</cx:pt>
          <cx:pt idx="449">22</cx:pt>
          <cx:pt idx="450">22</cx:pt>
          <cx:pt idx="451">22</cx:pt>
          <cx:pt idx="452">22</cx:pt>
          <cx:pt idx="453">22</cx:pt>
          <cx:pt idx="454">22</cx:pt>
          <cx:pt idx="455">21</cx:pt>
          <cx:pt idx="456">21</cx:pt>
          <cx:pt idx="457">21</cx:pt>
          <cx:pt idx="458">21</cx:pt>
          <cx:pt idx="459">21</cx:pt>
          <cx:pt idx="460">21</cx:pt>
          <cx:pt idx="461">21</cx:pt>
          <cx:pt idx="462">21</cx:pt>
          <cx:pt idx="463">21</cx:pt>
          <cx:pt idx="464">21</cx:pt>
          <cx:pt idx="465">21</cx:pt>
          <cx:pt idx="466">21</cx:pt>
          <cx:pt idx="467">20</cx:pt>
          <cx:pt idx="468">20</cx:pt>
          <cx:pt idx="469">20</cx:pt>
          <cx:pt idx="470">20</cx:pt>
          <cx:pt idx="471">20</cx:pt>
          <cx:pt idx="472">20</cx:pt>
          <cx:pt idx="473">20</cx:pt>
          <cx:pt idx="474">20</cx:pt>
          <cx:pt idx="475">20</cx:pt>
          <cx:pt idx="476">20</cx:pt>
          <cx:pt idx="477">20</cx:pt>
          <cx:pt idx="478">20</cx:pt>
          <cx:pt idx="479">20</cx:pt>
          <cx:pt idx="480">20</cx:pt>
          <cx:pt idx="481">20</cx:pt>
          <cx:pt idx="482">19</cx:pt>
          <cx:pt idx="483">19</cx:pt>
          <cx:pt idx="484">19</cx:pt>
          <cx:pt idx="485">19</cx:pt>
          <cx:pt idx="486">19</cx:pt>
          <cx:pt idx="487">19</cx:pt>
          <cx:pt idx="488">19</cx:pt>
          <cx:pt idx="489">19</cx:pt>
          <cx:pt idx="490">19</cx:pt>
          <cx:pt idx="491">19</cx:pt>
          <cx:pt idx="492">19</cx:pt>
          <cx:pt idx="493">19</cx:pt>
          <cx:pt idx="494">18</cx:pt>
          <cx:pt idx="495">18</cx:pt>
          <cx:pt idx="496">18</cx:pt>
          <cx:pt idx="497">18</cx:pt>
          <cx:pt idx="498">18</cx:pt>
          <cx:pt idx="499">18</cx:pt>
          <cx:pt idx="500">18</cx:pt>
          <cx:pt idx="501">18</cx:pt>
          <cx:pt idx="502">18</cx:pt>
          <cx:pt idx="503">18</cx:pt>
          <cx:pt idx="504">18</cx:pt>
          <cx:pt idx="505">18</cx:pt>
          <cx:pt idx="506">18</cx:pt>
          <cx:pt idx="507">18</cx:pt>
          <cx:pt idx="508">18</cx:pt>
          <cx:pt idx="509">18</cx:pt>
          <cx:pt idx="510">18</cx:pt>
          <cx:pt idx="511">18</cx:pt>
          <cx:pt idx="512">18</cx:pt>
          <cx:pt idx="513">18</cx:pt>
          <cx:pt idx="514">17</cx:pt>
          <cx:pt idx="515">17</cx:pt>
          <cx:pt idx="516">17</cx:pt>
          <cx:pt idx="517">17</cx:pt>
          <cx:pt idx="518">17</cx:pt>
          <cx:pt idx="519">17</cx:pt>
          <cx:pt idx="520">17</cx:pt>
          <cx:pt idx="521">17</cx:pt>
          <cx:pt idx="522">17</cx:pt>
          <cx:pt idx="523">17</cx:pt>
          <cx:pt idx="524">17</cx:pt>
          <cx:pt idx="525">17</cx:pt>
          <cx:pt idx="526">17</cx:pt>
          <cx:pt idx="527">17</cx:pt>
          <cx:pt idx="528">17</cx:pt>
          <cx:pt idx="529">17</cx:pt>
          <cx:pt idx="530">17</cx:pt>
          <cx:pt idx="531">17</cx:pt>
          <cx:pt idx="532">17</cx:pt>
          <cx:pt idx="533">17</cx:pt>
          <cx:pt idx="534">17</cx:pt>
          <cx:pt idx="535">17</cx:pt>
          <cx:pt idx="536">16</cx:pt>
          <cx:pt idx="537">16</cx:pt>
          <cx:pt idx="538">16</cx:pt>
          <cx:pt idx="539">16</cx:pt>
          <cx:pt idx="540">16</cx:pt>
          <cx:pt idx="541">16</cx:pt>
          <cx:pt idx="542">16</cx:pt>
          <cx:pt idx="543">16</cx:pt>
          <cx:pt idx="544">16</cx:pt>
          <cx:pt idx="545">16</cx:pt>
          <cx:pt idx="546">16</cx:pt>
          <cx:pt idx="547">16</cx:pt>
          <cx:pt idx="548">16</cx:pt>
          <cx:pt idx="549">16</cx:pt>
          <cx:pt idx="550">16</cx:pt>
          <cx:pt idx="551">16</cx:pt>
          <cx:pt idx="552">16</cx:pt>
          <cx:pt idx="553">16</cx:pt>
          <cx:pt idx="554">16</cx:pt>
          <cx:pt idx="555">16</cx:pt>
          <cx:pt idx="556">16</cx:pt>
          <cx:pt idx="557">16</cx:pt>
          <cx:pt idx="558">16</cx:pt>
          <cx:pt idx="559">16</cx:pt>
          <cx:pt idx="560">16</cx:pt>
          <cx:pt idx="561">16</cx:pt>
          <cx:pt idx="562">15</cx:pt>
          <cx:pt idx="563">15</cx:pt>
          <cx:pt idx="564">15</cx:pt>
          <cx:pt idx="565">15</cx:pt>
          <cx:pt idx="566">15</cx:pt>
          <cx:pt idx="567">15</cx:pt>
          <cx:pt idx="568">15</cx:pt>
          <cx:pt idx="569">15</cx:pt>
          <cx:pt idx="570">15</cx:pt>
          <cx:pt idx="571">15</cx:pt>
          <cx:pt idx="572">15</cx:pt>
          <cx:pt idx="573">15</cx:pt>
          <cx:pt idx="574">15</cx:pt>
          <cx:pt idx="575">15</cx:pt>
          <cx:pt idx="576">15</cx:pt>
          <cx:pt idx="577">15</cx:pt>
          <cx:pt idx="578">15</cx:pt>
          <cx:pt idx="579">14</cx:pt>
          <cx:pt idx="580">14</cx:pt>
          <cx:pt idx="581">14</cx:pt>
          <cx:pt idx="582">14</cx:pt>
          <cx:pt idx="583">14</cx:pt>
          <cx:pt idx="584">14</cx:pt>
          <cx:pt idx="585">14</cx:pt>
          <cx:pt idx="586">14</cx:pt>
          <cx:pt idx="587">14</cx:pt>
          <cx:pt idx="588">14</cx:pt>
          <cx:pt idx="589">14</cx:pt>
          <cx:pt idx="590">14</cx:pt>
          <cx:pt idx="591">14</cx:pt>
          <cx:pt idx="592">14</cx:pt>
          <cx:pt idx="593">14</cx:pt>
          <cx:pt idx="594">14</cx:pt>
          <cx:pt idx="595">14</cx:pt>
          <cx:pt idx="596">14</cx:pt>
          <cx:pt idx="597">14</cx:pt>
          <cx:pt idx="598">14</cx:pt>
          <cx:pt idx="599">14</cx:pt>
          <cx:pt idx="600">14</cx:pt>
          <cx:pt idx="601">14</cx:pt>
          <cx:pt idx="602">14</cx:pt>
          <cx:pt idx="603">14</cx:pt>
          <cx:pt idx="604">14</cx:pt>
          <cx:pt idx="605">14</cx:pt>
          <cx:pt idx="606">14</cx:pt>
          <cx:pt idx="607">14</cx:pt>
          <cx:pt idx="608">13</cx:pt>
          <cx:pt idx="609">13</cx:pt>
          <cx:pt idx="610">13</cx:pt>
          <cx:pt idx="611">13</cx:pt>
          <cx:pt idx="612">13</cx:pt>
          <cx:pt idx="613">13</cx:pt>
          <cx:pt idx="614">13</cx:pt>
          <cx:pt idx="615">13</cx:pt>
          <cx:pt idx="616">13</cx:pt>
          <cx:pt idx="617">13</cx:pt>
          <cx:pt idx="618">13</cx:pt>
          <cx:pt idx="619">13</cx:pt>
          <cx:pt idx="620">13</cx:pt>
          <cx:pt idx="621">13</cx:pt>
          <cx:pt idx="622">13</cx:pt>
          <cx:pt idx="623">13</cx:pt>
          <cx:pt idx="624">13</cx:pt>
          <cx:pt idx="625">13</cx:pt>
          <cx:pt idx="626">13</cx:pt>
          <cx:pt idx="627">13</cx:pt>
          <cx:pt idx="628">12</cx:pt>
          <cx:pt idx="629">12</cx:pt>
          <cx:pt idx="630">12</cx:pt>
          <cx:pt idx="631">12</cx:pt>
          <cx:pt idx="632">12</cx:pt>
          <cx:pt idx="633">12</cx:pt>
          <cx:pt idx="634">12</cx:pt>
          <cx:pt idx="635">12</cx:pt>
          <cx:pt idx="636">12</cx:pt>
          <cx:pt idx="637">12</cx:pt>
          <cx:pt idx="638">12</cx:pt>
          <cx:pt idx="639">12</cx:pt>
          <cx:pt idx="640">12</cx:pt>
          <cx:pt idx="641">12</cx:pt>
          <cx:pt idx="642">12</cx:pt>
          <cx:pt idx="643">12</cx:pt>
          <cx:pt idx="644">12</cx:pt>
          <cx:pt idx="645">12</cx:pt>
          <cx:pt idx="646">12</cx:pt>
          <cx:pt idx="647">12</cx:pt>
          <cx:pt idx="648">12</cx:pt>
          <cx:pt idx="649">12</cx:pt>
          <cx:pt idx="650">12</cx:pt>
          <cx:pt idx="651">12</cx:pt>
          <cx:pt idx="652">12</cx:pt>
          <cx:pt idx="653">12</cx:pt>
          <cx:pt idx="654">12</cx:pt>
          <cx:pt idx="655">12</cx:pt>
          <cx:pt idx="656">12</cx:pt>
          <cx:pt idx="657">12</cx:pt>
          <cx:pt idx="658">12</cx:pt>
          <cx:pt idx="659">12</cx:pt>
          <cx:pt idx="660">12</cx:pt>
          <cx:pt idx="661">12</cx:pt>
          <cx:pt idx="662">12</cx:pt>
          <cx:pt idx="663">12</cx:pt>
          <cx:pt idx="664">12</cx:pt>
          <cx:pt idx="665">12</cx:pt>
          <cx:pt idx="666">11</cx:pt>
          <cx:pt idx="667">11</cx:pt>
          <cx:pt idx="668">11</cx:pt>
          <cx:pt idx="669">11</cx:pt>
          <cx:pt idx="670">11</cx:pt>
          <cx:pt idx="671">11</cx:pt>
          <cx:pt idx="672">11</cx:pt>
          <cx:pt idx="673">11</cx:pt>
          <cx:pt idx="674">11</cx:pt>
          <cx:pt idx="675">11</cx:pt>
          <cx:pt idx="676">11</cx:pt>
          <cx:pt idx="677">11</cx:pt>
          <cx:pt idx="678">11</cx:pt>
          <cx:pt idx="679">11</cx:pt>
          <cx:pt idx="680">11</cx:pt>
          <cx:pt idx="681">11</cx:pt>
          <cx:pt idx="682">11</cx:pt>
          <cx:pt idx="683">11</cx:pt>
          <cx:pt idx="684">11</cx:pt>
          <cx:pt idx="685">11</cx:pt>
          <cx:pt idx="686">11</cx:pt>
          <cx:pt idx="687">11</cx:pt>
          <cx:pt idx="688">11</cx:pt>
          <cx:pt idx="689">11</cx:pt>
          <cx:pt idx="690">11</cx:pt>
          <cx:pt idx="691">11</cx:pt>
          <cx:pt idx="692">11</cx:pt>
          <cx:pt idx="693">11</cx:pt>
          <cx:pt idx="694">10</cx:pt>
          <cx:pt idx="695">10</cx:pt>
          <cx:pt idx="696">10</cx:pt>
          <cx:pt idx="697">10</cx:pt>
          <cx:pt idx="698">10</cx:pt>
          <cx:pt idx="699">10</cx:pt>
          <cx:pt idx="700">10</cx:pt>
          <cx:pt idx="701">10</cx:pt>
          <cx:pt idx="702">10</cx:pt>
          <cx:pt idx="703">10</cx:pt>
          <cx:pt idx="704">10</cx:pt>
          <cx:pt idx="705">10</cx:pt>
          <cx:pt idx="706">10</cx:pt>
          <cx:pt idx="707">10</cx:pt>
          <cx:pt idx="708">10</cx:pt>
          <cx:pt idx="709">10</cx:pt>
          <cx:pt idx="710">10</cx:pt>
          <cx:pt idx="711">10</cx:pt>
          <cx:pt idx="712">10</cx:pt>
          <cx:pt idx="713">10</cx:pt>
          <cx:pt idx="714">10</cx:pt>
          <cx:pt idx="715">10</cx:pt>
          <cx:pt idx="716">10</cx:pt>
          <cx:pt idx="717">10</cx:pt>
          <cx:pt idx="718">9</cx:pt>
          <cx:pt idx="719">9</cx:pt>
          <cx:pt idx="720">9</cx:pt>
          <cx:pt idx="721">9</cx:pt>
          <cx:pt idx="722">9</cx:pt>
          <cx:pt idx="723">9</cx:pt>
          <cx:pt idx="724">9</cx:pt>
          <cx:pt idx="725">9</cx:pt>
          <cx:pt idx="726">9</cx:pt>
          <cx:pt idx="727">9</cx:pt>
          <cx:pt idx="728">9</cx:pt>
          <cx:pt idx="729">9</cx:pt>
          <cx:pt idx="730">9</cx:pt>
          <cx:pt idx="731">9</cx:pt>
          <cx:pt idx="732">9</cx:pt>
          <cx:pt idx="733">9</cx:pt>
          <cx:pt idx="734">9</cx:pt>
          <cx:pt idx="735">9</cx:pt>
          <cx:pt idx="736">9</cx:pt>
          <cx:pt idx="737">9</cx:pt>
          <cx:pt idx="738">9</cx:pt>
          <cx:pt idx="739">9</cx:pt>
          <cx:pt idx="740">9</cx:pt>
          <cx:pt idx="741">9</cx:pt>
          <cx:pt idx="742">9</cx:pt>
          <cx:pt idx="743">9</cx:pt>
          <cx:pt idx="744">9</cx:pt>
          <cx:pt idx="745">9</cx:pt>
          <cx:pt idx="746">9</cx:pt>
          <cx:pt idx="747">9</cx:pt>
          <cx:pt idx="748">9</cx:pt>
          <cx:pt idx="749">9</cx:pt>
          <cx:pt idx="750">9</cx:pt>
          <cx:pt idx="751">9</cx:pt>
          <cx:pt idx="752">9</cx:pt>
          <cx:pt idx="753">8</cx:pt>
          <cx:pt idx="754">8</cx:pt>
          <cx:pt idx="755">8</cx:pt>
          <cx:pt idx="756">8</cx:pt>
          <cx:pt idx="757">8</cx:pt>
          <cx:pt idx="758">8</cx:pt>
          <cx:pt idx="759">8</cx:pt>
          <cx:pt idx="760">8</cx:pt>
          <cx:pt idx="761">8</cx:pt>
          <cx:pt idx="762">8</cx:pt>
          <cx:pt idx="763">8</cx:pt>
          <cx:pt idx="764">8</cx:pt>
          <cx:pt idx="765">8</cx:pt>
          <cx:pt idx="766">8</cx:pt>
          <cx:pt idx="767">8</cx:pt>
          <cx:pt idx="768">8</cx:pt>
          <cx:pt idx="769">8</cx:pt>
          <cx:pt idx="770">8</cx:pt>
          <cx:pt idx="771">8</cx:pt>
          <cx:pt idx="772">8</cx:pt>
          <cx:pt idx="773">8</cx:pt>
          <cx:pt idx="774">8</cx:pt>
          <cx:pt idx="775">8</cx:pt>
          <cx:pt idx="776">8</cx:pt>
          <cx:pt idx="777">8</cx:pt>
          <cx:pt idx="778">8</cx:pt>
          <cx:pt idx="779">8</cx:pt>
          <cx:pt idx="780">8</cx:pt>
          <cx:pt idx="781">8</cx:pt>
          <cx:pt idx="782">8</cx:pt>
          <cx:pt idx="783">8</cx:pt>
          <cx:pt idx="784">8</cx:pt>
          <cx:pt idx="785">8</cx:pt>
          <cx:pt idx="786">8</cx:pt>
          <cx:pt idx="787">8</cx:pt>
          <cx:pt idx="788">8</cx:pt>
          <cx:pt idx="789">8</cx:pt>
          <cx:pt idx="790">8</cx:pt>
          <cx:pt idx="791">8</cx:pt>
          <cx:pt idx="792">7</cx:pt>
          <cx:pt idx="793">7</cx:pt>
          <cx:pt idx="794">7</cx:pt>
          <cx:pt idx="795">7</cx:pt>
          <cx:pt idx="796">7</cx:pt>
          <cx:pt idx="797">7</cx:pt>
          <cx:pt idx="798">7</cx:pt>
          <cx:pt idx="799">7</cx:pt>
          <cx:pt idx="800">7</cx:pt>
          <cx:pt idx="801">7</cx:pt>
          <cx:pt idx="802">7</cx:pt>
          <cx:pt idx="803">7</cx:pt>
          <cx:pt idx="804">7</cx:pt>
          <cx:pt idx="805">7</cx:pt>
          <cx:pt idx="806">7</cx:pt>
          <cx:pt idx="807">7</cx:pt>
          <cx:pt idx="808">7</cx:pt>
          <cx:pt idx="809">7</cx:pt>
          <cx:pt idx="810">7</cx:pt>
          <cx:pt idx="811">7</cx:pt>
          <cx:pt idx="812">7</cx:pt>
          <cx:pt idx="813">7</cx:pt>
          <cx:pt idx="814">7</cx:pt>
          <cx:pt idx="815">7</cx:pt>
          <cx:pt idx="816">7</cx:pt>
          <cx:pt idx="817">7</cx:pt>
          <cx:pt idx="818">7</cx:pt>
          <cx:pt idx="819">7</cx:pt>
          <cx:pt idx="820">7</cx:pt>
          <cx:pt idx="821">7</cx:pt>
          <cx:pt idx="822">7</cx:pt>
          <cx:pt idx="823">7</cx:pt>
          <cx:pt idx="824">7</cx:pt>
          <cx:pt idx="825">7</cx:pt>
          <cx:pt idx="826">7</cx:pt>
          <cx:pt idx="827">7</cx:pt>
          <cx:pt idx="828">7</cx:pt>
          <cx:pt idx="829">7</cx:pt>
          <cx:pt idx="830">7</cx:pt>
          <cx:pt idx="831">7</cx:pt>
          <cx:pt idx="832">7</cx:pt>
          <cx:pt idx="833">6</cx:pt>
          <cx:pt idx="834">6</cx:pt>
          <cx:pt idx="835">6</cx:pt>
          <cx:pt idx="836">6</cx:pt>
          <cx:pt idx="837">6</cx:pt>
          <cx:pt idx="838">6</cx:pt>
          <cx:pt idx="839">6</cx:pt>
          <cx:pt idx="840">6</cx:pt>
          <cx:pt idx="841">6</cx:pt>
          <cx:pt idx="842">6</cx:pt>
          <cx:pt idx="843">6</cx:pt>
          <cx:pt idx="844">6</cx:pt>
          <cx:pt idx="845">6</cx:pt>
          <cx:pt idx="846">6</cx:pt>
          <cx:pt idx="847">6</cx:pt>
          <cx:pt idx="848">6</cx:pt>
          <cx:pt idx="849">6</cx:pt>
          <cx:pt idx="850">6</cx:pt>
          <cx:pt idx="851">6</cx:pt>
          <cx:pt idx="852">6</cx:pt>
          <cx:pt idx="853">6</cx:pt>
          <cx:pt idx="854">6</cx:pt>
          <cx:pt idx="855">6</cx:pt>
          <cx:pt idx="856">6</cx:pt>
          <cx:pt idx="857">6</cx:pt>
          <cx:pt idx="858">6</cx:pt>
          <cx:pt idx="859">6</cx:pt>
          <cx:pt idx="860">6</cx:pt>
          <cx:pt idx="861">6</cx:pt>
          <cx:pt idx="862">6</cx:pt>
          <cx:pt idx="863">6</cx:pt>
          <cx:pt idx="864">6</cx:pt>
          <cx:pt idx="865">6</cx:pt>
          <cx:pt idx="866">6</cx:pt>
          <cx:pt idx="867">6</cx:pt>
          <cx:pt idx="868">6</cx:pt>
          <cx:pt idx="869">6</cx:pt>
          <cx:pt idx="870">6</cx:pt>
          <cx:pt idx="871">6</cx:pt>
          <cx:pt idx="872">6</cx:pt>
          <cx:pt idx="873">6</cx:pt>
          <cx:pt idx="874">6</cx:pt>
          <cx:pt idx="875">6</cx:pt>
          <cx:pt idx="876">6</cx:pt>
          <cx:pt idx="877">6</cx:pt>
          <cx:pt idx="878">6</cx:pt>
          <cx:pt idx="879">6</cx:pt>
          <cx:pt idx="880">6</cx:pt>
          <cx:pt idx="881">6</cx:pt>
          <cx:pt idx="882">6</cx:pt>
          <cx:pt idx="883">6</cx:pt>
          <cx:pt idx="884">6</cx:pt>
          <cx:pt idx="885">5</cx:pt>
          <cx:pt idx="886">5</cx:pt>
          <cx:pt idx="887">5</cx:pt>
          <cx:pt idx="888">5</cx:pt>
          <cx:pt idx="889">5</cx:pt>
          <cx:pt idx="890">5</cx:pt>
          <cx:pt idx="891">5</cx:pt>
          <cx:pt idx="892">5</cx:pt>
          <cx:pt idx="893">5</cx:pt>
          <cx:pt idx="894">5</cx:pt>
          <cx:pt idx="895">5</cx:pt>
          <cx:pt idx="896">5</cx:pt>
          <cx:pt idx="897">5</cx:pt>
          <cx:pt idx="898">5</cx:pt>
          <cx:pt idx="899">5</cx:pt>
          <cx:pt idx="900">5</cx:pt>
          <cx:pt idx="901">5</cx:pt>
          <cx:pt idx="902">5</cx:pt>
          <cx:pt idx="903">5</cx:pt>
          <cx:pt idx="904">5</cx:pt>
          <cx:pt idx="905">5</cx:pt>
          <cx:pt idx="906">5</cx:pt>
          <cx:pt idx="907">5</cx:pt>
          <cx:pt idx="908">5</cx:pt>
          <cx:pt idx="909">5</cx:pt>
          <cx:pt idx="910">5</cx:pt>
          <cx:pt idx="911">5</cx:pt>
          <cx:pt idx="912">5</cx:pt>
          <cx:pt idx="913">5</cx:pt>
          <cx:pt idx="914">5</cx:pt>
          <cx:pt idx="915">5</cx:pt>
          <cx:pt idx="916">5</cx:pt>
          <cx:pt idx="917">5</cx:pt>
          <cx:pt idx="918">5</cx:pt>
          <cx:pt idx="919">5</cx:pt>
          <cx:pt idx="920">5</cx:pt>
          <cx:pt idx="921">5</cx:pt>
          <cx:pt idx="922">5</cx:pt>
          <cx:pt idx="923">5</cx:pt>
          <cx:pt idx="924">5</cx:pt>
          <cx:pt idx="925">5</cx:pt>
          <cx:pt idx="926">5</cx:pt>
          <cx:pt idx="927">5</cx:pt>
          <cx:pt idx="928">5</cx:pt>
          <cx:pt idx="929">5</cx:pt>
          <cx:pt idx="930">5</cx:pt>
          <cx:pt idx="931">5</cx:pt>
          <cx:pt idx="932">5</cx:pt>
          <cx:pt idx="933">5</cx:pt>
          <cx:pt idx="934">5</cx:pt>
          <cx:pt idx="935">5</cx:pt>
          <cx:pt idx="936">5</cx:pt>
          <cx:pt idx="937">5</cx:pt>
          <cx:pt idx="938">5</cx:pt>
          <cx:pt idx="939">5</cx:pt>
          <cx:pt idx="940">5</cx:pt>
          <cx:pt idx="941">5</cx:pt>
          <cx:pt idx="942">4</cx:pt>
          <cx:pt idx="943">4</cx:pt>
          <cx:pt idx="944">4</cx:pt>
          <cx:pt idx="945">4</cx:pt>
          <cx:pt idx="946">4</cx:pt>
          <cx:pt idx="947">4</cx:pt>
          <cx:pt idx="948">4</cx:pt>
          <cx:pt idx="949">4</cx:pt>
          <cx:pt idx="950">4</cx:pt>
          <cx:pt idx="951">4</cx:pt>
          <cx:pt idx="952">4</cx:pt>
          <cx:pt idx="953">4</cx:pt>
          <cx:pt idx="954">4</cx:pt>
          <cx:pt idx="955">4</cx:pt>
          <cx:pt idx="956">4</cx:pt>
          <cx:pt idx="957">4</cx:pt>
          <cx:pt idx="958">4</cx:pt>
          <cx:pt idx="959">4</cx:pt>
          <cx:pt idx="960">4</cx:pt>
          <cx:pt idx="961">4</cx:pt>
          <cx:pt idx="962">4</cx:pt>
          <cx:pt idx="963">4</cx:pt>
          <cx:pt idx="964">4</cx:pt>
          <cx:pt idx="965">4</cx:pt>
          <cx:pt idx="966">4</cx:pt>
          <cx:pt idx="967">4</cx:pt>
          <cx:pt idx="968">4</cx:pt>
          <cx:pt idx="969">4</cx:pt>
          <cx:pt idx="970">4</cx:pt>
          <cx:pt idx="971">4</cx:pt>
          <cx:pt idx="972">4</cx:pt>
          <cx:pt idx="973">4</cx:pt>
          <cx:pt idx="974">4</cx:pt>
          <cx:pt idx="975">4</cx:pt>
          <cx:pt idx="976">4</cx:pt>
          <cx:pt idx="977">4</cx:pt>
          <cx:pt idx="978">4</cx:pt>
          <cx:pt idx="979">4</cx:pt>
          <cx:pt idx="980">4</cx:pt>
          <cx:pt idx="981">4</cx:pt>
          <cx:pt idx="982">4</cx:pt>
          <cx:pt idx="983">4</cx:pt>
          <cx:pt idx="984">4</cx:pt>
          <cx:pt idx="985">4</cx:pt>
          <cx:pt idx="986">4</cx:pt>
          <cx:pt idx="987">4</cx:pt>
          <cx:pt idx="988">4</cx:pt>
          <cx:pt idx="989">4</cx:pt>
          <cx:pt idx="990">4</cx:pt>
          <cx:pt idx="991">4</cx:pt>
          <cx:pt idx="992">4</cx:pt>
          <cx:pt idx="993">4</cx:pt>
          <cx:pt idx="994">4</cx:pt>
          <cx:pt idx="995">4</cx:pt>
          <cx:pt idx="996">4</cx:pt>
          <cx:pt idx="997">4</cx:pt>
          <cx:pt idx="998">4</cx:pt>
          <cx:pt idx="999">4</cx:pt>
        </cx:lvl>
      </cx:numDim>
    </cx:data>
  </cx:chartData>
  <cx:chart>
    <cx:plotArea>
      <cx:plotAreaRegion>
        <cx:series layoutId="boxWhisker" uniqueId="{CFA6238C-3110-4F57-A9F9-61EFA0DF7728}">
          <cx:tx>
            <cx:txData>
              <cx:f>'Question 11 '!$D$28</cx:f>
              <cx:v>total_medals</cx:v>
            </cx:txData>
          </cx:tx>
          <cx:dataId val="0"/>
          <cx:layoutPr>
            <cx:visibility meanLine="1" meanMarker="1"/>
            <cx:statistics quartileMethod="exclusive"/>
          </cx:layoutPr>
        </cx:series>
      </cx:plotAreaRegion>
      <cx:axis id="0">
        <cx:catScaling gapWidth="1"/>
        <cx:tickLabels/>
      </cx:axis>
      <cx:axis id="1">
        <cx:valScaling/>
        <cx:majorGridlines/>
        <cx:tickLabels/>
      </cx:axis>
    </cx:plotArea>
    <cx:legend pos="b"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 14'!$C$30:$E$1029</cx:f>
        <cx:lvl ptCount="1000">
          <cx:pt idx="0">Football Men's Football</cx:pt>
          <cx:pt idx="1">Hockey Men's Hockey</cx:pt>
          <cx:pt idx="2">Ice Hockey Men's Ice Hockey</cx:pt>
          <cx:pt idx="3">Ice Hockey Men's Ice Hockey</cx:pt>
          <cx:pt idx="4">Water Polo Men's Water Polo</cx:pt>
          <cx:pt idx="5">Football Men's Football</cx:pt>
          <cx:pt idx="6">Ice Hockey Men's Ice Hockey</cx:pt>
          <cx:pt idx="7">Football Men's Football</cx:pt>
          <cx:pt idx="8">Football Men's Football</cx:pt>
          <cx:pt idx="9">Basketball Men's Basketball</cx:pt>
          <cx:pt idx="10">Rowing Men's Coxed Eights</cx:pt>
          <cx:pt idx="11">Football Men's Football</cx:pt>
          <cx:pt idx="12">Football Men's Football</cx:pt>
          <cx:pt idx="13">Ice Hockey Men's Ice Hockey</cx:pt>
          <cx:pt idx="14">Gymnastics Men's Team All-Around</cx:pt>
          <cx:pt idx="15">Hockey Men's Hockey</cx:pt>
          <cx:pt idx="16">Ice Hockey Men's Ice Hockey</cx:pt>
          <cx:pt idx="17">Hockey Women's Hockey</cx:pt>
          <cx:pt idx="18">Water Polo Men's Water Polo</cx:pt>
          <cx:pt idx="19">Ice Hockey Men's Ice Hockey</cx:pt>
          <cx:pt idx="20">Football Men's Football</cx:pt>
          <cx:pt idx="21">Water Polo Men's Water Polo</cx:pt>
          <cx:pt idx="22">Hockey Men's Hockey</cx:pt>
          <cx:pt idx="23">Ice Hockey Men's Ice Hockey</cx:pt>
          <cx:pt idx="24">Ice Hockey Men's Ice Hockey</cx:pt>
          <cx:pt idx="25">Hockey Men's Hockey</cx:pt>
          <cx:pt idx="26">Ice Hockey Men's Ice Hockey</cx:pt>
          <cx:pt idx="27">Water Polo Men's Water Polo</cx:pt>
          <cx:pt idx="28">Football Men's Football</cx:pt>
          <cx:pt idx="29">Football Men's Football</cx:pt>
          <cx:pt idx="30">Water Polo Men's Water Polo</cx:pt>
          <cx:pt idx="31">Basketball Women's Basketball</cx:pt>
          <cx:pt idx="32">Rowing Men's Coxed Eights</cx:pt>
          <cx:pt idx="33">Volleyball Women's Volleyball</cx:pt>
          <cx:pt idx="34">Gymnastics Men's Team All-Around</cx:pt>
          <cx:pt idx="35">Ice Hockey Men's Ice Hockey</cx:pt>
          <cx:pt idx="36">Rowing Men's Coxed Eights</cx:pt>
          <cx:pt idx="37">Fencing Men's epee, Team</cx:pt>
          <cx:pt idx="38">Water Polo Men's Water Polo</cx:pt>
          <cx:pt idx="39">Football Men's Football</cx:pt>
          <cx:pt idx="40">Handball Men's Handball</cx:pt>
          <cx:pt idx="41">Football Men's Football</cx:pt>
          <cx:pt idx="42">Hockey Men's Hockey</cx:pt>
          <cx:pt idx="43">Rowing Men's Coxed Eights</cx:pt>
          <cx:pt idx="44">Basketball Men's Basketball</cx:pt>
          <cx:pt idx="45">Hockey Men's Hockey</cx:pt>
          <cx:pt idx="46">Rowing Men's Coxed Eights</cx:pt>
          <cx:pt idx="47">Baseball Men's Baseball</cx:pt>
          <cx:pt idx="48">Gymnastics Men's Team All-Around</cx:pt>
          <cx:pt idx="49">Rowing Men's Coxed Fours</cx:pt>
          <cx:pt idx="50">Hockey Men's Hockey</cx:pt>
          <cx:pt idx="51">Water Polo Men's Water Polo</cx:pt>
          <cx:pt idx="52">Gymnastics Women's Team All-Around</cx:pt>
          <cx:pt idx="53">Ice Hockey Women's Ice Hockey</cx:pt>
          <cx:pt idx="54">Fencing Men's Sabre, Team</cx:pt>
          <cx:pt idx="55">Gymnastics Men's Team All-Around</cx:pt>
          <cx:pt idx="56">Swimming Men's 4 x 200 metres Freestyle Relay</cx:pt>
          <cx:pt idx="57">Ice Hockey Men's Ice Hockey</cx:pt>
          <cx:pt idx="58">Swimming Men's 4 x 100 metres Medley Relay</cx:pt>
          <cx:pt idx="59">Football Men's Football</cx:pt>
          <cx:pt idx="60">Volleyball Women's Volleyball</cx:pt>
          <cx:pt idx="61">Rowing Men's Coxless Fours</cx:pt>
          <cx:pt idx="62">Basketball Men's Basketball</cx:pt>
          <cx:pt idx="63">Football Men's Football</cx:pt>
          <cx:pt idx="64">Ice Hockey Men's Ice Hockey</cx:pt>
          <cx:pt idx="65">Gymnastics Men's Team All-Around</cx:pt>
          <cx:pt idx="66">Basketball Men's Basketball</cx:pt>
          <cx:pt idx="67">Water Polo Men's Water Polo</cx:pt>
          <cx:pt idx="68">Football Men's Football</cx:pt>
          <cx:pt idx="69">Handball Women's Handball</cx:pt>
          <cx:pt idx="70">Handball Men's Handball</cx:pt>
          <cx:pt idx="71">Volleyball Men's Volleyball</cx:pt>
          <cx:pt idx="72">Hockey Men's Hockey</cx:pt>
          <cx:pt idx="73">Hockey Men's Hockey</cx:pt>
          <cx:pt idx="74">Cycling Men's Team Pursuit, 4,000 metres</cx:pt>
          <cx:pt idx="75">Ice Hockey Men's Ice Hockey</cx:pt>
          <cx:pt idx="76">Basketball Men's Basketball</cx:pt>
          <cx:pt idx="77">Basketball Men's Basketball</cx:pt>
          <cx:pt idx="78">Football Men's Football</cx:pt>
          <cx:pt idx="79">Hockey Men's Hockey</cx:pt>
          <cx:pt idx="80">Handball Men's Handball</cx:pt>
          <cx:pt idx="81">Gymnastics Men's Team All-Around</cx:pt>
          <cx:pt idx="82">Handball Men's Handball</cx:pt>
          <cx:pt idx="83">Volleyball Men's Volleyball</cx:pt>
          <cx:pt idx="84">Swimming Men's 4 x 200 metres Freestyle Relay</cx:pt>
          <cx:pt idx="85">Ice Hockey Men's Ice Hockey</cx:pt>
          <cx:pt idx="86">Football Men's Football</cx:pt>
          <cx:pt idx="87">Athletics Men's 4 x 100 metres Relay</cx:pt>
          <cx:pt idx="88">Hockey Men's Hockey</cx:pt>
          <cx:pt idx="89">Handball Women's Handball</cx:pt>
          <cx:pt idx="90">Athletics Women's 4 x 100 metres Relay</cx:pt>
          <cx:pt idx="91">Hockey Men's Hockey</cx:pt>
          <cx:pt idx="92">Ice Hockey Men's Ice Hockey</cx:pt>
          <cx:pt idx="93">Fencing Men's epee, Team</cx:pt>
          <cx:pt idx="94">Water Polo Men's Water Polo</cx:pt>
          <cx:pt idx="95">Athletics Men's 4 x 400 metres Relay</cx:pt>
          <cx:pt idx="96">Rowing Men's Coxed Eights</cx:pt>
          <cx:pt idx="97">Ice Hockey Men's Ice Hockey</cx:pt>
          <cx:pt idx="98">Football Men's Football</cx:pt>
          <cx:pt idx="99">Rowing Men's Coxed Eights</cx:pt>
          <cx:pt idx="100">Athletics Men's 4 x 100 metres Relay</cx:pt>
          <cx:pt idx="101">Hockey Men's Hockey</cx:pt>
          <cx:pt idx="102">Volleyball Men's Volleyball</cx:pt>
          <cx:pt idx="103">Swimming Women's 4 x 100 metres Medley Relay</cx:pt>
          <cx:pt idx="104">Gymnastics Men's Team All-Around</cx:pt>
          <cx:pt idx="105">Rowing Men's Coxed Eights</cx:pt>
          <cx:pt idx="106">Rowing Men's Coxed Eights</cx:pt>
          <cx:pt idx="107">Handball Women's Handball</cx:pt>
          <cx:pt idx="108">Basketball Men's Basketball</cx:pt>
          <cx:pt idx="109">Water Polo Men's Water Polo</cx:pt>
          <cx:pt idx="110">Swimming Men's 4 x 100 metres Freestyle Relay</cx:pt>
          <cx:pt idx="111">Rowing Men's Coxed Eights</cx:pt>
          <cx:pt idx="112">Water Polo Men's Water Polo</cx:pt>
          <cx:pt idx="113">Hockey Men's Hockey</cx:pt>
          <cx:pt idx="114">Football Men's Football</cx:pt>
          <cx:pt idx="115">Swimming Men's 4 x 200 metres Freestyle Relay</cx:pt>
          <cx:pt idx="116">Football Men's Football</cx:pt>
          <cx:pt idx="117">Water Polo Men's Water Polo</cx:pt>
          <cx:pt idx="118">Basketball Men's Basketball</cx:pt>
          <cx:pt idx="119">Fencing Men's Sabre, Team</cx:pt>
          <cx:pt idx="120">Ice Hockey Men's Ice Hockey</cx:pt>
          <cx:pt idx="121">Handball Women's Handball</cx:pt>
          <cx:pt idx="122">Water Polo Men's Water Polo</cx:pt>
          <cx:pt idx="123">Rowing Men's Coxed Eights</cx:pt>
          <cx:pt idx="124">Hockey Men's Hockey</cx:pt>
          <cx:pt idx="125">Ice Hockey Men's Ice Hockey</cx:pt>
          <cx:pt idx="126">Fencing Men's Foil, Team</cx:pt>
          <cx:pt idx="127">Handball Men's Handball</cx:pt>
          <cx:pt idx="128">Fencing Men's Sabre, Team</cx:pt>
          <cx:pt idx="129">Football Men's Football</cx:pt>
          <cx:pt idx="130">Ice Hockey Men's Ice Hockey</cx:pt>
          <cx:pt idx="131">Fencing Men's Foil, Team</cx:pt>
          <cx:pt idx="132">Hockey Women's Hockey</cx:pt>
          <cx:pt idx="133">Bobsleigh Men's Four</cx:pt>
          <cx:pt idx="134">Fencing Men's Foil, Team</cx:pt>
          <cx:pt idx="135">Ice Hockey Men's Ice Hockey</cx:pt>
          <cx:pt idx="136">Basketball Women's Basketball</cx:pt>
          <cx:pt idx="137">Basketball Men's Basketball</cx:pt>
          <cx:pt idx="138">Ice Hockey Men's Ice Hockey</cx:pt>
          <cx:pt idx="139">Fencing Men's epee, Team</cx:pt>
          <cx:pt idx="140">Handball Men's Handball</cx:pt>
          <cx:pt idx="141">Basketball Men's Basketball</cx:pt>
          <cx:pt idx="142">Football Men's Football</cx:pt>
          <cx:pt idx="143">Water Polo Men's Water Polo</cx:pt>
          <cx:pt idx="144">Ice Hockey Men's Ice Hockey</cx:pt>
          <cx:pt idx="145">Hockey Women's Hockey</cx:pt>
          <cx:pt idx="146">Hockey Men's Hockey</cx:pt>
          <cx:pt idx="147">Swimming Men's 4 x 100 metres Medley Relay</cx:pt>
          <cx:pt idx="148">Handball Women's Handball</cx:pt>
          <cx:pt idx="149">Ice Hockey Men's Ice Hockey</cx:pt>
          <cx:pt idx="150">Fencing Men's Foil, Team</cx:pt>
          <cx:pt idx="151">Fencing Men's Sabre, Team</cx:pt>
          <cx:pt idx="152">Rowing Men's Coxed Pairs</cx:pt>
          <cx:pt idx="153">Football Men's Football</cx:pt>
          <cx:pt idx="154">Water Polo Men's Water Polo</cx:pt>
          <cx:pt idx="155">Ice Hockey Men's Ice Hockey</cx:pt>
          <cx:pt idx="156">Hockey Men's Hockey</cx:pt>
          <cx:pt idx="157">Volleyball Women's Volleyball</cx:pt>
          <cx:pt idx="158">Rowing Men's Coxed Eights</cx:pt>
          <cx:pt idx="159">Basketball Men's Basketball</cx:pt>
          <cx:pt idx="160">Swimming Men's 4 x 200 metres Freestyle Relay</cx:pt>
          <cx:pt idx="161">Fencing Men's Sabre, Team</cx:pt>
          <cx:pt idx="162">Basketball Men's Basketball</cx:pt>
          <cx:pt idx="163">Gymnastics Men's Team All-Around</cx:pt>
          <cx:pt idx="164">Swimming Women's 4 x 100 metres Freestyle Relay</cx:pt>
          <cx:pt idx="165">Water Polo Men's Water Polo</cx:pt>
          <cx:pt idx="166">Gymnastics Men's Team All-Around</cx:pt>
          <cx:pt idx="167">Volleyball Women's Volleyball</cx:pt>
          <cx:pt idx="168">Football Women's Football</cx:pt>
          <cx:pt idx="169">Football Men's Football</cx:pt>
          <cx:pt idx="170">Gymnastics Men's Team All-Around</cx:pt>
          <cx:pt idx="171">Fencing Men's epee, Team</cx:pt>
          <cx:pt idx="172">Basketball Men's Basketball</cx:pt>
          <cx:pt idx="173">Cycling Men's Team Pursuit, 4,000 metres</cx:pt>
          <cx:pt idx="174">Volleyball Women's Volleyball</cx:pt>
          <cx:pt idx="175">Rowing Men's Coxed Eights</cx:pt>
          <cx:pt idx="176">Basketball Women's Basketball</cx:pt>
          <cx:pt idx="177">Gymnastics Men's Team All-Around</cx:pt>
          <cx:pt idx="178">Ice Hockey Men's Ice Hockey</cx:pt>
          <cx:pt idx="179">Gymnastics Men's Team All-Around</cx:pt>
          <cx:pt idx="180">Handball Men's Handball</cx:pt>
          <cx:pt idx="181">Gymnastics Men's Team All-Around</cx:pt>
          <cx:pt idx="182">Football Men's Football</cx:pt>
          <cx:pt idx="183">Hockey Men's Hockey</cx:pt>
          <cx:pt idx="184">Canoeing Men's Kayak Doubles, 1,000 metres</cx:pt>
          <cx:pt idx="185">Handball Men's Handball</cx:pt>
          <cx:pt idx="186">Ice Hockey Men's Ice Hockey</cx:pt>
          <cx:pt idx="187">Hockey Women's Hockey</cx:pt>
          <cx:pt idx="188">Handball Women's Handball</cx:pt>
          <cx:pt idx="189">Basketball Women's Basketball</cx:pt>
          <cx:pt idx="190">Handball Men's Handball</cx:pt>
          <cx:pt idx="191">Hockey Women's Hockey</cx:pt>
          <cx:pt idx="192">Swimming Women's 4 x 100 metres Freestyle Relay</cx:pt>
          <cx:pt idx="193">Football Women's Football</cx:pt>
          <cx:pt idx="194">Hockey Men's Hockey</cx:pt>
          <cx:pt idx="195">Volleyball Men's Volleyball</cx:pt>
          <cx:pt idx="196">Gymnastics Women's Team All-Around</cx:pt>
          <cx:pt idx="197">Handball Women's Handball</cx:pt>
          <cx:pt idx="198">Athletics Men's 4 x 400 metres Relay</cx:pt>
          <cx:pt idx="199">Hockey Men's Hockey</cx:pt>
          <cx:pt idx="200">Handball Women's Handball</cx:pt>
          <cx:pt idx="201">Athletics Men's 4 x 100 metres Relay</cx:pt>
          <cx:pt idx="202">Football Men's Football</cx:pt>
          <cx:pt idx="203">Baseball Men's Baseball</cx:pt>
          <cx:pt idx="204">Hockey Men's Hockey</cx:pt>
          <cx:pt idx="205">Gymnastics Men's Team All-Around</cx:pt>
          <cx:pt idx="206">Volleyball Women's Volleyball</cx:pt>
          <cx:pt idx="207">Volleyball Men's Volleyball</cx:pt>
          <cx:pt idx="208">Basketball Men's Basketball</cx:pt>
          <cx:pt idx="209">Rowing Men's Coxed Eights</cx:pt>
          <cx:pt idx="210">Handball Men's Handball</cx:pt>
          <cx:pt idx="211">Swimming Men's 4 x 200 metres Freestyle Relay</cx:pt>
          <cx:pt idx="212">Hockey Women's Hockey</cx:pt>
          <cx:pt idx="213">Athletics Women's 4 x 400 metres Relay</cx:pt>
          <cx:pt idx="214">Basketball Men's Basketball</cx:pt>
          <cx:pt idx="215">Rowing Men's Coxed Eights</cx:pt>
          <cx:pt idx="216">Rowing Men's Coxed Eights</cx:pt>
          <cx:pt idx="217">Handball Men's Handball</cx:pt>
          <cx:pt idx="218">Basketball Men's Basketball</cx:pt>
          <cx:pt idx="219">Handball Men's Handball</cx:pt>
          <cx:pt idx="220">Hockey Women's Hockey</cx:pt>
          <cx:pt idx="221">Ice Hockey Men's Ice Hockey</cx:pt>
          <cx:pt idx="222">Fencing Men's Sabre, Team</cx:pt>
          <cx:pt idx="223">Football Women's Football</cx:pt>
          <cx:pt idx="224">Swimming Men's 4 x 200 metres Freestyle Relay</cx:pt>
          <cx:pt idx="225">Swimming Men's 4 x 100 metres Medley Relay</cx:pt>
          <cx:pt idx="226">Bobsleigh Men's Four</cx:pt>
          <cx:pt idx="227">Equestrianism Mixed Three-Day Event, Team</cx:pt>
          <cx:pt idx="228">Rowing Men's Coxed Eights</cx:pt>
          <cx:pt idx="229">Rowing Men's Coxless Fours</cx:pt>
          <cx:pt idx="230">Basketball Women's Basketball</cx:pt>
          <cx:pt idx="231">Hockey Women's Hockey</cx:pt>
          <cx:pt idx="232">Ice Hockey Women's Ice Hockey</cx:pt>
          <cx:pt idx="233">Rowing Men's Coxed Eights</cx:pt>
          <cx:pt idx="234">Rhythmic Gymnastics Women's Group</cx:pt>
          <cx:pt idx="235">Baseball Men's Baseball</cx:pt>
          <cx:pt idx="236">Hockey Men's Hockey</cx:pt>
          <cx:pt idx="237">Football Men's Football</cx:pt>
          <cx:pt idx="238">Hockey Men's Hockey</cx:pt>
          <cx:pt idx="239">Athletics Men's 4 x 400 metres Relay</cx:pt>
          <cx:pt idx="240">Ice Hockey Men's Ice Hockey</cx:pt>
          <cx:pt idx="241">Rowing Women's Coxed Eights</cx:pt>
          <cx:pt idx="242">Rowing Men's Coxed Eights</cx:pt>
          <cx:pt idx="243">Hockey Men's Hockey</cx:pt>
          <cx:pt idx="244">Volleyball Women's Volleyball</cx:pt>
          <cx:pt idx="245">Hockey Men's Hockey</cx:pt>
          <cx:pt idx="246">Football Men's Football</cx:pt>
          <cx:pt idx="247">Rowing Men's Coxless Fours</cx:pt>
          <cx:pt idx="248">Fencing Men's epee, Team</cx:pt>
          <cx:pt idx="249">Athletics Women's 4 x 100 metres Relay</cx:pt>
          <cx:pt idx="250">Gymnastics Women's Team All-Around</cx:pt>
          <cx:pt idx="251">Handball Women's Handball</cx:pt>
          <cx:pt idx="252">Water Polo Men's Water Polo</cx:pt>
          <cx:pt idx="253">Rowing Men's Coxed Eights</cx:pt>
          <cx:pt idx="254">Football Women's Football</cx:pt>
          <cx:pt idx="255">Volleyball Women's Volleyball</cx:pt>
          <cx:pt idx="256">Gymnastics Women's Team All-Around</cx:pt>
          <cx:pt idx="257">Handball Men's Handball</cx:pt>
          <cx:pt idx="258">Athletics Men's 4 x 100 metres Relay</cx:pt>
          <cx:pt idx="259">Swimming Men's 4 x 200 metres Freestyle Relay</cx:pt>
          <cx:pt idx="260">Fencing Men's Foil, Team</cx:pt>
          <cx:pt idx="261">Hockey Men's Hockey</cx:pt>
          <cx:pt idx="262">Cross Country Skiing Men's 4 x 10 kilometres Relay</cx:pt>
          <cx:pt idx="263">Hockey Men's Hockey</cx:pt>
          <cx:pt idx="264">Football Men's Football</cx:pt>
          <cx:pt idx="265">Rowing Men's Coxless Fours</cx:pt>
          <cx:pt idx="266">Gymnastics Men's Team All-Around</cx:pt>
          <cx:pt idx="267">Basketball Men's Basketball</cx:pt>
          <cx:pt idx="268">Basketball Men's Basketball</cx:pt>
          <cx:pt idx="269">Softball Women's Softball</cx:pt>
          <cx:pt idx="270">Cross Country Skiing Women's 4 x 5 kilometres Relay</cx:pt>
          <cx:pt idx="271">Fencing Men's epee, Individual</cx:pt>
          <cx:pt idx="272">Bobsleigh Men's Four</cx:pt>
          <cx:pt idx="273">Hockey Men's Hockey</cx:pt>
          <cx:pt idx="274">Water Polo Men's Water Polo</cx:pt>
          <cx:pt idx="275">Fencing Men's Foil, Team</cx:pt>
          <cx:pt idx="276">Baseball Men's Baseball</cx:pt>
          <cx:pt idx="277">Volleyball Men's Volleyball</cx:pt>
          <cx:pt idx="278">Rowing Men's Coxed Fours</cx:pt>
          <cx:pt idx="279">Handball Men's Handball</cx:pt>
          <cx:pt idx="280">Water Polo Men's Water Polo</cx:pt>
          <cx:pt idx="281">Hockey Women's Hockey</cx:pt>
          <cx:pt idx="282">Gymnastics Men's Team All-Around</cx:pt>
          <cx:pt idx="283">Football Men's Football</cx:pt>
          <cx:pt idx="284">Baseball Men's Baseball</cx:pt>
          <cx:pt idx="285">Gymnastics Women's Team All-Around</cx:pt>
          <cx:pt idx="286">Basketball Men's Basketball</cx:pt>
          <cx:pt idx="287">Ice Hockey Men's Ice Hockey</cx:pt>
          <cx:pt idx="288">Basketball Women's Basketball</cx:pt>
          <cx:pt idx="289">Handball Women's Handball</cx:pt>
          <cx:pt idx="290">Baseball Men's Baseball</cx:pt>
          <cx:pt idx="291">Football Men's Football</cx:pt>
          <cx:pt idx="292">Ice Hockey Men's Ice Hockey</cx:pt>
          <cx:pt idx="293">Handball Women's Handball</cx:pt>
          <cx:pt idx="294">Swimming Women's 4 x 100 metres Freestyle Relay</cx:pt>
          <cx:pt idx="295">Nordic Combined Men's Team</cx:pt>
          <cx:pt idx="296">Rowing Men's Coxless Fours</cx:pt>
          <cx:pt idx="297">Handball Men's Handball</cx:pt>
          <cx:pt idx="298">Gymnastics Men's Team All-Around</cx:pt>
          <cx:pt idx="299">Gymnastics Women's Team All-Around</cx:pt>
          <cx:pt idx="300">Fencing Men's Sabre, Team</cx:pt>
          <cx:pt idx="301">Handball Women's Handball</cx:pt>
          <cx:pt idx="302">Handball Men's Handball</cx:pt>
          <cx:pt idx="303">Basketball Women's Basketball</cx:pt>
          <cx:pt idx="304">Volleyball Women's Volleyball</cx:pt>
          <cx:pt idx="305">Gymnastics Men's Team All-Around</cx:pt>
          <cx:pt idx="306">Baseball Men's Baseball</cx:pt>
          <cx:pt idx="307">Gymnastics Women's Team All-Around</cx:pt>
          <cx:pt idx="308">Football Men's Football</cx:pt>
          <cx:pt idx="309">Gymnastics Women's Team All-Around</cx:pt>
          <cx:pt idx="310">Biathlon Men's 4 x 7.5 kilometres Relay</cx:pt>
          <cx:pt idx="311">Volleyball Men's Volleyball</cx:pt>
          <cx:pt idx="312">Gymnastics Men's Team All-Around</cx:pt>
          <cx:pt idx="313">Fencing Men's Sabre, Team</cx:pt>
          <cx:pt idx="314">Cycling Men's Team Pursuit, 4,000 metres</cx:pt>
          <cx:pt idx="315">Handball Women's Handball</cx:pt>
          <cx:pt idx="316">Biathlon Men's 4 x 7.5 kilometres Relay</cx:pt>
          <cx:pt idx="317">Swimming Women's 4 x 100 metres Freestyle Relay</cx:pt>
          <cx:pt idx="318">Basketball Men's Basketball</cx:pt>
          <cx:pt idx="319">Cycling Men's Team Pursuit, 4,000 metres</cx:pt>
          <cx:pt idx="320">Sailing Mixed Two Person Heavyweight Dinghy</cx:pt>
          <cx:pt idx="321">Volleyball Men's Volleyball</cx:pt>
          <cx:pt idx="322">Swimming Women's 4 x 100 metres Freestyle Relay</cx:pt>
          <cx:pt idx="323">Athletics Women's 4 x 100 metres Relay</cx:pt>
          <cx:pt idx="324">Basketball Men's Basketball</cx:pt>
          <cx:pt idx="325">Canoeing Men's Canadian Doubles, 1,000 metres</cx:pt>
          <cx:pt idx="326">Athletics Men's 4 x 400 metres Relay</cx:pt>
          <cx:pt idx="327">Athletics Women's 4 x 100 metres Relay</cx:pt>
          <cx:pt idx="328">Athletics Women's 4 x 100 metres Relay</cx:pt>
          <cx:pt idx="329">Hockey Women's Hockey</cx:pt>
          <cx:pt idx="330">Basketball Women's Basketball</cx:pt>
          <cx:pt idx="331">Rowing Women's Coxed Eights</cx:pt>
          <cx:pt idx="332">Athletics Women's 4 x 400 metres Relay</cx:pt>
          <cx:pt idx="333">Athletics Men's 4 x 100 metres Relay</cx:pt>
          <cx:pt idx="334">Athletics Men's 4 x 100 metres Relay</cx:pt>
          <cx:pt idx="335">Rowing Men's Coxed Eights</cx:pt>
          <cx:pt idx="336">Equestrianism Mixed Three-Day Event, Team</cx:pt>
          <cx:pt idx="337">Athletics Men's 4 x 400 metres Relay</cx:pt>
          <cx:pt idx="338">Fencing Men's Foil, Team</cx:pt>
          <cx:pt idx="339">Volleyball Men's Volleyball</cx:pt>
          <cx:pt idx="340">Football Men's Football</cx:pt>
          <cx:pt idx="341">Volleyball Men's Volleyball</cx:pt>
          <cx:pt idx="342">Gymnastics Women's Team All-Around</cx:pt>
          <cx:pt idx="343">Fencing Men's Sabre, Team</cx:pt>
          <cx:pt idx="344">Basketball Women's Basketball</cx:pt>
          <cx:pt idx="345">Fencing Men's Sabre, Team</cx:pt>
          <cx:pt idx="346">Swimming Women's 4 x 100 metres Medley Relay</cx:pt>
          <cx:pt idx="347">Ice Hockey Women's Ice Hockey</cx:pt>
          <cx:pt idx="348">Swimming Women's 4 x 100 metres Freestyle Relay</cx:pt>
          <cx:pt idx="349">Basketball Men's Basketball</cx:pt>
          <cx:pt idx="350">Baseball Men's Baseball</cx:pt>
          <cx:pt idx="351">Football Women's Football</cx:pt>
          <cx:pt idx="352">Gymnastics Men's Team All-Around</cx:pt>
          <cx:pt idx="353">Rowing Men's Coxless Fours</cx:pt>
          <cx:pt idx="354">Baseball Men's Baseball</cx:pt>
          <cx:pt idx="355">Athletics Women's 4 x 100 metres Relay</cx:pt>
          <cx:pt idx="356">Volleyball Men's Volleyball</cx:pt>
          <cx:pt idx="357">Swimming Women's 4 x 100 metres Medley Relay</cx:pt>
          <cx:pt idx="358">Gymnastics Men's Team All-Around, Swedish System</cx:pt>
          <cx:pt idx="359">Basketball Women's Basketball</cx:pt>
          <cx:pt idx="360">Football Women's Football</cx:pt>
          <cx:pt idx="361">Gymnastics Women's Team All-Around</cx:pt>
          <cx:pt idx="362">Handball Men's Handball</cx:pt>
          <cx:pt idx="363">Swimming Men's 4 x 200 metres Freestyle Relay</cx:pt>
          <cx:pt idx="364">Volleyball Women's Volleyball</cx:pt>
          <cx:pt idx="365">Athletics Men's 4 x 100 metres Relay</cx:pt>
          <cx:pt idx="366">Cycling Men's Sprint</cx:pt>
          <cx:pt idx="367">Swimming Men's 4 x 200 metres Freestyle Relay</cx:pt>
          <cx:pt idx="368">Swimming Women's 4 x 100 metres Freestyle Relay</cx:pt>
          <cx:pt idx="369">Rowing Men's Coxless Fours</cx:pt>
          <cx:pt idx="370">Athletics Women's 4 x 100 metres Relay</cx:pt>
          <cx:pt idx="371">Cross Country Skiing Men's 4 x 10 kilometres Relay</cx:pt>
          <cx:pt idx="372">Water Polo Men's Water Polo</cx:pt>
          <cx:pt idx="373">Water Polo Men's Water Polo</cx:pt>
          <cx:pt idx="374">Fencing Men's epee, Individual</cx:pt>
          <cx:pt idx="375">Rowing Men's Coxed Fours</cx:pt>
          <cx:pt idx="376">Swimming Men's 4 x 200 metres Freestyle Relay</cx:pt>
          <cx:pt idx="377">Rowing Men's Coxed Eights</cx:pt>
          <cx:pt idx="378">Bobsleigh Men's Four</cx:pt>
          <cx:pt idx="379">Rowing Men's Coxed Eights</cx:pt>
          <cx:pt idx="380">Handball Men's Handball</cx:pt>
          <cx:pt idx="381">Volleyball Men's Volleyball</cx:pt>
          <cx:pt idx="382">Water Polo Women's Water Polo</cx:pt>
          <cx:pt idx="383">Sailing Mixed Three Person Keelboat</cx:pt>
          <cx:pt idx="384">Cycling Men's Team Pursuit, 4,000 metres</cx:pt>
          <cx:pt idx="385">Equestrianism Mixed Jumping, Team</cx:pt>
          <cx:pt idx="386">Swimming Men's 4 x 100 metres Freestyle Relay</cx:pt>
          <cx:pt idx="387">Cross Country Skiing Men's 4 x 10 kilometres Relay</cx:pt>
          <cx:pt idx="388">Cycling Men's Road Race, Team</cx:pt>
          <cx:pt idx="389">Handball Men's Handball</cx:pt>
          <cx:pt idx="390">Fencing Women's Foil, Team</cx:pt>
          <cx:pt idx="391">Athletics Men's 100 metres</cx:pt>
          <cx:pt idx="392">Water Polo Men's Water Polo</cx:pt>
          <cx:pt idx="393">Volleyball Men's Volleyball</cx:pt>
          <cx:pt idx="394">Hockey Women's Hockey</cx:pt>
          <cx:pt idx="395">Water Polo Men's Water Polo</cx:pt>
          <cx:pt idx="396">Gymnastics Women's Team All-Around</cx:pt>
          <cx:pt idx="397">Swimming Women's 4 x 100 metres Freestyle Relay</cx:pt>
          <cx:pt idx="398">Boxing Men's Flyweight</cx:pt>
          <cx:pt idx="399">Hockey Men's Hockey</cx:pt>
          <cx:pt idx="400">Rowing Men's Coxed Fours</cx:pt>
          <cx:pt idx="401">Handball Men's Handball</cx:pt>
          <cx:pt idx="402">Gymnastics Men's Team All-Around, Swedish System</cx:pt>
          <cx:pt idx="403">Volleyball Women's Volleyball</cx:pt>
          <cx:pt idx="404">Football Women's Football</cx:pt>
          <cx:pt idx="405">Football Women's Football</cx:pt>
          <cx:pt idx="406">Handball Women's Handball</cx:pt>
          <cx:pt idx="407">Ice Hockey Women's Ice Hockey</cx:pt>
          <cx:pt idx="408">Cycling Men's Team Pursuit, 4,000 metres</cx:pt>
          <cx:pt idx="409">Handball Women's Handball</cx:pt>
          <cx:pt idx="410">Rowing Men's Single Sculls</cx:pt>
          <cx:pt idx="411">Swimming Men's 4 x 100 metres Freestyle Relay</cx:pt>
          <cx:pt idx="412">Football Women's Football</cx:pt>
          <cx:pt idx="413">Gymnastics Women's Team All-Around</cx:pt>
          <cx:pt idx="414">Rowing Men's Coxless Fours</cx:pt>
          <cx:pt idx="415">Basketball Women's Basketball</cx:pt>
          <cx:pt idx="416">Swimming Women's 4 x 100 metres Medley Relay</cx:pt>
          <cx:pt idx="417">Hockey Women's Hockey</cx:pt>
          <cx:pt idx="418">Ice Hockey Men's Ice Hockey</cx:pt>
          <cx:pt idx="419">Hockey Men's Hockey</cx:pt>
          <cx:pt idx="420">Tug-Of-War Men's Tug-Of-War</cx:pt>
          <cx:pt idx="421">Boxing Men's Flyweight</cx:pt>
          <cx:pt idx="422">Football Men's Football</cx:pt>
          <cx:pt idx="423">Canoeing Men's Kayak Fours, 1,000 metres</cx:pt>
          <cx:pt idx="424">Equestrianism Mixed Jumping, Team</cx:pt>
          <cx:pt idx="425">Rowing Men's Coxed Eights</cx:pt>
          <cx:pt idx="426">Athletics Men's 4 x 100 metres Relay</cx:pt>
          <cx:pt idx="427">Swimming Women's 4 x 100 metres Freestyle Relay</cx:pt>
          <cx:pt idx="428">Swimming Men's 4 x 100 metres Medley Relay</cx:pt>
          <cx:pt idx="429">Water Polo Men's Water Polo</cx:pt>
          <cx:pt idx="430">Fencing Men's Foil, Team</cx:pt>
          <cx:pt idx="431">Athletics Men's Discus Throw</cx:pt>
          <cx:pt idx="432">Synchronized Swimming Women's Team</cx:pt>
          <cx:pt idx="433">Swimming Men's 4 x 100 metres Medley Relay</cx:pt>
          <cx:pt idx="434">Athletics Men's 4 x 400 metres Relay</cx:pt>
          <cx:pt idx="435">Gymnastics Men's Team All-Around, Free System</cx:pt>
          <cx:pt idx="436">Canoeing Men's Canadian Singles, Slalom</cx:pt>
          <cx:pt idx="437">Handball Men's Handball</cx:pt>
          <cx:pt idx="438">Swimming Men's 4 x 100 metres Freestyle Relay</cx:pt>
          <cx:pt idx="439">Water Polo Men's Water Polo</cx:pt>
          <cx:pt idx="440">Athletics Men's 4 x 100 metres Relay</cx:pt>
          <cx:pt idx="441">Fencing Men's Foil, Team</cx:pt>
          <cx:pt idx="442">Athletics Women's 4 x 100 metres Relay</cx:pt>
          <cx:pt idx="443">Speed Skating Men's 500 metres</cx:pt>
          <cx:pt idx="444">Hockey Men's Hockey</cx:pt>
          <cx:pt idx="445">Rowing Women's Coxed Eights</cx:pt>
          <cx:pt idx="446">Handball Women's Handball</cx:pt>
          <cx:pt idx="447">Ice Hockey Women's Ice Hockey</cx:pt>
          <cx:pt idx="448">Swimming Women's 4 x 100 metres Medley Relay</cx:pt>
          <cx:pt idx="449">Volleyball Women's Volleyball</cx:pt>
          <cx:pt idx="450">Fencing Men's epee, Team</cx:pt>
          <cx:pt idx="451">Ice Hockey Men's Ice Hockey</cx:pt>
          <cx:pt idx="452">Rowing Men's Coxed Fours</cx:pt>
          <cx:pt idx="453">Athletics Women's 4 x 100 metres Relay</cx:pt>
          <cx:pt idx="454">Rowing Men's Coxed Eights</cx:pt>
          <cx:pt idx="455">Baseball Men's Baseball</cx:pt>
          <cx:pt idx="456">Cycling Men's Individual Pursuit, 4,000 metres</cx:pt>
          <cx:pt idx="457">Volleyball Women's Volleyball</cx:pt>
          <cx:pt idx="458">Rowing Men's Coxed Fours</cx:pt>
          <cx:pt idx="459">Fencing Men's epee, Team</cx:pt>
          <cx:pt idx="460">Fencing Men's epee, Team</cx:pt>
          <cx:pt idx="461">Gymnastics Men's Team All-Around, Free System</cx:pt>
          <cx:pt idx="462">Swimming Women's 4 x 100 metres Medley Relay</cx:pt>
          <cx:pt idx="463">Water Polo Women's Water Polo</cx:pt>
          <cx:pt idx="464">Athletics Men's 4 x 400 metres Relay</cx:pt>
          <cx:pt idx="465">Cycling Men's Team Pursuit, 4,000 metres</cx:pt>
          <cx:pt idx="466">Gymnastics Men's Team All-Around</cx:pt>
          <cx:pt idx="467">Rowing Women's Coxed Eights</cx:pt>
          <cx:pt idx="468">Volleyball Women's Volleyball</cx:pt>
          <cx:pt idx="469">Gymnastics Women's Team All-Around</cx:pt>
          <cx:pt idx="470">Athletics Women's 4 x 400 metres Relay</cx:pt>
          <cx:pt idx="471">Athletics Men's 4 x 100 metres Relay</cx:pt>
          <cx:pt idx="472">Rowing Men's Double Sculls</cx:pt>
          <cx:pt idx="473">Handball Women's Handball</cx:pt>
          <cx:pt idx="474">Hockey Women's Hockey</cx:pt>
          <cx:pt idx="475">Water Polo Men's Water Polo</cx:pt>
          <cx:pt idx="476">Hockey Men's Hockey</cx:pt>
          <cx:pt idx="477">Fencing Men's epee, Team</cx:pt>
          <cx:pt idx="478">Rowing Women's Coxed Eights</cx:pt>
          <cx:pt idx="479">Volleyball Men's Volleyball</cx:pt>
          <cx:pt idx="480">Basketball Men's Basketball</cx:pt>
          <cx:pt idx="481">Water Polo Women's Water Polo</cx:pt>
          <cx:pt idx="482">Fencing Men's epee, Team</cx:pt>
          <cx:pt idx="483">Bobsleigh Men's Two</cx:pt>
          <cx:pt idx="484">Fencing Men's epee, Team</cx:pt>
          <cx:pt idx="485">Cross Country Skiing Men's 4 x 10 kilometres Relay</cx:pt>
          <cx:pt idx="486">Fencing Men's epee, Team</cx:pt>
          <cx:pt idx="487">Volleyball Women's Volleyball</cx:pt>
          <cx:pt idx="488">Rowing Women's Coxed Eights</cx:pt>
          <cx:pt idx="489">Basketball Men's Basketball</cx:pt>
          <cx:pt idx="490">Swimming Men's 100 metres Freestyle</cx:pt>
          <cx:pt idx="491">Cross Country Skiing Men's 4 x 10 kilometres Relay</cx:pt>
          <cx:pt idx="492">Handball Women's Handball</cx:pt>
          <cx:pt idx="493">Swimming Men's 4 x 200 metres Freestyle Relay</cx:pt>
          <cx:pt idx="494">Gymnastics Women's Team All-Around</cx:pt>
          <cx:pt idx="495">Water Polo Women's Water Polo</cx:pt>
          <cx:pt idx="496">Athletics Men's 110 metres Hurdles</cx:pt>
          <cx:pt idx="497">Hockey Women's Hockey</cx:pt>
          <cx:pt idx="498">Swimming Women's 4 x 100 metres Medley Relay</cx:pt>
          <cx:pt idx="499">Water Polo Men's Water Polo</cx:pt>
          <cx:pt idx="500">Hockey Men's Hockey</cx:pt>
          <cx:pt idx="501">Gymnastics Men's Team All-Around, Free System</cx:pt>
          <cx:pt idx="502">Fencing Men's Sabre, Team</cx:pt>
          <cx:pt idx="503">Fencing Men's epee, Team</cx:pt>
          <cx:pt idx="504">Volleyball Men's Volleyball</cx:pt>
          <cx:pt idx="505">Ice Hockey Men's Ice Hockey</cx:pt>
          <cx:pt idx="506">Cycling Men's Team Pursuit, 4,000 metres</cx:pt>
          <cx:pt idx="507">Handball Women's Handball</cx:pt>
          <cx:pt idx="508">Baseball Men's Baseball</cx:pt>
          <cx:pt idx="509">Rowing Men's Coxed Pairs</cx:pt>
          <cx:pt idx="510">Canoeing Men's Kayak Fours, 1,000 metres</cx:pt>
          <cx:pt idx="511">Fencing Men's Sabre, Team</cx:pt>
          <cx:pt idx="512">Water Polo Men's Water Polo</cx:pt>
          <cx:pt idx="513">Ski Jumping Men's Large Hill, Team</cx:pt>
          <cx:pt idx="514">Equestrianism Mixed Dressage, Team</cx:pt>
          <cx:pt idx="515">Cycling Men's 100 kilometres Team Time Trial</cx:pt>
          <cx:pt idx="516">Volleyball Men's Volleyball</cx:pt>
          <cx:pt idx="517">Ice Hockey Men's Ice Hockey</cx:pt>
          <cx:pt idx="518">Water Polo Men's Water Polo</cx:pt>
          <cx:pt idx="519">Figure Skating Men's Singles</cx:pt>
          <cx:pt idx="520">Gymnastics Men's Team All-Around</cx:pt>
          <cx:pt idx="521">Hockey Women's Hockey</cx:pt>
          <cx:pt idx="522">Gymnastics Men's Team All-Around, Swedish System</cx:pt>
          <cx:pt idx="523">Rowing Women's Coxed Eights</cx:pt>
          <cx:pt idx="524">Athletics Women's 4 x 400 metres Relay</cx:pt>
          <cx:pt idx="525">Football Men's Football</cx:pt>
          <cx:pt idx="526">Cycling Men's Team Pursuit, 4,000 metres</cx:pt>
          <cx:pt idx="527">Fencing Men's epee, Team</cx:pt>
          <cx:pt idx="528">Athletics Men's 4 x 100 metres Relay</cx:pt>
          <cx:pt idx="529">Ice Hockey Men's Ice Hockey</cx:pt>
          <cx:pt idx="530">Basketball Women's Basketball</cx:pt>
          <cx:pt idx="531">Ice Hockey Men's Ice Hockey</cx:pt>
          <cx:pt idx="532">Athletics Men's Pole Vault</cx:pt>
          <cx:pt idx="533">Ice Hockey Women's Ice Hockey</cx:pt>
          <cx:pt idx="534">Swimming Men's 4 x 100 metres Medley Relay</cx:pt>
          <cx:pt idx="535">Swimming Women's 4 x 100 metres Freestyle Relay</cx:pt>
          <cx:pt idx="536">Swimming Men's 4 x 200 metres Freestyle Relay</cx:pt>
          <cx:pt idx="537">Volleyball Men's Volleyball</cx:pt>
          <cx:pt idx="538">Fencing Men's epee, Team</cx:pt>
          <cx:pt idx="539">Handball Men's Handball</cx:pt>
          <cx:pt idx="540">Athletics Men's 4 x 400 metres Relay</cx:pt>
          <cx:pt idx="541">Synchronized Swimming Women's Team</cx:pt>
          <cx:pt idx="542">Baseball Men's Baseball</cx:pt>
          <cx:pt idx="543">Swimming Men's 4 x 200 metres Freestyle Relay</cx:pt>
          <cx:pt idx="544">Volleyball Women's Volleyball</cx:pt>
          <cx:pt idx="545">Softball Women's Softball</cx:pt>
          <cx:pt idx="546">Water Polo Women's Water Polo</cx:pt>
          <cx:pt idx="547">Figure Skating Mixed Pairs</cx:pt>
          <cx:pt idx="548">Rowing Men's Coxless Fours</cx:pt>
          <cx:pt idx="549">Rowing Men's Lightweight Coxless Fours</cx:pt>
          <cx:pt idx="550">Equestrianism Mixed Jumping, Team</cx:pt>
          <cx:pt idx="551">Rowing Men's Quadruple Sculls</cx:pt>
          <cx:pt idx="552">Canoeing Men's Canadian Doubles, 1,000 metres</cx:pt>
          <cx:pt idx="553">Gymnastics Women's Team All-Around</cx:pt>
          <cx:pt idx="554">Hockey Women's Hockey</cx:pt>
          <cx:pt idx="555">Diving Men's Springboard</cx:pt>
          <cx:pt idx="556">Swimming Men's 4 x 200 metres Freestyle Relay</cx:pt>
          <cx:pt idx="557">Swimming Men's 4 x 200 metres Freestyle Relay</cx:pt>
          <cx:pt idx="558">Hockey Women's Hockey</cx:pt>
          <cx:pt idx="559">Fencing Men's Sabre, Team</cx:pt>
          <cx:pt idx="560">Ice Hockey Women's Ice Hockey</cx:pt>
          <cx:pt idx="561">Fencing Men's Foil, Team</cx:pt>
          <cx:pt idx="562">Cycling Men's Team Pursuit, 4,000 metres</cx:pt>
          <cx:pt idx="563">Weightlifting Men's Featherweight</cx:pt>
          <cx:pt idx="564">Football Men's Football</cx:pt>
          <cx:pt idx="565">Ice Hockey Men's Ice Hockey</cx:pt>
          <cx:pt idx="566">Archery Men's Team</cx:pt>
          <cx:pt idx="567">Rowing Men's Coxed Fours</cx:pt>
          <cx:pt idx="568">Rowing Women's Coxed Eights</cx:pt>
          <cx:pt idx="569">Athletics Women's 4 x 400 metres Relay</cx:pt>
          <cx:pt idx="570">Hockey Women's Hockey</cx:pt>
          <cx:pt idx="571">Boxing Men's Lightweight</cx:pt>
          <cx:pt idx="572">Boxing Men's Bantamweight</cx:pt>
          <cx:pt idx="573">Volleyball Men's Volleyball</cx:pt>
          <cx:pt idx="574">Athletics Men's 4 x 400 metres Relay</cx:pt>
          <cx:pt idx="575">Rowing Men's Coxed Eights</cx:pt>
          <cx:pt idx="576">Rowing Men's Coxless Pairs</cx:pt>
          <cx:pt idx="577">Water Polo Women's Water Polo</cx:pt>
          <cx:pt idx="578">Tennis Men's Singles</cx:pt>
          <cx:pt idx="579">Hockey Women's Hockey</cx:pt>
          <cx:pt idx="580">Handball Men's Handball</cx:pt>
          <cx:pt idx="581">Figure Skating Mixed Pairs</cx:pt>
          <cx:pt idx="582">Gymnastics Men's Team All-Around</cx:pt>
          <cx:pt idx="583">Cycling Men's Team Pursuit, 4,000 metres</cx:pt>
          <cx:pt idx="584">Water Polo Women's Water Polo</cx:pt>
          <cx:pt idx="585">Rowing Women's Coxed Eights</cx:pt>
          <cx:pt idx="586">Rowing Women's Coxed Eights</cx:pt>
          <cx:pt idx="587">Swimming Men's 4 x 200 metres Freestyle Relay</cx:pt>
          <cx:pt idx="588">Swimming Men's 4 x 100 metres Medley Relay</cx:pt>
          <cx:pt idx="589">Gymnastics Women's Team All-Around</cx:pt>
          <cx:pt idx="590">Fencing Men's epee, Team</cx:pt>
          <cx:pt idx="591">Athletics Women's 4 x 100 metres Relay</cx:pt>
          <cx:pt idx="592">Cycling Men's Team Pursuit, 4,000 metres</cx:pt>
          <cx:pt idx="593">Volleyball Men's Volleyball</cx:pt>
          <cx:pt idx="594">Softball Women's Softball</cx:pt>
          <cx:pt idx="595">Basketball Men's Basketball</cx:pt>
          <cx:pt idx="596">Swimming Women's 4 x 100 metres Freestyle Relay</cx:pt>
          <cx:pt idx="597">Sailing Mixed Two Person Keelboat</cx:pt>
          <cx:pt idx="598">Swimming Men's 4 x 100 metres Medley Relay</cx:pt>
          <cx:pt idx="599">Judo Men's Half-Middleweight</cx:pt>
          <cx:pt idx="600">Sailing Mixed Two Person Keelboat</cx:pt>
          <cx:pt idx="601">Athletics Men's Triple Jump</cx:pt>
          <cx:pt idx="602">Athletics Men's 1,500 metres</cx:pt>
          <cx:pt idx="603">Cycling Men's Road Race, Team</cx:pt>
          <cx:pt idx="604">Football Men's Football</cx:pt>
          <cx:pt idx="605">Rowing Women's Coxless Pairs</cx:pt>
          <cx:pt idx="606">Cycling Men's Sprint</cx:pt>
          <cx:pt idx="607">Short Track Speed Skating Men's 5,000 metres Relay</cx:pt>
          <cx:pt idx="608">Wrestling Men's Featherweight, Freestyle</cx:pt>
          <cx:pt idx="609">Sailing Mixed Multihull</cx:pt>
          <cx:pt idx="610">Synchronized Swimming Women's Team</cx:pt>
          <cx:pt idx="611">Volleyball Women's Volleyball</cx:pt>
          <cx:pt idx="612">Athletics Men's 4 x 400 metres Relay</cx:pt>
          <cx:pt idx="613">Ice Hockey Women's Ice Hockey</cx:pt>
          <cx:pt idx="614">Fencing Men's epee, Team</cx:pt>
          <cx:pt idx="615">Figure Skating Mixed Pairs</cx:pt>
          <cx:pt idx="616">Ice Hockey Men's Ice Hockey</cx:pt>
          <cx:pt idx="617">Canoeing Men's Kayak Fours, 1,000 metres</cx:pt>
          <cx:pt idx="618">Basketball Women's Basketball</cx:pt>
          <cx:pt idx="619">Gymnastics Women's Team All-Around</cx:pt>
          <cx:pt idx="620">Rowing Women's Coxed Eights</cx:pt>
          <cx:pt idx="621">Swimming Men's 4 x 100 metres Freestyle Relay</cx:pt>
          <cx:pt idx="622">Swimming Women's 4 x 100 metres Medley Relay</cx:pt>
          <cx:pt idx="623">Handball Men's Handball</cx:pt>
          <cx:pt idx="624">Cross Country Skiing Men's 4 x 10 kilometres Relay</cx:pt>
          <cx:pt idx="625">Handball Women's Handball</cx:pt>
          <cx:pt idx="626">Weightlifting Men's Lightweight</cx:pt>
          <cx:pt idx="627">Fencing Men's Foil, Team</cx:pt>
          <cx:pt idx="628">Hockey Men's Hockey</cx:pt>
          <cx:pt idx="629">Biathlon Men's 4 x 7.5 kilometres Relay</cx:pt>
          <cx:pt idx="630">Basketball Women's Basketball</cx:pt>
          <cx:pt idx="631">Basketball Men's Basketball</cx:pt>
          <cx:pt idx="632">Synchronized Swimming Women's Team</cx:pt>
          <cx:pt idx="633">Athletics Women's 4 x 100 metres Relay</cx:pt>
          <cx:pt idx="634">Rowing Men's Coxless Fours</cx:pt>
          <cx:pt idx="635">Swimming Men's 4 x 100 metres Freestyle Relay</cx:pt>
          <cx:pt idx="636">Gymnastics Women's Floor Exercise</cx:pt>
          <cx:pt idx="637">Athletics Men's Pole Vault</cx:pt>
          <cx:pt idx="638">Football Women's Football</cx:pt>
          <cx:pt idx="639">Athletics Men's Long Jump</cx:pt>
          <cx:pt idx="640">Athletics Men's Long Jump</cx:pt>
          <cx:pt idx="641">Football Men's Football</cx:pt>
          <cx:pt idx="642">Volleyball Women's Volleyball</cx:pt>
          <cx:pt idx="643">Athletics Men's 4 x 100 metres Relay</cx:pt>
          <cx:pt idx="644">Fencing Women's Foil, Team</cx:pt>
          <cx:pt idx="645">Rowing Men's Quadruple Sculls</cx:pt>
          <cx:pt idx="646">Athletics Men's Shot Put</cx:pt>
          <cx:pt idx="647">Handball Men's Handball</cx:pt>
          <cx:pt idx="648">Rowing Men's Coxed Fours</cx:pt>
          <cx:pt idx="649">Basketball Women's Basketball</cx:pt>
          <cx:pt idx="650">Gymnastics Men's Team All-Around</cx:pt>
          <cx:pt idx="651">Basketball Men's Basketball</cx:pt>
          <cx:pt idx="652">Athletics Men's 4 x 100 metres Relay</cx:pt>
          <cx:pt idx="653">Boxing Men's Flyweight</cx:pt>
          <cx:pt idx="654">Rowing Women's Coxed Eights</cx:pt>
          <cx:pt idx="655">Fencing Men's Foil, Team</cx:pt>
          <cx:pt idx="656">Hockey Women's Hockey</cx:pt>
          <cx:pt idx="657">Fencing Men's epee, Team</cx:pt>
          <cx:pt idx="658">Swimming Men's 4 x 100 metres Medley Relay</cx:pt>
          <cx:pt idx="659">Handball Women's Handball</cx:pt>
          <cx:pt idx="660">Basketball Men's Basketball</cx:pt>
          <cx:pt idx="661">Canoeing Women's Kayak Singles, 500 metres</cx:pt>
          <cx:pt idx="662">Softball Women's Softball</cx:pt>
          <cx:pt idx="663">Water Polo Men's Water Polo</cx:pt>
          <cx:pt idx="664">Swimming Women's 4 x 100 metres Medley Relay</cx:pt>
          <cx:pt idx="665">Rowing Women's Coxed Eights</cx:pt>
          <cx:pt idx="666">Athletics Men's 4 x 400 metres Relay</cx:pt>
          <cx:pt idx="667">Basketball Women's Basketball</cx:pt>
          <cx:pt idx="668">Sailing Mixed Three Person Keelboat</cx:pt>
          <cx:pt idx="669">Ice Hockey Men's Ice Hockey</cx:pt>
          <cx:pt idx="670">Rowing Men's Double Sculls</cx:pt>
          <cx:pt idx="671">Athletics Men's 800 metres</cx:pt>
          <cx:pt idx="672">Volleyball Men's Volleyball</cx:pt>
          <cx:pt idx="673">Cross Country Skiing Men's 4 x 10 kilometres Relay</cx:pt>
          <cx:pt idx="674">Fencing Men's Foil, Team</cx:pt>
          <cx:pt idx="675">Rugby Men's Rugby</cx:pt>
          <cx:pt idx="676">Rowing Men's Coxed Eights</cx:pt>
          <cx:pt idx="677">Fencing Men's Foil, Team</cx:pt>
          <cx:pt idx="678">Canoeing Men's Kayak Doubles, 1,000 metres</cx:pt>
          <cx:pt idx="679">Swimming Men's 4 x 200 metres Freestyle Relay</cx:pt>
          <cx:pt idx="680">Baseball Men's Baseball</cx:pt>
          <cx:pt idx="681">Fencing Men's Sabre, Team</cx:pt>
          <cx:pt idx="682">Alpine Skiing Men's Combined</cx:pt>
          <cx:pt idx="683">Ice Hockey Women's Ice Hockey</cx:pt>
          <cx:pt idx="684">Rowing Men's Coxed Eights</cx:pt>
          <cx:pt idx="685">Equestrianism Mixed Dressage, Team</cx:pt>
          <cx:pt idx="686">Volleyball Women's Volleyball</cx:pt>
          <cx:pt idx="687">Swimming Women's 4 x 100 metres Medley Relay</cx:pt>
          <cx:pt idx="688">Rowing Men's Coxed Eights</cx:pt>
          <cx:pt idx="689">Synchronized Swimming Women's Team</cx:pt>
          <cx:pt idx="690">Archery Women's Team</cx:pt>
          <cx:pt idx="691">Gymnastics Men's Team All-Around</cx:pt>
          <cx:pt idx="692">Rowing Men's Coxless Fours</cx:pt>
          <cx:pt idx="693">Softball Women's Softball</cx:pt>
          <cx:pt idx="694">Canoeing Men's Kayak Fours, 1,000 metres</cx:pt>
          <cx:pt idx="695">Volleyball Women's Volleyball</cx:pt>
          <cx:pt idx="696">Athletics Men's High Jump</cx:pt>
          <cx:pt idx="697">Athletics Men's 4 x 400 metres Relay</cx:pt>
          <cx:pt idx="698">Ice Hockey Women's Ice Hockey</cx:pt>
          <cx:pt idx="699">Athletics Women's 4 x 100 metres Relay</cx:pt>
          <cx:pt idx="700">Athletics Men's 5,000 metres</cx:pt>
          <cx:pt idx="701">Boxing Men's Lightweight</cx:pt>
          <cx:pt idx="702">Fencing Men's Foil, Team</cx:pt>
          <cx:pt idx="703">Sailing Mixed 8 metres</cx:pt>
          <cx:pt idx="704">Fencing Men's Foil, Individual</cx:pt>
          <cx:pt idx="705">Modern Pentathlon Men's Team</cx:pt>
          <cx:pt idx="706">Swimming Men's 200 metres Backstroke</cx:pt>
          <cx:pt idx="707">Ice Hockey Men's Ice Hockey</cx:pt>
          <cx:pt idx="708">Water Polo Women's Water Polo</cx:pt>
          <cx:pt idx="709">Cross Country Skiing Men's 4 x 10 kilometres Relay</cx:pt>
          <cx:pt idx="710">Volleyball Women's Volleyball</cx:pt>
          <cx:pt idx="711">Alpine Skiing Women's Combined</cx:pt>
          <cx:pt idx="712">Volleyball Men's Volleyball</cx:pt>
          <cx:pt idx="713">Ice Hockey Men's Ice Hockey</cx:pt>
          <cx:pt idx="714">Diving Women's Platform</cx:pt>
          <cx:pt idx="715">Ice Hockey Women's Ice Hockey</cx:pt>
          <cx:pt idx="716">Ice Hockey Women's Ice Hockey</cx:pt>
          <cx:pt idx="717">Softball Women's Softball</cx:pt>
          <cx:pt idx="718">Athletics Women's 100 metres</cx:pt>
          <cx:pt idx="719">Athletics Women's 200 metres</cx:pt>
          <cx:pt idx="720">Fencing Men's epee, Team</cx:pt>
          <cx:pt idx="721">Swimming Women's 4 x 100 metres Freestyle Relay</cx:pt>
          <cx:pt idx="722">Athletics Men's 4 x 100 metres Relay</cx:pt>
          <cx:pt idx="723">Swimming Women's 4 x 100 metres Freestyle Relay</cx:pt>
          <cx:pt idx="724">Swimming Women's 4 x 100 metres Freestyle Relay</cx:pt>
          <cx:pt idx="725">Athletics Men's 4 x 400 metres Relay</cx:pt>
          <cx:pt idx="726">Equestrianism Mixed Three-Day Event, Team</cx:pt>
          <cx:pt idx="727">Water Polo Men's Water Polo</cx:pt>
          <cx:pt idx="728">Volleyball Men's Volleyball</cx:pt>
          <cx:pt idx="729">Swimming Women's 4 x 100 metres Freestyle Relay</cx:pt>
          <cx:pt idx="730">Ice Hockey Men's Ice Hockey</cx:pt>
          <cx:pt idx="731">Curling Men's Curling</cx:pt>
          <cx:pt idx="732">Fencing Men's epee, Team</cx:pt>
          <cx:pt idx="733">Wrestling Men's Heavyweight, Freestyle</cx:pt>
          <cx:pt idx="734">Fencing Men's Sabre, Individual</cx:pt>
          <cx:pt idx="735">Synchronized Swimming Women's Team</cx:pt>
          <cx:pt idx="736">Equestrianism Mixed Jumping, Team</cx:pt>
          <cx:pt idx="737">Gymnastics Women's Team All-Around</cx:pt>
          <cx:pt idx="738">Canoeing Women's Kayak Doubles, 500 metres</cx:pt>
          <cx:pt idx="739">Gymnastics Men's Team All-Around</cx:pt>
          <cx:pt idx="740">Gymnastics Men's Parallel Bars</cx:pt>
          <cx:pt idx="741">Hockey Men's Hockey</cx:pt>
          <cx:pt idx="742">Football Women's Football</cx:pt>
          <cx:pt idx="743">Swimming Men's 4 x 100 metres Medley Relay</cx:pt>
          <cx:pt idx="744">Basketball Women's Basketball</cx:pt>
          <cx:pt idx="745">Rowing Men's Coxed Fours</cx:pt>
          <cx:pt idx="746">Swimming Men's 4 x 100 metres Medley Relay</cx:pt>
          <cx:pt idx="747">Swimming Women's 800 metres Freestyle</cx:pt>
          <cx:pt idx="748">Cycling Men's Team Pursuit, 4,000 metres</cx:pt>
          <cx:pt idx="749">Ski Jumping Men's Large Hill, Team</cx:pt>
          <cx:pt idx="750">Rowing Men's Coxless Fours</cx:pt>
          <cx:pt idx="751">Volleyball Men's Volleyball</cx:pt>
          <cx:pt idx="752">Fencing Men's Sabre, Team</cx:pt>
          <cx:pt idx="753">Hockey Men's Hockey</cx:pt>
          <cx:pt idx="754">Fencing Men's Foil, Team</cx:pt>
          <cx:pt idx="755">Athletics Men's Shot Put</cx:pt>
          <cx:pt idx="756">Basketball Women's Basketball</cx:pt>
          <cx:pt idx="757">Fencing Men's epee, Team</cx:pt>
          <cx:pt idx="758">Football Women's Football</cx:pt>
          <cx:pt idx="759">Handball Men's Handball</cx:pt>
          <cx:pt idx="760">Fencing Men's Sabre, Team</cx:pt>
          <cx:pt idx="761">Rowing Women's Quadruple Sculls</cx:pt>
          <cx:pt idx="762">Fencing Women's epee, Team</cx:pt>
          <cx:pt idx="763">Rowing Men's Coxed Eights</cx:pt>
          <cx:pt idx="764">Polo Men's Polo</cx:pt>
          <cx:pt idx="765">Softball Women's Softball</cx:pt>
          <cx:pt idx="766">Equestrianism Mixed Three-Day Event, Team</cx:pt>
          <cx:pt idx="767">Cross Country Skiing Men's 4 x 10 kilometres Relay</cx:pt>
          <cx:pt idx="768">Handball Women's Handball</cx:pt>
          <cx:pt idx="769">Athletics Women's Shot Put</cx:pt>
          <cx:pt idx="770">Cycling Men's Tandem Sprint, 2,000 metres</cx:pt>
          <cx:pt idx="771">Athletics Men's 20 kilometres Walk</cx:pt>
          <cx:pt idx="772">Swimming Women's 4 x 200 metres Freestyle Relay</cx:pt>
          <cx:pt idx="773">Hockey Women's Hockey</cx:pt>
          <cx:pt idx="774">Hockey Men's Hockey</cx:pt>
          <cx:pt idx="775">Football Women's Football</cx:pt>
          <cx:pt idx="776">Fencing Men's epee, Team</cx:pt>
          <cx:pt idx="777">Athletics Men's 3,000 metres Steeplechase</cx:pt>
          <cx:pt idx="778">Fencing Men's Sabre, Team</cx:pt>
          <cx:pt idx="779">Athletics Women's 4 x 400 metres Relay</cx:pt>
          <cx:pt idx="780">Rowing Men's Coxed Eights</cx:pt>
          <cx:pt idx="781">Cycling Men's 1,000 metres Time Trial</cx:pt>
          <cx:pt idx="782">Swimming Men's 4 x 100 metres Medley Relay</cx:pt>
          <cx:pt idx="783">Gymnastics Men's Team All-Around</cx:pt>
          <cx:pt idx="784">Handball Men's Handball</cx:pt>
          <cx:pt idx="785">Athletics Men's 4 x 400 metres Relay</cx:pt>
          <cx:pt idx="786">Swimming Men's 4 x 100 metres Freestyle Relay</cx:pt>
          <cx:pt idx="787">Fencing Men's Sabre, Team</cx:pt>
          <cx:pt idx="788">Fencing Men's Sabre, Team</cx:pt>
          <cx:pt idx="789">Bobsleigh Men's Two</cx:pt>
          <cx:pt idx="790">Canoeing Women's Kayak Fours, 500 metres</cx:pt>
          <cx:pt idx="791">Biathlon Men's 4 x 7.5 kilometres Relay</cx:pt>
          <cx:pt idx="792">Handball Men's Handball</cx:pt>
          <cx:pt idx="793">Fencing Men's epee, Team</cx:pt>
          <cx:pt idx="794">Swimming Men's 1,500 metres Freestyle</cx:pt>
          <cx:pt idx="795">Cycling Men's Team Pursuit, 4,000 metres</cx:pt>
          <cx:pt idx="796">Gymnastics Men's Team All-Around</cx:pt>
          <cx:pt idx="797">Rowing Men's Coxed Fours</cx:pt>
          <cx:pt idx="798">Baseball Men's Baseball</cx:pt>
          <cx:pt idx="799">Athletics Men's Pole Vault</cx:pt>
          <cx:pt idx="800">Hockey Women's Hockey</cx:pt>
          <cx:pt idx="801">Baseball Men's Baseball</cx:pt>
          <cx:pt idx="802">Athletics Men's Long Jump</cx:pt>
          <cx:pt idx="803">Equestrianism Mixed Jumping, Team</cx:pt>
          <cx:pt idx="804">Alpine Skiing Men's Slalom</cx:pt>
          <cx:pt idx="805">Luge Mixed (Men)'s Doubles</cx:pt>
          <cx:pt idx="806">Canoeing Women's Kayak Singles, 500 metres</cx:pt>
          <cx:pt idx="807">Gymnastics Women's Team All-Around</cx:pt>
          <cx:pt idx="808">Swimming Men's 4 x 100 metres Medley Relay</cx:pt>
          <cx:pt idx="809">Rowing Men's Double Sculls</cx:pt>
          <cx:pt idx="810">Gymnastics Men's Team All-Around</cx:pt>
          <cx:pt idx="811">Swimming Men's 4 x 100 metres Medley Relay</cx:pt>
          <cx:pt idx="812">Athletics Men's Hammer Throw</cx:pt>
          <cx:pt idx="813">Wrestling Men's Lightweight, Greco-Roman</cx:pt>
          <cx:pt idx="814">Ice Hockey Men's Ice Hockey</cx:pt>
          <cx:pt idx="815">Ice Hockey Women's Ice Hockey</cx:pt>
          <cx:pt idx="816">Equestrianism Mixed Three-Day Event, Team</cx:pt>
          <cx:pt idx="817">Football Women's Football</cx:pt>
          <cx:pt idx="818">Sailing Mixed 8 metres</cx:pt>
          <cx:pt idx="819">Short Track Speed Skating Men's 5,000 metres Relay</cx:pt>
          <cx:pt idx="820">Rowing Men's Coxless Fours</cx:pt>
          <cx:pt idx="821">Football Men's Football</cx:pt>
          <cx:pt idx="822">Swimming Women's 4 x 200 metres Freestyle Relay</cx:pt>
          <cx:pt idx="823">Athletics Men's 400 metres</cx:pt>
          <cx:pt idx="824">Canoeing Women's Kayak Fours, 500 metres</cx:pt>
          <cx:pt idx="825">Shooting Men's Free Rifle, Three Positions, 300 metres, Team</cx:pt>
          <cx:pt idx="826">Figure Skating Women's Singles</cx:pt>
          <cx:pt idx="827">Fencing Women's epee, Team</cx:pt>
          <cx:pt idx="828">Handball Men's Handball</cx:pt>
          <cx:pt idx="829">Sailing Mixed 6 metres</cx:pt>
          <cx:pt idx="830">Rowing Men's Coxed Fours</cx:pt>
          <cx:pt idx="831">Swimming Women's 4 x 100 metres Medley Relay</cx:pt>
          <cx:pt idx="832">Rowing Men's Coxed Pairs</cx:pt>
          <cx:pt idx="833">Hockey Men's Hockey</cx:pt>
          <cx:pt idx="834">Hockey Men's Hockey</cx:pt>
          <cx:pt idx="835">Athletics Men's 4 x 400 metres Relay</cx:pt>
          <cx:pt idx="836">Fencing Men's Foil, Team</cx:pt>
          <cx:pt idx="837">Gymnastics Women's Individual All-Around</cx:pt>
          <cx:pt idx="838">Gymnastics Women's Uneven Bars</cx:pt>
          <cx:pt idx="839">Wrestling Men's Light-Heavyweight, Freestyle</cx:pt>
          <cx:pt idx="840">Rhythmic Gymnastics Women's Group</cx:pt>
          <cx:pt idx="841">Handball Men's Handball</cx:pt>
          <cx:pt idx="842">Basketball Men's Basketball</cx:pt>
          <cx:pt idx="843">Athletics Men's Marathon</cx:pt>
          <cx:pt idx="844">Rowing Men's Coxed Fours</cx:pt>
          <cx:pt idx="845">Rowing Men's Coxed Fours</cx:pt>
          <cx:pt idx="846">Athletics Men's 4 x 400 metres Relay</cx:pt>
          <cx:pt idx="847">Basketball Women's Basketball</cx:pt>
          <cx:pt idx="848">Softball Women's Softball</cx:pt>
          <cx:pt idx="849">Cross Country Skiing Women's 4 x 5 kilometres Relay</cx:pt>
          <cx:pt idx="850">Cycling Men's Team Pursuit, 4,000 metres</cx:pt>
          <cx:pt idx="851">Fencing Men's Sabre, Team</cx:pt>
          <cx:pt idx="852">Wrestling Men's Lightweight, Freestyle</cx:pt>
          <cx:pt idx="853">Athletics Men's Decathlon</cx:pt>
          <cx:pt idx="854">Handball Women's Handball</cx:pt>
          <cx:pt idx="855">Shooting Men's Small-Bore Rifle, Prone, 50 metres</cx:pt>
          <cx:pt idx="856">Fencing Men's Sabre, Team</cx:pt>
          <cx:pt idx="857">Wrestling Men's Featherweight, Greco-Roman</cx:pt>
          <cx:pt idx="858">Handball Men's Handball</cx:pt>
          <cx:pt idx="859">Rugby Men's Rugby</cx:pt>
          <cx:pt idx="860">Sailing Mixed 12 metres</cx:pt>
          <cx:pt idx="861">Gymnastics Women's Team All-Around</cx:pt>
          <cx:pt idx="862">Equestrianism Mixed Three-Day Event, Team</cx:pt>
          <cx:pt idx="863">Boxing Men's Bantamweight</cx:pt>
          <cx:pt idx="864">Bobsleigh Men's Two</cx:pt>
          <cx:pt idx="865">Tug-Of-War Men's Tug-Of-War</cx:pt>
          <cx:pt idx="866">Tennis Men's Doubles</cx:pt>
          <cx:pt idx="867">Football Men's Football</cx:pt>
          <cx:pt idx="868">Basketball Men's Basketball</cx:pt>
          <cx:pt idx="869">Cycling Men's Team Pursuit, 4,000 metres</cx:pt>
          <cx:pt idx="870">Football Men's Football</cx:pt>
          <cx:pt idx="871">Basketball Men's Basketball</cx:pt>
          <cx:pt idx="872">Athletics Men's 100 metres</cx:pt>
          <cx:pt idx="873">Swimming Women's 400 metres Individual Medley</cx:pt>
          <cx:pt idx="874">Cross Country Skiing Women's 4 x 5 kilometres Relay</cx:pt>
          <cx:pt idx="875">Biathlon Men's 4 x 7.5 kilometres Relay</cx:pt>
          <cx:pt idx="876">Water Polo Men's Water Polo</cx:pt>
          <cx:pt idx="877">Volleyball Women's Volleyball</cx:pt>
          <cx:pt idx="878">Ice Hockey Men's Ice Hockey</cx:pt>
          <cx:pt idx="879">Athletics Men's 200 metres</cx:pt>
          <cx:pt idx="880">Tennis Men's Doubles</cx:pt>
          <cx:pt idx="881">Rowing Men's Coxless Fours</cx:pt>
          <cx:pt idx="882">Rowing Women's Quadruple Sculls</cx:pt>
          <cx:pt idx="883">Rowing Women's Coxed Eights</cx:pt>
          <cx:pt idx="884">Fencing Women's Foil, Team</cx:pt>
          <cx:pt idx="885">Diving Men's Springboard</cx:pt>
          <cx:pt idx="886">Wrestling Men's Heavyweight, Greco-Roman</cx:pt>
          <cx:pt idx="887">Fencing Men's Sabre, Individual</cx:pt>
          <cx:pt idx="888">Fencing Men's Foil, Team</cx:pt>
          <cx:pt idx="889">Athletics Men's Marathon</cx:pt>
          <cx:pt idx="890">Rowing Men's Coxless Pairs</cx:pt>
          <cx:pt idx="891">Swimming Men's 4 x 200 metres Freestyle Relay</cx:pt>
          <cx:pt idx="892">Canoeing Men's Canadian Doubles, 1,000 metres</cx:pt>
          <cx:pt idx="893">Hockey Men's Hockey</cx:pt>
          <cx:pt idx="894">Equestrianism Mixed Dressage, Team</cx:pt>
          <cx:pt idx="895">Cycling Men's Road Race, Team</cx:pt>
          <cx:pt idx="896">Ice Hockey Men's Ice Hockey</cx:pt>
          <cx:pt idx="897">Athletics Men's 400 metres</cx:pt>
          <cx:pt idx="898">Basketball Women's Basketball</cx:pt>
          <cx:pt idx="899">Volleyball Men's Volleyball</cx:pt>
          <cx:pt idx="900">Basketball Women's Basketball</cx:pt>
          <cx:pt idx="901">Swimming Men's 4 x 100 metres Freestyle Relay</cx:pt>
          <cx:pt idx="902">Gymnastics Men's Team All-Around</cx:pt>
          <cx:pt idx="903">Basketball Women's Basketball</cx:pt>
          <cx:pt idx="904">Cycling Men's Road Race, Individual</cx:pt>
          <cx:pt idx="905">Equestrianism Mixed Jumping, Team</cx:pt>
          <cx:pt idx="906">Athletics Men's 4 x 400 metres Relay</cx:pt>
          <cx:pt idx="907">Hockey Men's Hockey</cx:pt>
          <cx:pt idx="908">Fencing Women's Foil, Team</cx:pt>
          <cx:pt idx="909">Water Polo Men's Water Polo</cx:pt>
          <cx:pt idx="910">Handball Women's Handball</cx:pt>
          <cx:pt idx="911">Cross Country Skiing Men's 4 x 10 kilometres Relay</cx:pt>
          <cx:pt idx="912">Bobsleigh Men's Four</cx:pt>
          <cx:pt idx="913">Ice Hockey Women's Ice Hockey</cx:pt>
          <cx:pt idx="914">Equestrianism Men's Jumping, Team</cx:pt>
          <cx:pt idx="915">Fencing Men's Sabre, Team</cx:pt>
          <cx:pt idx="916">Hockey Men's Hockey</cx:pt>
          <cx:pt idx="917">Canoeing Men's Kayak Singles, 1,000 metres</cx:pt>
          <cx:pt idx="918">Biathlon Men's 4 x 7.5 kilometres Relay</cx:pt>
          <cx:pt idx="919">Basketball Women's Basketball</cx:pt>
          <cx:pt idx="920">Wrestling Men's Featherweight, Greco-Roman</cx:pt>
          <cx:pt idx="921">Cycling Men's 100 kilometres Team Time Trial</cx:pt>
          <cx:pt idx="922">Athletics Men's 110 metres Hurdles</cx:pt>
          <cx:pt idx="923">Boxing Men's Middleweight</cx:pt>
          <cx:pt idx="924">Softball Women's Softball</cx:pt>
          <cx:pt idx="925">Bobsleigh Men's Four</cx:pt>
          <cx:pt idx="926">Cycling Men's Team Pursuit, 4,000 metres</cx:pt>
          <cx:pt idx="927">Bobsleigh Men's Two</cx:pt>
          <cx:pt idx="928">Handball Women's Handball</cx:pt>
          <cx:pt idx="929">Short Track Speed Skating Men's 5,000 metres Relay</cx:pt>
          <cx:pt idx="930">Rowing Men's Coxless Fours</cx:pt>
          <cx:pt idx="931">Athletics Men's 200 metres</cx:pt>
          <cx:pt idx="932">Volleyball Men's Volleyball</cx:pt>
          <cx:pt idx="933">Tennis Men's Doubles</cx:pt>
          <cx:pt idx="934">Swimming Men's 4 x 200 metres Freestyle Relay</cx:pt>
          <cx:pt idx="935">Canoeing Women's Kayak Fours, 500 metres</cx:pt>
          <cx:pt idx="936">Gymnastics Men's Team All-Around, Swedish System</cx:pt>
          <cx:pt idx="937">Wrestling Men's Light-Heavyweight, Greco-Roman</cx:pt>
          <cx:pt idx="938">Athletics Men's Marathon</cx:pt>
          <cx:pt idx="939">Wrestling Men's Super-Heavyweight, Freestyle</cx:pt>
          <cx:pt idx="940">Polo Men's Polo</cx:pt>
          <cx:pt idx="941">Hockey Women's Hockey</cx:pt>
          <cx:pt idx="942">Rugby Men's Rugby</cx:pt>
          <cx:pt idx="943">Swimming Women's 100 metres Backstroke</cx:pt>
          <cx:pt idx="944">Football Men's Football</cx:pt>
          <cx:pt idx="945">Gymnastics Men's Individual All-Around</cx:pt>
          <cx:pt idx="946">Rowing Men's Coxless Fours</cx:pt>
          <cx:pt idx="947">Wrestling Men's Heavyweight, Freestyle</cx:pt>
          <cx:pt idx="948">Fencing Men's epee, Team</cx:pt>
          <cx:pt idx="949">Athletics Men's 4 x 400 metres Relay</cx:pt>
          <cx:pt idx="950">Table Tennis Men's Team</cx:pt>
          <cx:pt idx="951">Sailing Mixed 6 metres</cx:pt>
          <cx:pt idx="952">Basketball Men's Basketball</cx:pt>
          <cx:pt idx="953">Athletics Women's 4 x 400 metres Relay</cx:pt>
          <cx:pt idx="954">Equestrianism Mixed Three-Day Event, Team</cx:pt>
          <cx:pt idx="955">Gymnastics Men's Pommelled Horse</cx:pt>
          <cx:pt idx="956">Athletics Men's 110 metres Hurdles</cx:pt>
          <cx:pt idx="957">Canoeing Men's Kayak Doubles, 1,000 metres</cx:pt>
          <cx:pt idx="958">Gymnastics Men's Team All-Around</cx:pt>
          <cx:pt idx="959">Rowing Men's Quadruple Sculls</cx:pt>
          <cx:pt idx="960">Diving Men's Springboard</cx:pt>
          <cx:pt idx="961">Athletics Men's Triple Jump</cx:pt>
          <cx:pt idx="962">Hockey Women's Hockey</cx:pt>
          <cx:pt idx="963">Hockey Men's Hockey</cx:pt>
          <cx:pt idx="964">Bobsleigh Men's Two</cx:pt>
          <cx:pt idx="965">Athletics Men's 4 x 400 metres Relay</cx:pt>
          <cx:pt idx="966">Wrestling Men's Heavyweight, Greco-Roman</cx:pt>
          <cx:pt idx="967">Fencing Women's Foil, Team</cx:pt>
          <cx:pt idx="968">Modern Pentathlon Men's Individual</cx:pt>
          <cx:pt idx="969">Equestrianism Mixed Jumping, Team</cx:pt>
          <cx:pt idx="970">Ice Hockey Women's Ice Hockey</cx:pt>
          <cx:pt idx="971">Sailing Mixed 8 metres</cx:pt>
          <cx:pt idx="972">Volleyball Men's Volleyball</cx:pt>
          <cx:pt idx="973">Cross Country Skiing Men's 4 x 10 kilometres Relay</cx:pt>
          <cx:pt idx="974">Gymnastics Men's Team All-Around</cx:pt>
          <cx:pt idx="975">Athletics Men's 3,000 metres Steeplechase</cx:pt>
          <cx:pt idx="976">Canoeing Men's Kayak Fours, 1,000 metres</cx:pt>
          <cx:pt idx="977">Ice Hockey Men's Ice Hockey</cx:pt>
          <cx:pt idx="978">Canoeing Men's Kayak Fours, 1,000 metres</cx:pt>
          <cx:pt idx="979">Equestrianism Mixed Dressage, Team</cx:pt>
          <cx:pt idx="980">Basketball Men's Basketball</cx:pt>
          <cx:pt idx="981">Athletics Men's Triple Jump</cx:pt>
          <cx:pt idx="982">Biathlon Men's 4 x 7.5 kilometres Relay</cx:pt>
          <cx:pt idx="983">Water Polo Women's Water Polo</cx:pt>
          <cx:pt idx="984">Gymnastics Men's Team All-Around</cx:pt>
          <cx:pt idx="985">Cross Country Skiing Men's 15 kilometres</cx:pt>
          <cx:pt idx="986">Cross Country Skiing Men's 15 kilometres</cx:pt>
          <cx:pt idx="987">Rowing Men's Coxless Fours</cx:pt>
          <cx:pt idx="988">Cross Country Skiing Men's 4 x 10 kilometres Relay</cx:pt>
          <cx:pt idx="989">Handball Men's Handball</cx:pt>
          <cx:pt idx="990">Hockey Women's Hockey</cx:pt>
          <cx:pt idx="991">Athletics Men's Javelin Throw</cx:pt>
          <cx:pt idx="992">Athletics Women's 4 x 400 metres Relay</cx:pt>
          <cx:pt idx="993">Sailing Mixed Three Person Keelboat</cx:pt>
          <cx:pt idx="994">Fencing Women's Foil, Team</cx:pt>
          <cx:pt idx="995">Canoeing Men's Canadian Doubles, 1,000 metres</cx:pt>
          <cx:pt idx="996">Ski Jumping Men's Large Hill, Individual</cx:pt>
          <cx:pt idx="997">Gymnastics Women's Team All-Around</cx:pt>
          <cx:pt idx="998">Fencing Men's epee, Team</cx:pt>
          <cx:pt idx="999">Canoeing Men's Canadian Singles, 1,000 metres</cx:pt>
        </cx:lvl>
        <cx:lvl ptCount="1000">
          <cx:pt idx="0">Football</cx:pt>
          <cx:pt idx="1">Hockey</cx:pt>
          <cx:pt idx="2">Ice Hockey</cx:pt>
          <cx:pt idx="3">Ice Hockey</cx:pt>
          <cx:pt idx="4">Water Polo</cx:pt>
          <cx:pt idx="5">Football</cx:pt>
          <cx:pt idx="6">Ice Hockey</cx:pt>
          <cx:pt idx="7">Football</cx:pt>
          <cx:pt idx="8">Football</cx:pt>
          <cx:pt idx="9">Basketball</cx:pt>
          <cx:pt idx="10">Rowing</cx:pt>
          <cx:pt idx="11">Football</cx:pt>
          <cx:pt idx="12">Football</cx:pt>
          <cx:pt idx="13">Ice Hockey</cx:pt>
          <cx:pt idx="14">Gymnastics</cx:pt>
          <cx:pt idx="15">Hockey</cx:pt>
          <cx:pt idx="16">Ice Hockey</cx:pt>
          <cx:pt idx="17">Hockey</cx:pt>
          <cx:pt idx="18">Water Polo</cx:pt>
          <cx:pt idx="19">Ice Hockey</cx:pt>
          <cx:pt idx="20">Football</cx:pt>
          <cx:pt idx="21">Water Polo</cx:pt>
          <cx:pt idx="22">Hockey</cx:pt>
          <cx:pt idx="23">Ice Hockey</cx:pt>
          <cx:pt idx="24">Ice Hockey</cx:pt>
          <cx:pt idx="25">Hockey</cx:pt>
          <cx:pt idx="26">Ice Hockey</cx:pt>
          <cx:pt idx="27">Water Polo</cx:pt>
          <cx:pt idx="28">Football</cx:pt>
          <cx:pt idx="29">Football</cx:pt>
          <cx:pt idx="30">Water Polo</cx:pt>
          <cx:pt idx="31">Basketball</cx:pt>
          <cx:pt idx="32">Rowing</cx:pt>
          <cx:pt idx="33">Volleyball</cx:pt>
          <cx:pt idx="34">Gymnastics</cx:pt>
          <cx:pt idx="35">Ice Hockey</cx:pt>
          <cx:pt idx="36">Rowing</cx:pt>
          <cx:pt idx="37">Fencing</cx:pt>
          <cx:pt idx="38">Water Polo</cx:pt>
          <cx:pt idx="39">Football</cx:pt>
          <cx:pt idx="40">Handball</cx:pt>
          <cx:pt idx="41">Football</cx:pt>
          <cx:pt idx="42">Hockey</cx:pt>
          <cx:pt idx="43">Rowing</cx:pt>
          <cx:pt idx="44">Basketball</cx:pt>
          <cx:pt idx="45">Hockey</cx:pt>
          <cx:pt idx="46">Rowing</cx:pt>
          <cx:pt idx="47">Baseball</cx:pt>
          <cx:pt idx="48">Gymnastics</cx:pt>
          <cx:pt idx="49">Rowing</cx:pt>
          <cx:pt idx="50">Hockey</cx:pt>
          <cx:pt idx="51">Water Polo</cx:pt>
          <cx:pt idx="52">Gymnastics</cx:pt>
          <cx:pt idx="53">Ice Hockey</cx:pt>
          <cx:pt idx="54">Fencing</cx:pt>
          <cx:pt idx="55">Gymnastics</cx:pt>
          <cx:pt idx="56">Swimming</cx:pt>
          <cx:pt idx="57">Ice Hockey</cx:pt>
          <cx:pt idx="58">Swimming</cx:pt>
          <cx:pt idx="59">Football</cx:pt>
          <cx:pt idx="60">Volleyball</cx:pt>
          <cx:pt idx="61">Rowing</cx:pt>
          <cx:pt idx="62">Basketball</cx:pt>
          <cx:pt idx="63">Football</cx:pt>
          <cx:pt idx="64">Ice Hockey</cx:pt>
          <cx:pt idx="65">Gymnastics</cx:pt>
          <cx:pt idx="66">Basketball</cx:pt>
          <cx:pt idx="67">Water Polo</cx:pt>
          <cx:pt idx="68">Football</cx:pt>
          <cx:pt idx="69">Handball</cx:pt>
          <cx:pt idx="70">Handball</cx:pt>
          <cx:pt idx="71">Volleyball</cx:pt>
          <cx:pt idx="72">Hockey</cx:pt>
          <cx:pt idx="73">Hockey</cx:pt>
          <cx:pt idx="74">Cycling</cx:pt>
          <cx:pt idx="75">Ice Hockey</cx:pt>
          <cx:pt idx="76">Basketball</cx:pt>
          <cx:pt idx="77">Basketball</cx:pt>
          <cx:pt idx="78">Football</cx:pt>
          <cx:pt idx="79">Hockey</cx:pt>
          <cx:pt idx="80">Handball</cx:pt>
          <cx:pt idx="81">Gymnastics</cx:pt>
          <cx:pt idx="82">Handball</cx:pt>
          <cx:pt idx="83">Volleyball</cx:pt>
          <cx:pt idx="84">Swimming</cx:pt>
          <cx:pt idx="85">Ice Hockey</cx:pt>
          <cx:pt idx="86">Football</cx:pt>
          <cx:pt idx="87">Athletics</cx:pt>
          <cx:pt idx="88">Hockey</cx:pt>
          <cx:pt idx="89">Handball</cx:pt>
          <cx:pt idx="90">Athletics</cx:pt>
          <cx:pt idx="91">Hockey</cx:pt>
          <cx:pt idx="92">Ice Hockey</cx:pt>
          <cx:pt idx="93">Fencing</cx:pt>
          <cx:pt idx="94">Water Polo</cx:pt>
          <cx:pt idx="95">Athletics</cx:pt>
          <cx:pt idx="96">Rowing</cx:pt>
          <cx:pt idx="97">Ice Hockey</cx:pt>
          <cx:pt idx="98">Football</cx:pt>
          <cx:pt idx="99">Rowing</cx:pt>
          <cx:pt idx="100">Athletics</cx:pt>
          <cx:pt idx="101">Hockey</cx:pt>
          <cx:pt idx="102">Volleyball</cx:pt>
          <cx:pt idx="103">Swimming</cx:pt>
          <cx:pt idx="104">Gymnastics</cx:pt>
          <cx:pt idx="105">Rowing</cx:pt>
          <cx:pt idx="106">Rowing</cx:pt>
          <cx:pt idx="107">Handball</cx:pt>
          <cx:pt idx="108">Basketball</cx:pt>
          <cx:pt idx="109">Water Polo</cx:pt>
          <cx:pt idx="110">Swimming</cx:pt>
          <cx:pt idx="111">Rowing</cx:pt>
          <cx:pt idx="112">Water Polo</cx:pt>
          <cx:pt idx="113">Hockey</cx:pt>
          <cx:pt idx="114">Football</cx:pt>
          <cx:pt idx="115">Swimming</cx:pt>
          <cx:pt idx="116">Football</cx:pt>
          <cx:pt idx="117">Water Polo</cx:pt>
          <cx:pt idx="118">Basketball</cx:pt>
          <cx:pt idx="119">Fencing</cx:pt>
          <cx:pt idx="120">Ice Hockey</cx:pt>
          <cx:pt idx="121">Handball</cx:pt>
          <cx:pt idx="122">Water Polo</cx:pt>
          <cx:pt idx="123">Rowing</cx:pt>
          <cx:pt idx="124">Hockey</cx:pt>
          <cx:pt idx="125">Ice Hockey</cx:pt>
          <cx:pt idx="126">Fencing</cx:pt>
          <cx:pt idx="127">Handball</cx:pt>
          <cx:pt idx="128">Fencing</cx:pt>
          <cx:pt idx="129">Football</cx:pt>
          <cx:pt idx="130">Ice Hockey</cx:pt>
          <cx:pt idx="131">Fencing</cx:pt>
          <cx:pt idx="132">Hockey</cx:pt>
          <cx:pt idx="133">Bobsleigh</cx:pt>
          <cx:pt idx="134">Fencing</cx:pt>
          <cx:pt idx="135">Ice Hockey</cx:pt>
          <cx:pt idx="136">Basketball</cx:pt>
          <cx:pt idx="137">Basketball</cx:pt>
          <cx:pt idx="138">Ice Hockey</cx:pt>
          <cx:pt idx="139">Fencing</cx:pt>
          <cx:pt idx="140">Handball</cx:pt>
          <cx:pt idx="141">Basketball</cx:pt>
          <cx:pt idx="142">Football</cx:pt>
          <cx:pt idx="143">Water Polo</cx:pt>
          <cx:pt idx="144">Ice Hockey</cx:pt>
          <cx:pt idx="145">Hockey</cx:pt>
          <cx:pt idx="146">Hockey</cx:pt>
          <cx:pt idx="147">Swimming</cx:pt>
          <cx:pt idx="148">Handball</cx:pt>
          <cx:pt idx="149">Ice Hockey</cx:pt>
          <cx:pt idx="150">Fencing</cx:pt>
          <cx:pt idx="151">Fencing</cx:pt>
          <cx:pt idx="152">Rowing</cx:pt>
          <cx:pt idx="153">Football</cx:pt>
          <cx:pt idx="154">Water Polo</cx:pt>
          <cx:pt idx="155">Ice Hockey</cx:pt>
          <cx:pt idx="156">Hockey</cx:pt>
          <cx:pt idx="157">Volleyball</cx:pt>
          <cx:pt idx="158">Rowing</cx:pt>
          <cx:pt idx="159">Basketball</cx:pt>
          <cx:pt idx="160">Swimming</cx:pt>
          <cx:pt idx="161">Fencing</cx:pt>
          <cx:pt idx="162">Basketball</cx:pt>
          <cx:pt idx="163">Gymnastics</cx:pt>
          <cx:pt idx="164">Swimming</cx:pt>
          <cx:pt idx="165">Water Polo</cx:pt>
          <cx:pt idx="166">Gymnastics</cx:pt>
          <cx:pt idx="167">Volleyball</cx:pt>
          <cx:pt idx="168">Football</cx:pt>
          <cx:pt idx="169">Football</cx:pt>
          <cx:pt idx="170">Gymnastics</cx:pt>
          <cx:pt idx="171">Fencing</cx:pt>
          <cx:pt idx="172">Basketball</cx:pt>
          <cx:pt idx="173">Cycling</cx:pt>
          <cx:pt idx="174">Volleyball</cx:pt>
          <cx:pt idx="175">Rowing</cx:pt>
          <cx:pt idx="176">Basketball</cx:pt>
          <cx:pt idx="177">Gymnastics</cx:pt>
          <cx:pt idx="178">Ice Hockey</cx:pt>
          <cx:pt idx="179">Gymnastics</cx:pt>
          <cx:pt idx="180">Handball</cx:pt>
          <cx:pt idx="181">Gymnastics</cx:pt>
          <cx:pt idx="182">Football</cx:pt>
          <cx:pt idx="183">Hockey</cx:pt>
          <cx:pt idx="184">Canoeing</cx:pt>
          <cx:pt idx="185">Handball</cx:pt>
          <cx:pt idx="186">Ice Hockey</cx:pt>
          <cx:pt idx="187">Hockey</cx:pt>
          <cx:pt idx="188">Handball</cx:pt>
          <cx:pt idx="189">Basketball</cx:pt>
          <cx:pt idx="190">Handball</cx:pt>
          <cx:pt idx="191">Hockey</cx:pt>
          <cx:pt idx="192">Swimming</cx:pt>
          <cx:pt idx="193">Football</cx:pt>
          <cx:pt idx="194">Hockey</cx:pt>
          <cx:pt idx="195">Volleyball</cx:pt>
          <cx:pt idx="196">Gymnastics</cx:pt>
          <cx:pt idx="197">Handball</cx:pt>
          <cx:pt idx="198">Athletics</cx:pt>
          <cx:pt idx="199">Hockey</cx:pt>
          <cx:pt idx="200">Handball</cx:pt>
          <cx:pt idx="201">Athletics</cx:pt>
          <cx:pt idx="202">Football</cx:pt>
          <cx:pt idx="203">Baseball</cx:pt>
          <cx:pt idx="204">Hockey</cx:pt>
          <cx:pt idx="205">Gymnastics</cx:pt>
          <cx:pt idx="206">Volleyball</cx:pt>
          <cx:pt idx="207">Volleyball</cx:pt>
          <cx:pt idx="208">Basketball</cx:pt>
          <cx:pt idx="209">Rowing</cx:pt>
          <cx:pt idx="210">Handball</cx:pt>
          <cx:pt idx="211">Swimming</cx:pt>
          <cx:pt idx="212">Hockey</cx:pt>
          <cx:pt idx="213">Athletics</cx:pt>
          <cx:pt idx="214">Basketball</cx:pt>
          <cx:pt idx="215">Rowing</cx:pt>
          <cx:pt idx="216">Rowing</cx:pt>
          <cx:pt idx="217">Handball</cx:pt>
          <cx:pt idx="218">Basketball</cx:pt>
          <cx:pt idx="219">Handball</cx:pt>
          <cx:pt idx="220">Hockey</cx:pt>
          <cx:pt idx="221">Ice Hockey</cx:pt>
          <cx:pt idx="222">Fencing</cx:pt>
          <cx:pt idx="223">Football</cx:pt>
          <cx:pt idx="224">Swimming</cx:pt>
          <cx:pt idx="225">Swimming</cx:pt>
          <cx:pt idx="226">Bobsleigh</cx:pt>
          <cx:pt idx="227">Equestrianism</cx:pt>
          <cx:pt idx="228">Rowing</cx:pt>
          <cx:pt idx="229">Rowing</cx:pt>
          <cx:pt idx="230">Basketball</cx:pt>
          <cx:pt idx="231">Hockey</cx:pt>
          <cx:pt idx="232">Ice Hockey</cx:pt>
          <cx:pt idx="233">Rowing</cx:pt>
          <cx:pt idx="234">Rhythmic Gymnastics</cx:pt>
          <cx:pt idx="235">Baseball</cx:pt>
          <cx:pt idx="236">Hockey</cx:pt>
          <cx:pt idx="237">Football</cx:pt>
          <cx:pt idx="238">Hockey</cx:pt>
          <cx:pt idx="239">Athletics</cx:pt>
          <cx:pt idx="240">Ice Hockey</cx:pt>
          <cx:pt idx="241">Rowing</cx:pt>
          <cx:pt idx="242">Rowing</cx:pt>
          <cx:pt idx="243">Hockey</cx:pt>
          <cx:pt idx="244">Volleyball</cx:pt>
          <cx:pt idx="245">Hockey</cx:pt>
          <cx:pt idx="246">Football</cx:pt>
          <cx:pt idx="247">Rowing</cx:pt>
          <cx:pt idx="248">Fencing</cx:pt>
          <cx:pt idx="249">Athletics</cx:pt>
          <cx:pt idx="250">Gymnastics</cx:pt>
          <cx:pt idx="251">Handball</cx:pt>
          <cx:pt idx="252">Water Polo</cx:pt>
          <cx:pt idx="253">Rowing</cx:pt>
          <cx:pt idx="254">Football</cx:pt>
          <cx:pt idx="255">Volleyball</cx:pt>
          <cx:pt idx="256">Gymnastics</cx:pt>
          <cx:pt idx="257">Handball</cx:pt>
          <cx:pt idx="258">Athletics</cx:pt>
          <cx:pt idx="259">Swimming</cx:pt>
          <cx:pt idx="260">Fencing</cx:pt>
          <cx:pt idx="261">Hockey</cx:pt>
          <cx:pt idx="262">Cross Country Skiing</cx:pt>
          <cx:pt idx="263">Hockey</cx:pt>
          <cx:pt idx="264">Football</cx:pt>
          <cx:pt idx="265">Rowing</cx:pt>
          <cx:pt idx="266">Gymnastics</cx:pt>
          <cx:pt idx="267">Basketball</cx:pt>
          <cx:pt idx="268">Basketball</cx:pt>
          <cx:pt idx="269">Softball</cx:pt>
          <cx:pt idx="270">Cross Country Skiing</cx:pt>
          <cx:pt idx="271">Fencing</cx:pt>
          <cx:pt idx="272">Bobsleigh</cx:pt>
          <cx:pt idx="273">Hockey</cx:pt>
          <cx:pt idx="274">Water Polo</cx:pt>
          <cx:pt idx="275">Fencing</cx:pt>
          <cx:pt idx="276">Baseball</cx:pt>
          <cx:pt idx="277">Volleyball</cx:pt>
          <cx:pt idx="278">Rowing</cx:pt>
          <cx:pt idx="279">Handball</cx:pt>
          <cx:pt idx="280">Water Polo</cx:pt>
          <cx:pt idx="281">Hockey</cx:pt>
          <cx:pt idx="282">Gymnastics</cx:pt>
          <cx:pt idx="283">Football</cx:pt>
          <cx:pt idx="284">Baseball</cx:pt>
          <cx:pt idx="285">Gymnastics</cx:pt>
          <cx:pt idx="286">Basketball</cx:pt>
          <cx:pt idx="287">Ice Hockey</cx:pt>
          <cx:pt idx="288">Basketball</cx:pt>
          <cx:pt idx="289">Handball</cx:pt>
          <cx:pt idx="290">Baseball</cx:pt>
          <cx:pt idx="291">Football</cx:pt>
          <cx:pt idx="292">Ice Hockey</cx:pt>
          <cx:pt idx="293">Handball</cx:pt>
          <cx:pt idx="294">Swimming</cx:pt>
          <cx:pt idx="295">Nordic Combined</cx:pt>
          <cx:pt idx="296">Rowing</cx:pt>
          <cx:pt idx="297">Handball</cx:pt>
          <cx:pt idx="298">Gymnastics</cx:pt>
          <cx:pt idx="299">Gymnastics</cx:pt>
          <cx:pt idx="300">Fencing</cx:pt>
          <cx:pt idx="301">Handball</cx:pt>
          <cx:pt idx="302">Handball</cx:pt>
          <cx:pt idx="303">Basketball</cx:pt>
          <cx:pt idx="304">Volleyball</cx:pt>
          <cx:pt idx="305">Gymnastics</cx:pt>
          <cx:pt idx="306">Baseball</cx:pt>
          <cx:pt idx="307">Gymnastics</cx:pt>
          <cx:pt idx="308">Football</cx:pt>
          <cx:pt idx="309">Gymnastics</cx:pt>
          <cx:pt idx="310">Biathlon</cx:pt>
          <cx:pt idx="311">Volleyball</cx:pt>
          <cx:pt idx="312">Gymnastics</cx:pt>
          <cx:pt idx="313">Fencing</cx:pt>
          <cx:pt idx="314">Cycling</cx:pt>
          <cx:pt idx="315">Handball</cx:pt>
          <cx:pt idx="316">Biathlon</cx:pt>
          <cx:pt idx="317">Swimming</cx:pt>
          <cx:pt idx="318">Basketball</cx:pt>
          <cx:pt idx="319">Cycling</cx:pt>
          <cx:pt idx="320">Sailing</cx:pt>
          <cx:pt idx="321">Volleyball</cx:pt>
          <cx:pt idx="322">Swimming</cx:pt>
          <cx:pt idx="323">Athletics</cx:pt>
          <cx:pt idx="324">Basketball</cx:pt>
          <cx:pt idx="325">Canoeing</cx:pt>
          <cx:pt idx="326">Athletics</cx:pt>
          <cx:pt idx="327">Athletics</cx:pt>
          <cx:pt idx="328">Athletics</cx:pt>
          <cx:pt idx="329">Hockey</cx:pt>
          <cx:pt idx="330">Basketball</cx:pt>
          <cx:pt idx="331">Rowing</cx:pt>
          <cx:pt idx="332">Athletics</cx:pt>
          <cx:pt idx="333">Athletics</cx:pt>
          <cx:pt idx="334">Athletics</cx:pt>
          <cx:pt idx="335">Rowing</cx:pt>
          <cx:pt idx="336">Equestrianism</cx:pt>
          <cx:pt idx="337">Athletics</cx:pt>
          <cx:pt idx="338">Fencing</cx:pt>
          <cx:pt idx="339">Volleyball</cx:pt>
          <cx:pt idx="340">Football</cx:pt>
          <cx:pt idx="341">Volleyball</cx:pt>
          <cx:pt idx="342">Gymnastics</cx:pt>
          <cx:pt idx="343">Fencing</cx:pt>
          <cx:pt idx="344">Basketball</cx:pt>
          <cx:pt idx="345">Fencing</cx:pt>
          <cx:pt idx="346">Swimming</cx:pt>
          <cx:pt idx="347">Ice Hockey</cx:pt>
          <cx:pt idx="348">Swimming</cx:pt>
          <cx:pt idx="349">Basketball</cx:pt>
          <cx:pt idx="350">Baseball</cx:pt>
          <cx:pt idx="351">Football</cx:pt>
          <cx:pt idx="352">Gymnastics</cx:pt>
          <cx:pt idx="353">Rowing</cx:pt>
          <cx:pt idx="354">Baseball</cx:pt>
          <cx:pt idx="355">Athletics</cx:pt>
          <cx:pt idx="356">Volleyball</cx:pt>
          <cx:pt idx="357">Swimming</cx:pt>
          <cx:pt idx="358">Gymnastics</cx:pt>
          <cx:pt idx="359">Basketball</cx:pt>
          <cx:pt idx="360">Football</cx:pt>
          <cx:pt idx="361">Gymnastics</cx:pt>
          <cx:pt idx="362">Handball</cx:pt>
          <cx:pt idx="363">Swimming</cx:pt>
          <cx:pt idx="364">Volleyball</cx:pt>
          <cx:pt idx="365">Athletics</cx:pt>
          <cx:pt idx="366">Cycling</cx:pt>
          <cx:pt idx="367">Swimming</cx:pt>
          <cx:pt idx="368">Swimming</cx:pt>
          <cx:pt idx="369">Rowing</cx:pt>
          <cx:pt idx="370">Athletics</cx:pt>
          <cx:pt idx="371">Cross Country Skiing</cx:pt>
          <cx:pt idx="372">Water Polo</cx:pt>
          <cx:pt idx="373">Water Polo</cx:pt>
          <cx:pt idx="374">Fencing</cx:pt>
          <cx:pt idx="375">Rowing</cx:pt>
          <cx:pt idx="376">Swimming</cx:pt>
          <cx:pt idx="377">Rowing</cx:pt>
          <cx:pt idx="378">Bobsleigh</cx:pt>
          <cx:pt idx="379">Rowing</cx:pt>
          <cx:pt idx="380">Handball</cx:pt>
          <cx:pt idx="381">Volleyball</cx:pt>
          <cx:pt idx="382">Water Polo</cx:pt>
          <cx:pt idx="383">Sailing</cx:pt>
          <cx:pt idx="384">Cycling</cx:pt>
          <cx:pt idx="385">Equestrianism</cx:pt>
          <cx:pt idx="386">Swimming</cx:pt>
          <cx:pt idx="387">Cross Country Skiing</cx:pt>
          <cx:pt idx="388">Cycling</cx:pt>
          <cx:pt idx="389">Handball</cx:pt>
          <cx:pt idx="390">Fencing</cx:pt>
          <cx:pt idx="391">Athletics</cx:pt>
          <cx:pt idx="392">Water Polo</cx:pt>
          <cx:pt idx="393">Volleyball</cx:pt>
          <cx:pt idx="394">Hockey</cx:pt>
          <cx:pt idx="395">Water Polo</cx:pt>
          <cx:pt idx="396">Gymnastics</cx:pt>
          <cx:pt idx="397">Swimming</cx:pt>
          <cx:pt idx="398">Boxing</cx:pt>
          <cx:pt idx="399">Hockey</cx:pt>
          <cx:pt idx="400">Rowing</cx:pt>
          <cx:pt idx="401">Handball</cx:pt>
          <cx:pt idx="402">Gymnastics</cx:pt>
          <cx:pt idx="403">Volleyball</cx:pt>
          <cx:pt idx="404">Football</cx:pt>
          <cx:pt idx="405">Football</cx:pt>
          <cx:pt idx="406">Handball</cx:pt>
          <cx:pt idx="407">Ice Hockey</cx:pt>
          <cx:pt idx="408">Cycling</cx:pt>
          <cx:pt idx="409">Handball</cx:pt>
          <cx:pt idx="410">Rowing</cx:pt>
          <cx:pt idx="411">Swimming</cx:pt>
          <cx:pt idx="412">Football</cx:pt>
          <cx:pt idx="413">Gymnastics</cx:pt>
          <cx:pt idx="414">Rowing</cx:pt>
          <cx:pt idx="415">Basketball</cx:pt>
          <cx:pt idx="416">Swimming</cx:pt>
          <cx:pt idx="417">Hockey</cx:pt>
          <cx:pt idx="418">Ice Hockey</cx:pt>
          <cx:pt idx="419">Hockey</cx:pt>
          <cx:pt idx="420">Tug-Of-War</cx:pt>
          <cx:pt idx="421">Boxing</cx:pt>
          <cx:pt idx="422">Football</cx:pt>
          <cx:pt idx="423">Canoeing</cx:pt>
          <cx:pt idx="424">Equestrianism</cx:pt>
          <cx:pt idx="425">Rowing</cx:pt>
          <cx:pt idx="426">Athletics</cx:pt>
          <cx:pt idx="427">Swimming</cx:pt>
          <cx:pt idx="428">Swimming</cx:pt>
          <cx:pt idx="429">Water Polo</cx:pt>
          <cx:pt idx="430">Fencing</cx:pt>
          <cx:pt idx="431">Athletics</cx:pt>
          <cx:pt idx="432">Synchronized Swimming</cx:pt>
          <cx:pt idx="433">Swimming</cx:pt>
          <cx:pt idx="434">Athletics</cx:pt>
          <cx:pt idx="435">Gymnastics</cx:pt>
          <cx:pt idx="436">Canoeing</cx:pt>
          <cx:pt idx="437">Handball</cx:pt>
          <cx:pt idx="438">Swimming</cx:pt>
          <cx:pt idx="439">Water Polo</cx:pt>
          <cx:pt idx="440">Athletics</cx:pt>
          <cx:pt idx="441">Fencing</cx:pt>
          <cx:pt idx="442">Athletics</cx:pt>
          <cx:pt idx="443">Speed Skating</cx:pt>
          <cx:pt idx="444">Hockey</cx:pt>
          <cx:pt idx="445">Rowing</cx:pt>
          <cx:pt idx="446">Handball</cx:pt>
          <cx:pt idx="447">Ice Hockey</cx:pt>
          <cx:pt idx="448">Swimming</cx:pt>
          <cx:pt idx="449">Volleyball</cx:pt>
          <cx:pt idx="450">Fencing</cx:pt>
          <cx:pt idx="451">Ice Hockey</cx:pt>
          <cx:pt idx="452">Rowing</cx:pt>
          <cx:pt idx="453">Athletics</cx:pt>
          <cx:pt idx="454">Rowing</cx:pt>
          <cx:pt idx="455">Baseball</cx:pt>
          <cx:pt idx="456">Cycling</cx:pt>
          <cx:pt idx="457">Volleyball</cx:pt>
          <cx:pt idx="458">Rowing</cx:pt>
          <cx:pt idx="459">Fencing</cx:pt>
          <cx:pt idx="460">Fencing</cx:pt>
          <cx:pt idx="461">Gymnastics</cx:pt>
          <cx:pt idx="462">Swimming</cx:pt>
          <cx:pt idx="463">Water Polo</cx:pt>
          <cx:pt idx="464">Athletics</cx:pt>
          <cx:pt idx="465">Cycling</cx:pt>
          <cx:pt idx="466">Gymnastics</cx:pt>
          <cx:pt idx="467">Rowing</cx:pt>
          <cx:pt idx="468">Volleyball</cx:pt>
          <cx:pt idx="469">Gymnastics</cx:pt>
          <cx:pt idx="470">Athletics</cx:pt>
          <cx:pt idx="471">Athletics</cx:pt>
          <cx:pt idx="472">Rowing</cx:pt>
          <cx:pt idx="473">Handball</cx:pt>
          <cx:pt idx="474">Hockey</cx:pt>
          <cx:pt idx="475">Water Polo</cx:pt>
          <cx:pt idx="476">Hockey</cx:pt>
          <cx:pt idx="477">Fencing</cx:pt>
          <cx:pt idx="478">Rowing</cx:pt>
          <cx:pt idx="479">Volleyball</cx:pt>
          <cx:pt idx="480">Basketball</cx:pt>
          <cx:pt idx="481">Water Polo</cx:pt>
          <cx:pt idx="482">Fencing</cx:pt>
          <cx:pt idx="483">Bobsleigh</cx:pt>
          <cx:pt idx="484">Fencing</cx:pt>
          <cx:pt idx="485">Cross Country Skiing</cx:pt>
          <cx:pt idx="486">Fencing</cx:pt>
          <cx:pt idx="487">Volleyball</cx:pt>
          <cx:pt idx="488">Rowing</cx:pt>
          <cx:pt idx="489">Basketball</cx:pt>
          <cx:pt idx="490">Swimming</cx:pt>
          <cx:pt idx="491">Cross Country Skiing</cx:pt>
          <cx:pt idx="492">Handball</cx:pt>
          <cx:pt idx="493">Swimming</cx:pt>
          <cx:pt idx="494">Gymnastics</cx:pt>
          <cx:pt idx="495">Water Polo</cx:pt>
          <cx:pt idx="496">Athletics</cx:pt>
          <cx:pt idx="497">Hockey</cx:pt>
          <cx:pt idx="498">Swimming</cx:pt>
          <cx:pt idx="499">Water Polo</cx:pt>
          <cx:pt idx="500">Hockey</cx:pt>
          <cx:pt idx="501">Gymnastics</cx:pt>
          <cx:pt idx="502">Fencing</cx:pt>
          <cx:pt idx="503">Fencing</cx:pt>
          <cx:pt idx="504">Volleyball</cx:pt>
          <cx:pt idx="505">Ice Hockey</cx:pt>
          <cx:pt idx="506">Cycling</cx:pt>
          <cx:pt idx="507">Handball</cx:pt>
          <cx:pt idx="508">Baseball</cx:pt>
          <cx:pt idx="509">Rowing</cx:pt>
          <cx:pt idx="510">Canoeing</cx:pt>
          <cx:pt idx="511">Fencing</cx:pt>
          <cx:pt idx="512">Water Polo</cx:pt>
          <cx:pt idx="513">Ski Jumping</cx:pt>
          <cx:pt idx="514">Equestrianism</cx:pt>
          <cx:pt idx="515">Cycling</cx:pt>
          <cx:pt idx="516">Volleyball</cx:pt>
          <cx:pt idx="517">Ice Hockey</cx:pt>
          <cx:pt idx="518">Water Polo</cx:pt>
          <cx:pt idx="519">Figure Skating</cx:pt>
          <cx:pt idx="520">Gymnastics</cx:pt>
          <cx:pt idx="521">Hockey</cx:pt>
          <cx:pt idx="522">Gymnastics</cx:pt>
          <cx:pt idx="523">Rowing</cx:pt>
          <cx:pt idx="524">Athletics</cx:pt>
          <cx:pt idx="525">Football</cx:pt>
          <cx:pt idx="526">Cycling</cx:pt>
          <cx:pt idx="527">Fencing</cx:pt>
          <cx:pt idx="528">Athletics</cx:pt>
          <cx:pt idx="529">Ice Hockey</cx:pt>
          <cx:pt idx="530">Basketball</cx:pt>
          <cx:pt idx="531">Ice Hockey</cx:pt>
          <cx:pt idx="532">Athletics</cx:pt>
          <cx:pt idx="533">Ice Hockey</cx:pt>
          <cx:pt idx="534">Swimming</cx:pt>
          <cx:pt idx="535">Swimming</cx:pt>
          <cx:pt idx="536">Swimming</cx:pt>
          <cx:pt idx="537">Volleyball</cx:pt>
          <cx:pt idx="538">Fencing</cx:pt>
          <cx:pt idx="539">Handball</cx:pt>
          <cx:pt idx="540">Athletics</cx:pt>
          <cx:pt idx="541">Synchronized Swimming</cx:pt>
          <cx:pt idx="542">Baseball</cx:pt>
          <cx:pt idx="543">Swimming</cx:pt>
          <cx:pt idx="544">Volleyball</cx:pt>
          <cx:pt idx="545">Softball</cx:pt>
          <cx:pt idx="546">Water Polo</cx:pt>
          <cx:pt idx="547">Figure Skating</cx:pt>
          <cx:pt idx="548">Rowing</cx:pt>
          <cx:pt idx="549">Rowing</cx:pt>
          <cx:pt idx="550">Equestrianism</cx:pt>
          <cx:pt idx="551">Rowing</cx:pt>
          <cx:pt idx="552">Canoeing</cx:pt>
          <cx:pt idx="553">Gymnastics</cx:pt>
          <cx:pt idx="554">Hockey</cx:pt>
          <cx:pt idx="555">Diving</cx:pt>
          <cx:pt idx="556">Swimming</cx:pt>
          <cx:pt idx="557">Swimming</cx:pt>
          <cx:pt idx="558">Hockey</cx:pt>
          <cx:pt idx="559">Fencing</cx:pt>
          <cx:pt idx="560">Ice Hockey</cx:pt>
          <cx:pt idx="561">Fencing</cx:pt>
          <cx:pt idx="562">Cycling</cx:pt>
          <cx:pt idx="563">Weightlifting</cx:pt>
          <cx:pt idx="564">Football</cx:pt>
          <cx:pt idx="565">Ice Hockey</cx:pt>
          <cx:pt idx="566">Archery</cx:pt>
          <cx:pt idx="567">Rowing</cx:pt>
          <cx:pt idx="568">Rowing</cx:pt>
          <cx:pt idx="569">Athletics</cx:pt>
          <cx:pt idx="570">Hockey</cx:pt>
          <cx:pt idx="571">Boxing</cx:pt>
          <cx:pt idx="572">Boxing</cx:pt>
          <cx:pt idx="573">Volleyball</cx:pt>
          <cx:pt idx="574">Athletics</cx:pt>
          <cx:pt idx="575">Rowing</cx:pt>
          <cx:pt idx="576">Rowing</cx:pt>
          <cx:pt idx="577">Water Polo</cx:pt>
          <cx:pt idx="578">Tennis</cx:pt>
          <cx:pt idx="579">Hockey</cx:pt>
          <cx:pt idx="580">Handball</cx:pt>
          <cx:pt idx="581">Figure Skating</cx:pt>
          <cx:pt idx="582">Gymnastics</cx:pt>
          <cx:pt idx="583">Cycling</cx:pt>
          <cx:pt idx="584">Water Polo</cx:pt>
          <cx:pt idx="585">Rowing</cx:pt>
          <cx:pt idx="586">Rowing</cx:pt>
          <cx:pt idx="587">Swimming</cx:pt>
          <cx:pt idx="588">Swimming</cx:pt>
          <cx:pt idx="589">Gymnastics</cx:pt>
          <cx:pt idx="590">Fencing</cx:pt>
          <cx:pt idx="591">Athletics</cx:pt>
          <cx:pt idx="592">Cycling</cx:pt>
          <cx:pt idx="593">Volleyball</cx:pt>
          <cx:pt idx="594">Softball</cx:pt>
          <cx:pt idx="595">Basketball</cx:pt>
          <cx:pt idx="596">Swimming</cx:pt>
          <cx:pt idx="597">Sailing</cx:pt>
          <cx:pt idx="598">Swimming</cx:pt>
          <cx:pt idx="599">Judo</cx:pt>
          <cx:pt idx="600">Sailing</cx:pt>
          <cx:pt idx="601">Athletics</cx:pt>
          <cx:pt idx="602">Athletics</cx:pt>
          <cx:pt idx="603">Cycling</cx:pt>
          <cx:pt idx="604">Football</cx:pt>
          <cx:pt idx="605">Rowing</cx:pt>
          <cx:pt idx="606">Cycling</cx:pt>
          <cx:pt idx="607">Short Track Speed Skating</cx:pt>
          <cx:pt idx="608">Wrestling</cx:pt>
          <cx:pt idx="609">Sailing</cx:pt>
          <cx:pt idx="610">Synchronized Swimming</cx:pt>
          <cx:pt idx="611">Volleyball</cx:pt>
          <cx:pt idx="612">Athletics</cx:pt>
          <cx:pt idx="613">Ice Hockey</cx:pt>
          <cx:pt idx="614">Fencing</cx:pt>
          <cx:pt idx="615">Figure Skating</cx:pt>
          <cx:pt idx="616">Ice Hockey</cx:pt>
          <cx:pt idx="617">Canoeing</cx:pt>
          <cx:pt idx="618">Basketball</cx:pt>
          <cx:pt idx="619">Gymnastics</cx:pt>
          <cx:pt idx="620">Rowing</cx:pt>
          <cx:pt idx="621">Swimming</cx:pt>
          <cx:pt idx="622">Swimming</cx:pt>
          <cx:pt idx="623">Handball</cx:pt>
          <cx:pt idx="624">Cross Country Skiing</cx:pt>
          <cx:pt idx="625">Handball</cx:pt>
          <cx:pt idx="626">Weightlifting</cx:pt>
          <cx:pt idx="627">Fencing</cx:pt>
          <cx:pt idx="628">Hockey</cx:pt>
          <cx:pt idx="629">Biathlon</cx:pt>
          <cx:pt idx="630">Basketball</cx:pt>
          <cx:pt idx="631">Basketball</cx:pt>
          <cx:pt idx="632">Synchronized Swimming</cx:pt>
          <cx:pt idx="633">Athletics</cx:pt>
          <cx:pt idx="634">Rowing</cx:pt>
          <cx:pt idx="635">Swimming</cx:pt>
          <cx:pt idx="636">Gymnastics</cx:pt>
          <cx:pt idx="637">Athletics</cx:pt>
          <cx:pt idx="638">Football</cx:pt>
          <cx:pt idx="639">Athletics</cx:pt>
          <cx:pt idx="640">Athletics</cx:pt>
          <cx:pt idx="641">Football</cx:pt>
          <cx:pt idx="642">Volleyball</cx:pt>
          <cx:pt idx="643">Athletics</cx:pt>
          <cx:pt idx="644">Fencing</cx:pt>
          <cx:pt idx="645">Rowing</cx:pt>
          <cx:pt idx="646">Athletics</cx:pt>
          <cx:pt idx="647">Handball</cx:pt>
          <cx:pt idx="648">Rowing</cx:pt>
          <cx:pt idx="649">Basketball</cx:pt>
          <cx:pt idx="650">Gymnastics</cx:pt>
          <cx:pt idx="651">Basketball</cx:pt>
          <cx:pt idx="652">Athletics</cx:pt>
          <cx:pt idx="653">Boxing</cx:pt>
          <cx:pt idx="654">Rowing</cx:pt>
          <cx:pt idx="655">Fencing</cx:pt>
          <cx:pt idx="656">Hockey</cx:pt>
          <cx:pt idx="657">Fencing</cx:pt>
          <cx:pt idx="658">Swimming</cx:pt>
          <cx:pt idx="659">Handball</cx:pt>
          <cx:pt idx="660">Basketball</cx:pt>
          <cx:pt idx="661">Canoeing</cx:pt>
          <cx:pt idx="662">Softball</cx:pt>
          <cx:pt idx="663">Water Polo</cx:pt>
          <cx:pt idx="664">Swimming</cx:pt>
          <cx:pt idx="665">Rowing</cx:pt>
          <cx:pt idx="666">Athletics</cx:pt>
          <cx:pt idx="667">Basketball</cx:pt>
          <cx:pt idx="668">Sailing</cx:pt>
          <cx:pt idx="669">Ice Hockey</cx:pt>
          <cx:pt idx="670">Rowing</cx:pt>
          <cx:pt idx="671">Athletics</cx:pt>
          <cx:pt idx="672">Volleyball</cx:pt>
          <cx:pt idx="673">Cross Country Skiing</cx:pt>
          <cx:pt idx="674">Fencing</cx:pt>
          <cx:pt idx="675">Rugby</cx:pt>
          <cx:pt idx="676">Rowing</cx:pt>
          <cx:pt idx="677">Fencing</cx:pt>
          <cx:pt idx="678">Canoeing</cx:pt>
          <cx:pt idx="679">Swimming</cx:pt>
          <cx:pt idx="680">Baseball</cx:pt>
          <cx:pt idx="681">Fencing</cx:pt>
          <cx:pt idx="682">Alpine Skiing</cx:pt>
          <cx:pt idx="683">Ice Hockey</cx:pt>
          <cx:pt idx="684">Rowing</cx:pt>
          <cx:pt idx="685">Equestrianism</cx:pt>
          <cx:pt idx="686">Volleyball</cx:pt>
          <cx:pt idx="687">Swimming</cx:pt>
          <cx:pt idx="688">Rowing</cx:pt>
          <cx:pt idx="689">Synchronized Swimming</cx:pt>
          <cx:pt idx="690">Archery</cx:pt>
          <cx:pt idx="691">Gymnastics</cx:pt>
          <cx:pt idx="692">Rowing</cx:pt>
          <cx:pt idx="693">Softball</cx:pt>
          <cx:pt idx="694">Canoeing</cx:pt>
          <cx:pt idx="695">Volleyball</cx:pt>
          <cx:pt idx="696">Athletics</cx:pt>
          <cx:pt idx="697">Athletics</cx:pt>
          <cx:pt idx="698">Ice Hockey</cx:pt>
          <cx:pt idx="699">Athletics</cx:pt>
          <cx:pt idx="700">Athletics</cx:pt>
          <cx:pt idx="701">Boxing</cx:pt>
          <cx:pt idx="702">Fencing</cx:pt>
          <cx:pt idx="703">Sailing</cx:pt>
          <cx:pt idx="704">Fencing</cx:pt>
          <cx:pt idx="705">Modern Pentathlon</cx:pt>
          <cx:pt idx="706">Swimming</cx:pt>
          <cx:pt idx="707">Ice Hockey</cx:pt>
          <cx:pt idx="708">Water Polo</cx:pt>
          <cx:pt idx="709">Cross Country Skiing</cx:pt>
          <cx:pt idx="710">Volleyball</cx:pt>
          <cx:pt idx="711">Alpine Skiing</cx:pt>
          <cx:pt idx="712">Volleyball</cx:pt>
          <cx:pt idx="713">Ice Hockey</cx:pt>
          <cx:pt idx="714">Diving</cx:pt>
          <cx:pt idx="715">Ice Hockey</cx:pt>
          <cx:pt idx="716">Ice Hockey</cx:pt>
          <cx:pt idx="717">Softball</cx:pt>
          <cx:pt idx="718">Athletics</cx:pt>
          <cx:pt idx="719">Athletics</cx:pt>
          <cx:pt idx="720">Fencing</cx:pt>
          <cx:pt idx="721">Swimming</cx:pt>
          <cx:pt idx="722">Athletics</cx:pt>
          <cx:pt idx="723">Swimming</cx:pt>
          <cx:pt idx="724">Swimming</cx:pt>
          <cx:pt idx="725">Athletics</cx:pt>
          <cx:pt idx="726">Equestrianism</cx:pt>
          <cx:pt idx="727">Water Polo</cx:pt>
          <cx:pt idx="728">Volleyball</cx:pt>
          <cx:pt idx="729">Swimming</cx:pt>
          <cx:pt idx="730">Ice Hockey</cx:pt>
          <cx:pt idx="731">Curling</cx:pt>
          <cx:pt idx="732">Fencing</cx:pt>
          <cx:pt idx="733">Wrestling</cx:pt>
          <cx:pt idx="734">Fencing</cx:pt>
          <cx:pt idx="735">Synchronized Swimming</cx:pt>
          <cx:pt idx="736">Equestrianism</cx:pt>
          <cx:pt idx="737">Gymnastics</cx:pt>
          <cx:pt idx="738">Canoeing</cx:pt>
          <cx:pt idx="739">Gymnastics</cx:pt>
          <cx:pt idx="740">Gymnastics</cx:pt>
          <cx:pt idx="741">Hockey</cx:pt>
          <cx:pt idx="742">Football</cx:pt>
          <cx:pt idx="743">Swimming</cx:pt>
          <cx:pt idx="744">Basketball</cx:pt>
          <cx:pt idx="745">Rowing</cx:pt>
          <cx:pt idx="746">Swimming</cx:pt>
          <cx:pt idx="747">Swimming</cx:pt>
          <cx:pt idx="748">Cycling</cx:pt>
          <cx:pt idx="749">Ski Jumping</cx:pt>
          <cx:pt idx="750">Rowing</cx:pt>
          <cx:pt idx="751">Volleyball</cx:pt>
          <cx:pt idx="752">Fencing</cx:pt>
          <cx:pt idx="753">Hockey</cx:pt>
          <cx:pt idx="754">Fencing</cx:pt>
          <cx:pt idx="755">Athletics</cx:pt>
          <cx:pt idx="756">Basketball</cx:pt>
          <cx:pt idx="757">Fencing</cx:pt>
          <cx:pt idx="758">Football</cx:pt>
          <cx:pt idx="759">Handball</cx:pt>
          <cx:pt idx="760">Fencing</cx:pt>
          <cx:pt idx="761">Rowing</cx:pt>
          <cx:pt idx="762">Fencing</cx:pt>
          <cx:pt idx="763">Rowing</cx:pt>
          <cx:pt idx="764">Polo</cx:pt>
          <cx:pt idx="765">Softball</cx:pt>
          <cx:pt idx="766">Equestrianism</cx:pt>
          <cx:pt idx="767">Cross Country Skiing</cx:pt>
          <cx:pt idx="768">Handball</cx:pt>
          <cx:pt idx="769">Athletics</cx:pt>
          <cx:pt idx="770">Cycling</cx:pt>
          <cx:pt idx="771">Athletics</cx:pt>
          <cx:pt idx="772">Swimming</cx:pt>
          <cx:pt idx="773">Hockey</cx:pt>
          <cx:pt idx="774">Hockey</cx:pt>
          <cx:pt idx="775">Football</cx:pt>
          <cx:pt idx="776">Fencing</cx:pt>
          <cx:pt idx="777">Athletics</cx:pt>
          <cx:pt idx="778">Fencing</cx:pt>
          <cx:pt idx="779">Athletics</cx:pt>
          <cx:pt idx="780">Rowing</cx:pt>
          <cx:pt idx="781">Cycling</cx:pt>
          <cx:pt idx="782">Swimming</cx:pt>
          <cx:pt idx="783">Gymnastics</cx:pt>
          <cx:pt idx="784">Handball</cx:pt>
          <cx:pt idx="785">Athletics</cx:pt>
          <cx:pt idx="786">Swimming</cx:pt>
          <cx:pt idx="787">Fencing</cx:pt>
          <cx:pt idx="788">Fencing</cx:pt>
          <cx:pt idx="789">Bobsleigh</cx:pt>
          <cx:pt idx="790">Canoeing</cx:pt>
          <cx:pt idx="791">Biathlon</cx:pt>
          <cx:pt idx="792">Handball</cx:pt>
          <cx:pt idx="793">Fencing</cx:pt>
          <cx:pt idx="794">Swimming</cx:pt>
          <cx:pt idx="795">Cycling</cx:pt>
          <cx:pt idx="796">Gymnastics</cx:pt>
          <cx:pt idx="797">Rowing</cx:pt>
          <cx:pt idx="798">Baseball</cx:pt>
          <cx:pt idx="799">Athletics</cx:pt>
          <cx:pt idx="800">Hockey</cx:pt>
          <cx:pt idx="801">Baseball</cx:pt>
          <cx:pt idx="802">Athletics</cx:pt>
          <cx:pt idx="803">Equestrianism</cx:pt>
          <cx:pt idx="804">Alpine Skiing</cx:pt>
          <cx:pt idx="805">Luge</cx:pt>
          <cx:pt idx="806">Canoeing</cx:pt>
          <cx:pt idx="807">Gymnastics</cx:pt>
          <cx:pt idx="808">Swimming</cx:pt>
          <cx:pt idx="809">Rowing</cx:pt>
          <cx:pt idx="810">Gymnastics</cx:pt>
          <cx:pt idx="811">Swimming</cx:pt>
          <cx:pt idx="812">Athletics</cx:pt>
          <cx:pt idx="813">Wrestling</cx:pt>
          <cx:pt idx="814">Ice Hockey</cx:pt>
          <cx:pt idx="815">Ice Hockey</cx:pt>
          <cx:pt idx="816">Equestrianism</cx:pt>
          <cx:pt idx="817">Football</cx:pt>
          <cx:pt idx="818">Sailing</cx:pt>
          <cx:pt idx="819">Short Track Speed Skating</cx:pt>
          <cx:pt idx="820">Rowing</cx:pt>
          <cx:pt idx="821">Football</cx:pt>
          <cx:pt idx="822">Swimming</cx:pt>
          <cx:pt idx="823">Athletics</cx:pt>
          <cx:pt idx="824">Canoeing</cx:pt>
          <cx:pt idx="825">Shooting</cx:pt>
          <cx:pt idx="826">Figure Skating</cx:pt>
          <cx:pt idx="827">Fencing</cx:pt>
          <cx:pt idx="828">Handball</cx:pt>
          <cx:pt idx="829">Sailing</cx:pt>
          <cx:pt idx="830">Rowing</cx:pt>
          <cx:pt idx="831">Swimming</cx:pt>
          <cx:pt idx="832">Rowing</cx:pt>
          <cx:pt idx="833">Hockey</cx:pt>
          <cx:pt idx="834">Hockey</cx:pt>
          <cx:pt idx="835">Athletics</cx:pt>
          <cx:pt idx="836">Fencing</cx:pt>
          <cx:pt idx="837">Gymnastics</cx:pt>
          <cx:pt idx="838">Gymnastics</cx:pt>
          <cx:pt idx="839">Wrestling</cx:pt>
          <cx:pt idx="840">Rhythmic Gymnastics</cx:pt>
          <cx:pt idx="841">Handball</cx:pt>
          <cx:pt idx="842">Basketball</cx:pt>
          <cx:pt idx="843">Athletics</cx:pt>
          <cx:pt idx="844">Rowing</cx:pt>
          <cx:pt idx="845">Rowing</cx:pt>
          <cx:pt idx="846">Athletics</cx:pt>
          <cx:pt idx="847">Basketball</cx:pt>
          <cx:pt idx="848">Softball</cx:pt>
          <cx:pt idx="849">Cross Country Skiing</cx:pt>
          <cx:pt idx="850">Cycling</cx:pt>
          <cx:pt idx="851">Fencing</cx:pt>
          <cx:pt idx="852">Wrestling</cx:pt>
          <cx:pt idx="853">Athletics</cx:pt>
          <cx:pt idx="854">Handball</cx:pt>
          <cx:pt idx="855">Shooting</cx:pt>
          <cx:pt idx="856">Fencing</cx:pt>
          <cx:pt idx="857">Wrestling</cx:pt>
          <cx:pt idx="858">Handball</cx:pt>
          <cx:pt idx="859">Rugby</cx:pt>
          <cx:pt idx="860">Sailing</cx:pt>
          <cx:pt idx="861">Gymnastics</cx:pt>
          <cx:pt idx="862">Equestrianism</cx:pt>
          <cx:pt idx="863">Boxing</cx:pt>
          <cx:pt idx="864">Bobsleigh</cx:pt>
          <cx:pt idx="865">Tug-Of-War</cx:pt>
          <cx:pt idx="866">Tennis</cx:pt>
          <cx:pt idx="867">Football</cx:pt>
          <cx:pt idx="868">Basketball</cx:pt>
          <cx:pt idx="869">Cycling</cx:pt>
          <cx:pt idx="870">Football</cx:pt>
          <cx:pt idx="871">Basketball</cx:pt>
          <cx:pt idx="872">Athletics</cx:pt>
          <cx:pt idx="873">Swimming</cx:pt>
          <cx:pt idx="874">Cross Country Skiing</cx:pt>
          <cx:pt idx="875">Biathlon</cx:pt>
          <cx:pt idx="876">Water Polo</cx:pt>
          <cx:pt idx="877">Volleyball</cx:pt>
          <cx:pt idx="878">Ice Hockey</cx:pt>
          <cx:pt idx="879">Athletics</cx:pt>
          <cx:pt idx="880">Tennis</cx:pt>
          <cx:pt idx="881">Rowing</cx:pt>
          <cx:pt idx="882">Rowing</cx:pt>
          <cx:pt idx="883">Rowing</cx:pt>
          <cx:pt idx="884">Fencing</cx:pt>
          <cx:pt idx="885">Diving</cx:pt>
          <cx:pt idx="886">Wrestling</cx:pt>
          <cx:pt idx="887">Fencing</cx:pt>
          <cx:pt idx="888">Fencing</cx:pt>
          <cx:pt idx="889">Athletics</cx:pt>
          <cx:pt idx="890">Rowing</cx:pt>
          <cx:pt idx="891">Swimming</cx:pt>
          <cx:pt idx="892">Canoeing</cx:pt>
          <cx:pt idx="893">Hockey</cx:pt>
          <cx:pt idx="894">Equestrianism</cx:pt>
          <cx:pt idx="895">Cycling</cx:pt>
          <cx:pt idx="896">Ice Hockey</cx:pt>
          <cx:pt idx="897">Athletics</cx:pt>
          <cx:pt idx="898">Basketball</cx:pt>
          <cx:pt idx="899">Volleyball</cx:pt>
          <cx:pt idx="900">Basketball</cx:pt>
          <cx:pt idx="901">Swimming</cx:pt>
          <cx:pt idx="902">Gymnastics</cx:pt>
          <cx:pt idx="903">Basketball</cx:pt>
          <cx:pt idx="904">Cycling</cx:pt>
          <cx:pt idx="905">Equestrianism</cx:pt>
          <cx:pt idx="906">Athletics</cx:pt>
          <cx:pt idx="907">Hockey</cx:pt>
          <cx:pt idx="908">Fencing</cx:pt>
          <cx:pt idx="909">Water Polo</cx:pt>
          <cx:pt idx="910">Handball</cx:pt>
          <cx:pt idx="911">Cross Country Skiing</cx:pt>
          <cx:pt idx="912">Bobsleigh</cx:pt>
          <cx:pt idx="913">Ice Hockey</cx:pt>
          <cx:pt idx="914">Equestrianism</cx:pt>
          <cx:pt idx="915">Fencing</cx:pt>
          <cx:pt idx="916">Hockey</cx:pt>
          <cx:pt idx="917">Canoeing</cx:pt>
          <cx:pt idx="918">Biathlon</cx:pt>
          <cx:pt idx="919">Basketball</cx:pt>
          <cx:pt idx="920">Wrestling</cx:pt>
          <cx:pt idx="921">Cycling</cx:pt>
          <cx:pt idx="922">Athletics</cx:pt>
          <cx:pt idx="923">Boxing</cx:pt>
          <cx:pt idx="924">Softball</cx:pt>
          <cx:pt idx="925">Bobsleigh</cx:pt>
          <cx:pt idx="926">Cycling</cx:pt>
          <cx:pt idx="927">Bobsleigh</cx:pt>
          <cx:pt idx="928">Handball</cx:pt>
          <cx:pt idx="929">Short Track Speed Skating</cx:pt>
          <cx:pt idx="930">Rowing</cx:pt>
          <cx:pt idx="931">Athletics</cx:pt>
          <cx:pt idx="932">Volleyball</cx:pt>
          <cx:pt idx="933">Tennis</cx:pt>
          <cx:pt idx="934">Swimming</cx:pt>
          <cx:pt idx="935">Canoeing</cx:pt>
          <cx:pt idx="936">Gymnastics</cx:pt>
          <cx:pt idx="937">Wrestling</cx:pt>
          <cx:pt idx="938">Athletics</cx:pt>
          <cx:pt idx="939">Wrestling</cx:pt>
          <cx:pt idx="940">Polo</cx:pt>
          <cx:pt idx="941">Hockey</cx:pt>
          <cx:pt idx="942">Rugby</cx:pt>
          <cx:pt idx="943">Swimming</cx:pt>
          <cx:pt idx="944">Football</cx:pt>
          <cx:pt idx="945">Gymnastics</cx:pt>
          <cx:pt idx="946">Rowing</cx:pt>
          <cx:pt idx="947">Wrestling</cx:pt>
          <cx:pt idx="948">Fencing</cx:pt>
          <cx:pt idx="949">Athletics</cx:pt>
          <cx:pt idx="950">Table Tennis</cx:pt>
          <cx:pt idx="951">Sailing</cx:pt>
          <cx:pt idx="952">Basketball</cx:pt>
          <cx:pt idx="953">Athletics</cx:pt>
          <cx:pt idx="954">Equestrianism</cx:pt>
          <cx:pt idx="955">Gymnastics</cx:pt>
          <cx:pt idx="956">Athletics</cx:pt>
          <cx:pt idx="957">Canoeing</cx:pt>
          <cx:pt idx="958">Gymnastics</cx:pt>
          <cx:pt idx="959">Rowing</cx:pt>
          <cx:pt idx="960">Diving</cx:pt>
          <cx:pt idx="961">Athletics</cx:pt>
          <cx:pt idx="962">Hockey</cx:pt>
          <cx:pt idx="963">Hockey</cx:pt>
          <cx:pt idx="964">Bobsleigh</cx:pt>
          <cx:pt idx="965">Athletics</cx:pt>
          <cx:pt idx="966">Wrestling</cx:pt>
          <cx:pt idx="967">Fencing</cx:pt>
          <cx:pt idx="968">Modern Pentathlon</cx:pt>
          <cx:pt idx="969">Equestrianism</cx:pt>
          <cx:pt idx="970">Ice Hockey</cx:pt>
          <cx:pt idx="971">Sailing</cx:pt>
          <cx:pt idx="972">Volleyball</cx:pt>
          <cx:pt idx="973">Cross Country Skiing</cx:pt>
          <cx:pt idx="974">Gymnastics</cx:pt>
          <cx:pt idx="975">Athletics</cx:pt>
          <cx:pt idx="976">Canoeing</cx:pt>
          <cx:pt idx="977">Ice Hockey</cx:pt>
          <cx:pt idx="978">Canoeing</cx:pt>
          <cx:pt idx="979">Equestrianism</cx:pt>
          <cx:pt idx="980">Basketball</cx:pt>
          <cx:pt idx="981">Athletics</cx:pt>
          <cx:pt idx="982">Biathlon</cx:pt>
          <cx:pt idx="983">Water Polo</cx:pt>
          <cx:pt idx="984">Gymnastics</cx:pt>
          <cx:pt idx="985">Cross Country Skiing</cx:pt>
          <cx:pt idx="986">Cross Country Skiing</cx:pt>
          <cx:pt idx="987">Rowing</cx:pt>
          <cx:pt idx="988">Cross Country Skiing</cx:pt>
          <cx:pt idx="989">Handball</cx:pt>
          <cx:pt idx="990">Hockey</cx:pt>
          <cx:pt idx="991">Athletics</cx:pt>
          <cx:pt idx="992">Athletics</cx:pt>
          <cx:pt idx="993">Sailing</cx:pt>
          <cx:pt idx="994">Fencing</cx:pt>
          <cx:pt idx="995">Canoeing</cx:pt>
          <cx:pt idx="996">Ski Jumping</cx:pt>
          <cx:pt idx="997">Gymnastics</cx:pt>
          <cx:pt idx="998">Fencing</cx:pt>
          <cx:pt idx="999">Canoeing</cx:pt>
        </cx:lvl>
        <cx:lvl ptCount="1000">
          <cx:pt idx="0">USA</cx:pt>
          <cx:pt idx="1">USA</cx:pt>
          <cx:pt idx="2">USA</cx:pt>
          <cx:pt idx="3">France</cx:pt>
          <cx:pt idx="4">USA</cx:pt>
          <cx:pt idx="5">Germany</cx:pt>
          <cx:pt idx="6">UK</cx:pt>
          <cx:pt idx="7">Italy</cx:pt>
          <cx:pt idx="8">Sweden</cx:pt>
          <cx:pt idx="9">USA</cx:pt>
          <cx:pt idx="10">USA</cx:pt>
          <cx:pt idx="11">UK</cx:pt>
          <cx:pt idx="12">Canada</cx:pt>
          <cx:pt idx="13">Germany</cx:pt>
          <cx:pt idx="14">Italy</cx:pt>
          <cx:pt idx="15">France</cx:pt>
          <cx:pt idx="16">Japan</cx:pt>
          <cx:pt idx="17">USA</cx:pt>
          <cx:pt idx="18">Italy</cx:pt>
          <cx:pt idx="19">Italy</cx:pt>
          <cx:pt idx="20">France</cx:pt>
          <cx:pt idx="21">Germany</cx:pt>
          <cx:pt idx="22">UK</cx:pt>
          <cx:pt idx="23">Canada</cx:pt>
          <cx:pt idx="24">Sweden</cx:pt>
          <cx:pt idx="25">Japan</cx:pt>
          <cx:pt idx="26">Austria</cx:pt>
          <cx:pt idx="27">France</cx:pt>
          <cx:pt idx="28">Spain</cx:pt>
          <cx:pt idx="29">Japan</cx:pt>
          <cx:pt idx="30">Australia</cx:pt>
          <cx:pt idx="31">USA</cx:pt>
          <cx:pt idx="32">UK</cx:pt>
          <cx:pt idx="33">UK</cx:pt>
          <cx:pt idx="34">USA</cx:pt>
          <cx:pt idx="35">Netherlands</cx:pt>
          <cx:pt idx="36">Canada</cx:pt>
          <cx:pt idx="37">USA</cx:pt>
          <cx:pt idx="38">Canada</cx:pt>
          <cx:pt idx="39">Hungary</cx:pt>
          <cx:pt idx="40">USA</cx:pt>
          <cx:pt idx="41">Switzerland</cx:pt>
          <cx:pt idx="42">Canada</cx:pt>
          <cx:pt idx="43">China</cx:pt>
          <cx:pt idx="44">Sweden</cx:pt>
          <cx:pt idx="45">Italy</cx:pt>
          <cx:pt idx="46">France</cx:pt>
          <cx:pt idx="47">USA</cx:pt>
          <cx:pt idx="48">Germany</cx:pt>
          <cx:pt idx="49">USA</cx:pt>
          <cx:pt idx="50">Germany</cx:pt>
          <cx:pt idx="51">UK</cx:pt>
          <cx:pt idx="52">USA</cx:pt>
          <cx:pt idx="53">USA</cx:pt>
          <cx:pt idx="54">USA</cx:pt>
          <cx:pt idx="55">UK</cx:pt>
          <cx:pt idx="56">France</cx:pt>
          <cx:pt idx="57">Finland</cx:pt>
          <cx:pt idx="58">USA</cx:pt>
          <cx:pt idx="59">Australia</cx:pt>
          <cx:pt idx="60">USA</cx:pt>
          <cx:pt idx="61">USA</cx:pt>
          <cx:pt idx="62">Canada</cx:pt>
          <cx:pt idx="63">Romania</cx:pt>
          <cx:pt idx="64">Hungary</cx:pt>
          <cx:pt idx="65">Hungary</cx:pt>
          <cx:pt idx="66">UK</cx:pt>
          <cx:pt idx="67">Spain</cx:pt>
          <cx:pt idx="68">South Korea</cx:pt>
          <cx:pt idx="69">USA</cx:pt>
          <cx:pt idx="70">Italy</cx:pt>
          <cx:pt idx="71">USA</cx:pt>
          <cx:pt idx="72">Belgium</cx:pt>
          <cx:pt idx="73">West Germany</cx:pt>
          <cx:pt idx="74">USA</cx:pt>
          <cx:pt idx="75">Russia</cx:pt>
          <cx:pt idx="76">Australia</cx:pt>
          <cx:pt idx="77">China</cx:pt>
          <cx:pt idx="78">Poland</cx:pt>
          <cx:pt idx="79">South Korea</cx:pt>
          <cx:pt idx="80">Japan</cx:pt>
          <cx:pt idx="81">Japan</cx:pt>
          <cx:pt idx="82">Sweden</cx:pt>
          <cx:pt idx="83">Italy</cx:pt>
          <cx:pt idx="84">USA</cx:pt>
          <cx:pt idx="85">New Zealand</cx:pt>
          <cx:pt idx="86">Soviet Union</cx:pt>
          <cx:pt idx="87">USA</cx:pt>
          <cx:pt idx="88">Poland</cx:pt>
          <cx:pt idx="89">France</cx:pt>
          <cx:pt idx="90">USA</cx:pt>
          <cx:pt idx="91">Soviet Union</cx:pt>
          <cx:pt idx="92">Spain</cx:pt>
          <cx:pt idx="93">Italy</cx:pt>
          <cx:pt idx="94">Soviet Union</cx:pt>
          <cx:pt idx="95">USA</cx:pt>
          <cx:pt idx="96">Germany</cx:pt>
          <cx:pt idx="97">Poland</cx:pt>
          <cx:pt idx="98">Russia</cx:pt>
          <cx:pt idx="99">Sweden</cx:pt>
          <cx:pt idx="100">UK</cx:pt>
          <cx:pt idx="101">Spain</cx:pt>
          <cx:pt idx="102">Canada</cx:pt>
          <cx:pt idx="103">USA</cx:pt>
          <cx:pt idx="104">France</cx:pt>
          <cx:pt idx="105">West Germany</cx:pt>
          <cx:pt idx="106">Italy</cx:pt>
          <cx:pt idx="107">Japan</cx:pt>
          <cx:pt idx="108">Japan</cx:pt>
          <cx:pt idx="109">Netherlands</cx:pt>
          <cx:pt idx="110">USA</cx:pt>
          <cx:pt idx="111">Spain</cx:pt>
          <cx:pt idx="112">Poland</cx:pt>
          <cx:pt idx="113">Hungary</cx:pt>
          <cx:pt idx="114">Finland</cx:pt>
          <cx:pt idx="115">UK</cx:pt>
          <cx:pt idx="116">Netherlands</cx:pt>
          <cx:pt idx="117">Japan</cx:pt>
          <cx:pt idx="118">France</cx:pt>
          <cx:pt idx="119">Canada</cx:pt>
          <cx:pt idx="120">Brazil</cx:pt>
          <cx:pt idx="121">UK</cx:pt>
          <cx:pt idx="122">Finland</cx:pt>
          <cx:pt idx="123">Australia</cx:pt>
          <cx:pt idx="124">Finland</cx:pt>
          <cx:pt idx="125">South Korea</cx:pt>
          <cx:pt idx="126">USA</cx:pt>
          <cx:pt idx="127">France</cx:pt>
          <cx:pt idx="128">Germany</cx:pt>
          <cx:pt idx="129">Norway</cx:pt>
          <cx:pt idx="130">Australia</cx:pt>
          <cx:pt idx="131">France</cx:pt>
          <cx:pt idx="132">Hungary</cx:pt>
          <cx:pt idx="133">USA</cx:pt>
          <cx:pt idx="134">UK</cx:pt>
          <cx:pt idx="135">Czechoslovakia</cx:pt>
          <cx:pt idx="136">Italy</cx:pt>
          <cx:pt idx="137">Soviet Union</cx:pt>
          <cx:pt idx="138">Belgium</cx:pt>
          <cx:pt idx="139">France</cx:pt>
          <cx:pt idx="140">Germany</cx:pt>
          <cx:pt idx="141">Hungary</cx:pt>
          <cx:pt idx="142">Austria</cx:pt>
          <cx:pt idx="143">Sweden</cx:pt>
          <cx:pt idx="144">Soviet Union</cx:pt>
          <cx:pt idx="145">Germany</cx:pt>
          <cx:pt idx="146">China</cx:pt>
          <cx:pt idx="147">China</cx:pt>
          <cx:pt idx="148">Canada</cx:pt>
          <cx:pt idx="149">China</cx:pt>
          <cx:pt idx="150">Italy</cx:pt>
          <cx:pt idx="151">Sweden</cx:pt>
          <cx:pt idx="152">USA</cx:pt>
          <cx:pt idx="153">West Germany</cx:pt>
          <cx:pt idx="154">Russia</cx:pt>
          <cx:pt idx="155">Switzerland</cx:pt>
          <cx:pt idx="156">Australia</cx:pt>
          <cx:pt idx="157">Switzerland</cx:pt>
          <cx:pt idx="158">Switzerland</cx:pt>
          <cx:pt idx="159">Poland</cx:pt>
          <cx:pt idx="160">Italy</cx:pt>
          <cx:pt idx="161">UK</cx:pt>
          <cx:pt idx="162">Austria</cx:pt>
          <cx:pt idx="163">Netherlands</cx:pt>
          <cx:pt idx="164">USA</cx:pt>
          <cx:pt idx="165">Czechoslovakia</cx:pt>
          <cx:pt idx="166">Poland</cx:pt>
          <cx:pt idx="167">Poland</cx:pt>
          <cx:pt idx="168">Netherlands</cx:pt>
          <cx:pt idx="169">Mexico</cx:pt>
          <cx:pt idx="170">Australia</cx:pt>
          <cx:pt idx="171">UK</cx:pt>
          <cx:pt idx="172">Germany</cx:pt>
          <cx:pt idx="173">UK</cx:pt>
          <cx:pt idx="174">Japan</cx:pt>
          <cx:pt idx="175">South Korea</cx:pt>
          <cx:pt idx="176">Japan</cx:pt>
          <cx:pt idx="177">Austria</cx:pt>
          <cx:pt idx="178">Norway</cx:pt>
          <cx:pt idx="179">Norway</cx:pt>
          <cx:pt idx="180">Poland</cx:pt>
          <cx:pt idx="181">Switzerland</cx:pt>
          <cx:pt idx="182">Czechoslovakia</cx:pt>
          <cx:pt idx="183">Brazil</cx:pt>
          <cx:pt idx="184">UK</cx:pt>
          <cx:pt idx="185">Canada</cx:pt>
          <cx:pt idx="186">Denmark</cx:pt>
          <cx:pt idx="187">France</cx:pt>
          <cx:pt idx="188">Poland</cx:pt>
          <cx:pt idx="189">UK</cx:pt>
          <cx:pt idx="190">China</cx:pt>
          <cx:pt idx="191">Canada</cx:pt>
          <cx:pt idx="192">UK</cx:pt>
          <cx:pt idx="193">Canada</cx:pt>
          <cx:pt idx="194">Switzerland</cx:pt>
          <cx:pt idx="195">Poland</cx:pt>
          <cx:pt idx="196">Netherlands</cx:pt>
          <cx:pt idx="197">Germany</cx:pt>
          <cx:pt idx="198">Italy</cx:pt>
          <cx:pt idx="199">Cuba</cx:pt>
          <cx:pt idx="200">Italy</cx:pt>
          <cx:pt idx="201">France</cx:pt>
          <cx:pt idx="202">China</cx:pt>
          <cx:pt idx="203">Netherlands</cx:pt>
          <cx:pt idx="204">Netherlands</cx:pt>
          <cx:pt idx="205">Canada</cx:pt>
          <cx:pt idx="206">France</cx:pt>
          <cx:pt idx="207">Germany</cx:pt>
          <cx:pt idx="208">Netherlands</cx:pt>
          <cx:pt idx="209">Austria</cx:pt>
          <cx:pt idx="210">UK</cx:pt>
          <cx:pt idx="211">Germany</cx:pt>
          <cx:pt idx="212">Japan</cx:pt>
          <cx:pt idx="213">USA</cx:pt>
          <cx:pt idx="214">New Zealand</cx:pt>
          <cx:pt idx="215">Japan</cx:pt>
          <cx:pt idx="216">Finland</cx:pt>
          <cx:pt idx="217">Finland</cx:pt>
          <cx:pt idx="218">Spain</cx:pt>
          <cx:pt idx="219">Denmark</cx:pt>
          <cx:pt idx="220">China</cx:pt>
          <cx:pt idx="221">West Germany</cx:pt>
          <cx:pt idx="222">Italy</cx:pt>
          <cx:pt idx="223">France</cx:pt>
          <cx:pt idx="224">Russia</cx:pt>
          <cx:pt idx="225">France</cx:pt>
          <cx:pt idx="226">Germany</cx:pt>
          <cx:pt idx="227">USA</cx:pt>
          <cx:pt idx="228">Brazil</cx:pt>
          <cx:pt idx="229">Germany</cx:pt>
          <cx:pt idx="230">France</cx:pt>
          <cx:pt idx="231">Italy</cx:pt>
          <cx:pt idx="232">France</cx:pt>
          <cx:pt idx="233">Norway</cx:pt>
          <cx:pt idx="234">USA</cx:pt>
          <cx:pt idx="235">Sweden</cx:pt>
          <cx:pt idx="236">Russia</cx:pt>
          <cx:pt idx="237">Brazil</cx:pt>
          <cx:pt idx="238">Mexico</cx:pt>
          <cx:pt idx="239">China</cx:pt>
          <cx:pt idx="240">Romania</cx:pt>
          <cx:pt idx="241">USA</cx:pt>
          <cx:pt idx="242">Czechoslovakia</cx:pt>
          <cx:pt idx="243">Sweden</cx:pt>
          <cx:pt idx="244">Australia</cx:pt>
          <cx:pt idx="245">Denmark</cx:pt>
          <cx:pt idx="246">Egypt</cx:pt>
          <cx:pt idx="247">Canada</cx:pt>
          <cx:pt idx="248">Germany</cx:pt>
          <cx:pt idx="249">Canada</cx:pt>
          <cx:pt idx="250">Soviet Union</cx:pt>
          <cx:pt idx="251">Austria</cx:pt>
          <cx:pt idx="252">Denmark</cx:pt>
          <cx:pt idx="253">Soviet Union</cx:pt>
          <cx:pt idx="254">UK</cx:pt>
          <cx:pt idx="255">Soviet Union</cx:pt>
          <cx:pt idx="256">Germany</cx:pt>
          <cx:pt idx="257">Hungary</cx:pt>
          <cx:pt idx="258">Sweden</cx:pt>
          <cx:pt idx="259">Australia</cx:pt>
          <cx:pt idx="260">Canada</cx:pt>
          <cx:pt idx="261">Bulgaria</cx:pt>
          <cx:pt idx="262">USA</cx:pt>
          <cx:pt idx="263">Austria</cx:pt>
          <cx:pt idx="264">Argentina</cx:pt>
          <cx:pt idx="265">Sweden</cx:pt>
          <cx:pt idx="266">Sweden</cx:pt>
          <cx:pt idx="267">Switzerland</cx:pt>
          <cx:pt idx="268">Bulgaria</cx:pt>
          <cx:pt idx="269">USA</cx:pt>
          <cx:pt idx="270">Finland</cx:pt>
          <cx:pt idx="271">USA</cx:pt>
          <cx:pt idx="272">UK</cx:pt>
          <cx:pt idx="273">Argentina</cx:pt>
          <cx:pt idx="274">South Korea</cx:pt>
          <cx:pt idx="275">Soviet Union</cx:pt>
          <cx:pt idx="276">France</cx:pt>
          <cx:pt idx="277">Sweden</cx:pt>
          <cx:pt idx="278">Japan</cx:pt>
          <cx:pt idx="279">Netherlands</cx:pt>
          <cx:pt idx="280">China</cx:pt>
          <cx:pt idx="281">Spain</cx:pt>
          <cx:pt idx="282">Soviet Union</cx:pt>
          <cx:pt idx="283">Denmark</cx:pt>
          <cx:pt idx="284">Canada</cx:pt>
          <cx:pt idx="285">Japan</cx:pt>
          <cx:pt idx="286">Russia</cx:pt>
          <cx:pt idx="287">Argentina</cx:pt>
          <cx:pt idx="288">Canada</cx:pt>
          <cx:pt idx="289">Finland</cx:pt>
          <cx:pt idx="290">UK</cx:pt>
          <cx:pt idx="291">East Germany</cx:pt>
          <cx:pt idx="292">Cuba</cx:pt>
          <cx:pt idx="293">Sweden</cx:pt>
          <cx:pt idx="294">Germany</cx:pt>
          <cx:pt idx="295">USA</cx:pt>
          <cx:pt idx="296">Italy</cx:pt>
          <cx:pt idx="297">Spain</cx:pt>
          <cx:pt idx="298">Spain</cx:pt>
          <cx:pt idx="299">UK</cx:pt>
          <cx:pt idx="300">France</cx:pt>
          <cx:pt idx="301">Australia</cx:pt>
          <cx:pt idx="302">Australia</cx:pt>
          <cx:pt idx="303">Czechoslovakia</cx:pt>
          <cx:pt idx="304">Spain</cx:pt>
          <cx:pt idx="305">Russia</cx:pt>
          <cx:pt idx="306">Brazil</cx:pt>
          <cx:pt idx="307">Australia</cx:pt>
          <cx:pt idx="308">Greece</cx:pt>
          <cx:pt idx="309">France</cx:pt>
          <cx:pt idx="310">UK</cx:pt>
          <cx:pt idx="311">UK</cx:pt>
          <cx:pt idx="312">Czechoslovakia</cx:pt>
          <cx:pt idx="313">Poland</cx:pt>
          <cx:pt idx="314">Australia</cx:pt>
          <cx:pt idx="315">South Korea</cx:pt>
          <cx:pt idx="316">USA</cx:pt>
          <cx:pt idx="317">Italy</cx:pt>
          <cx:pt idx="318">Italy</cx:pt>
          <cx:pt idx="319">Germany</cx:pt>
          <cx:pt idx="320">UK</cx:pt>
          <cx:pt idx="321">France</cx:pt>
          <cx:pt idx="322">France</cx:pt>
          <cx:pt idx="323">Soviet Union</cx:pt>
          <cx:pt idx="324">Romania</cx:pt>
          <cx:pt idx="325">USA</cx:pt>
          <cx:pt idx="326">Germany</cx:pt>
          <cx:pt idx="327">China</cx:pt>
          <cx:pt idx="328">Switzerland</cx:pt>
          <cx:pt idx="329">Sweden</cx:pt>
          <cx:pt idx="330">Soviet Union</cx:pt>
          <cx:pt idx="331">Italy</cx:pt>
          <cx:pt idx="332">Canada</cx:pt>
          <cx:pt idx="333">Japan</cx:pt>
          <cx:pt idx="334">Canada</cx:pt>
          <cx:pt idx="335">Netherlands</cx:pt>
          <cx:pt idx="336">UK</cx:pt>
          <cx:pt idx="337">Netherlands</cx:pt>
          <cx:pt idx="338">Japan</cx:pt>
          <cx:pt idx="339">Japan</cx:pt>
          <cx:pt idx="340">Portugal</cx:pt>
          <cx:pt idx="341">Australia</cx:pt>
          <cx:pt idx="342">Brazil</cx:pt>
          <cx:pt idx="343">Austria</cx:pt>
          <cx:pt idx="344">Australia</cx:pt>
          <cx:pt idx="345">Netherlands</cx:pt>
          <cx:pt idx="346">Japan</cx:pt>
          <cx:pt idx="347">Canada</cx:pt>
          <cx:pt idx="348">Netherlands</cx:pt>
          <cx:pt idx="349">Finland</cx:pt>
          <cx:pt idx="350">Australia</cx:pt>
          <cx:pt idx="351">Brazil</cx:pt>
          <cx:pt idx="352">Finland</cx:pt>
          <cx:pt idx="353">France</cx:pt>
          <cx:pt idx="354">Italy</cx:pt>
          <cx:pt idx="355">Netherlands</cx:pt>
          <cx:pt idx="356">Netherlands</cx:pt>
          <cx:pt idx="357">Italy</cx:pt>
          <cx:pt idx="358">USA</cx:pt>
          <cx:pt idx="359">Germany</cx:pt>
          <cx:pt idx="360">Sweden</cx:pt>
          <cx:pt idx="361">Russia</cx:pt>
          <cx:pt idx="362">Soviet Union</cx:pt>
          <cx:pt idx="363">Sweden</cx:pt>
          <cx:pt idx="364">Germany</cx:pt>
          <cx:pt idx="365">Germany</cx:pt>
          <cx:pt idx="366">USA</cx:pt>
          <cx:pt idx="367">Austria</cx:pt>
          <cx:pt idx="368">Japan</cx:pt>
          <cx:pt idx="369">Japan</cx:pt>
          <cx:pt idx="370">Japan</cx:pt>
          <cx:pt idx="371">China</cx:pt>
          <cx:pt idx="372">West Germany</cx:pt>
          <cx:pt idx="373">Hungary</cx:pt>
          <cx:pt idx="374">Italy</cx:pt>
          <cx:pt idx="375">Spain</cx:pt>
          <cx:pt idx="376">Canada</cx:pt>
          <cx:pt idx="377">Hungary</cx:pt>
          <cx:pt idx="378">Canada</cx:pt>
          <cx:pt idx="379">Romania</cx:pt>
          <cx:pt idx="380">Romania</cx:pt>
          <cx:pt idx="381">Brazil</cx:pt>
          <cx:pt idx="382">USA</cx:pt>
          <cx:pt idx="383">USA</cx:pt>
          <cx:pt idx="384">France</cx:pt>
          <cx:pt idx="385">UK</cx:pt>
          <cx:pt idx="386">France</cx:pt>
          <cx:pt idx="387">Poland</cx:pt>
          <cx:pt idx="388">UK</cx:pt>
          <cx:pt idx="389">Argentina</cx:pt>
          <cx:pt idx="390">Germany</cx:pt>
          <cx:pt idx="391">USA</cx:pt>
          <cx:pt idx="392">Norway</cx:pt>
          <cx:pt idx="393">Soviet Union</cx:pt>
          <cx:pt idx="394">Switzerland</cx:pt>
          <cx:pt idx="395">Switzerland</cx:pt>
          <cx:pt idx="396">Canada</cx:pt>
          <cx:pt idx="397">Poland</cx:pt>
          <cx:pt idx="398">Italy</cx:pt>
          <cx:pt idx="399">Czechoslovakia</cx:pt>
          <cx:pt idx="400">Canada</cx:pt>
          <cx:pt idx="401">West Germany</cx:pt>
          <cx:pt idx="402">Japan</cx:pt>
          <cx:pt idx="403">Canada</cx:pt>
          <cx:pt idx="404">Germany</cx:pt>
          <cx:pt idx="405">USA</cx:pt>
          <cx:pt idx="406">Belgium</cx:pt>
          <cx:pt idx="407">Finland</cx:pt>
          <cx:pt idx="408">Sweden</cx:pt>
          <cx:pt idx="409">Netherlands</cx:pt>
          <cx:pt idx="410">Italy</cx:pt>
          <cx:pt idx="411">Italy</cx:pt>
          <cx:pt idx="412">Australia</cx:pt>
          <cx:pt idx="413">Italy</cx:pt>
          <cx:pt idx="414">Switzerland</cx:pt>
          <cx:pt idx="415">Brazil</cx:pt>
          <cx:pt idx="416">Canada</cx:pt>
          <cx:pt idx="417">Romania</cx:pt>
          <cx:pt idx="418">Greece</cx:pt>
          <cx:pt idx="419">Colombia</cx:pt>
          <cx:pt idx="420">UK</cx:pt>
          <cx:pt idx="421">UK</cx:pt>
          <cx:pt idx="422">New Zealand</cx:pt>
          <cx:pt idx="423">Sweden</cx:pt>
          <cx:pt idx="424">China</cx:pt>
          <cx:pt idx="425">Cuba</cx:pt>
          <cx:pt idx="426">Norway</cx:pt>
          <cx:pt idx="427">West Germany</cx:pt>
          <cx:pt idx="428">Poland</cx:pt>
          <cx:pt idx="429">Brazil</cx:pt>
          <cx:pt idx="430">Czechoslovakia</cx:pt>
          <cx:pt idx="431">Sweden</cx:pt>
          <cx:pt idx="432">USA</cx:pt>
          <cx:pt idx="433">Italy</cx:pt>
          <cx:pt idx="434">UK</cx:pt>
          <cx:pt idx="435">USA</cx:pt>
          <cx:pt idx="436">France</cx:pt>
          <cx:pt idx="437">Yugoslavia</cx:pt>
          <cx:pt idx="438">Switzerland</cx:pt>
          <cx:pt idx="439">Belgium</cx:pt>
          <cx:pt idx="440">Italy</cx:pt>
          <cx:pt idx="441">Sweden</cx:pt>
          <cx:pt idx="442">UK</cx:pt>
          <cx:pt idx="443">USA</cx:pt>
          <cx:pt idx="444">Norway</cx:pt>
          <cx:pt idx="445">Germany</cx:pt>
          <cx:pt idx="446">Soviet Union</cx:pt>
          <cx:pt idx="447">UK</cx:pt>
          <cx:pt idx="448">France</cx:pt>
          <cx:pt idx="449">Hungary</cx:pt>
          <cx:pt idx="450">Brazil</cx:pt>
          <cx:pt idx="451">Unified Team</cx:pt>
          <cx:pt idx="452">Germany</cx:pt>
          <cx:pt idx="453">Poland</cx:pt>
          <cx:pt idx="454">Russia</cx:pt>
          <cx:pt idx="455">Soviet Union</cx:pt>
          <cx:pt idx="456">USA</cx:pt>
          <cx:pt idx="457">Italy</cx:pt>
          <cx:pt idx="458">Netherlands</cx:pt>
          <cx:pt idx="459">Netherlands</cx:pt>
          <cx:pt idx="460">Sweden</cx:pt>
          <cx:pt idx="461">Canada</cx:pt>
          <cx:pt idx="462">Austria</cx:pt>
          <cx:pt idx="463">Sweden</cx:pt>
          <cx:pt idx="464">Russia</cx:pt>
          <cx:pt idx="465">Soviet Union</cx:pt>
          <cx:pt idx="466">South Korea</cx:pt>
          <cx:pt idx="467">Norway</cx:pt>
          <cx:pt idx="468">Romania</cx:pt>
          <cx:pt idx="469">Poland</cx:pt>
          <cx:pt idx="470">Italy</cx:pt>
          <cx:pt idx="471">South Korea</cx:pt>
          <cx:pt idx="472">Australia</cx:pt>
          <cx:pt idx="473">Argentina</cx:pt>
          <cx:pt idx="474">Russia</cx:pt>
          <cx:pt idx="475">Mexico</cx:pt>
          <cx:pt idx="476">Taiwan</cx:pt>
          <cx:pt idx="477">Australia</cx:pt>
          <cx:pt idx="478">Soviet Union</cx:pt>
          <cx:pt idx="479">Norway</cx:pt>
          <cx:pt idx="480">Argentina</cx:pt>
          <cx:pt idx="481">UK</cx:pt>
          <cx:pt idx="482">Czechoslovakia</cx:pt>
          <cx:pt idx="483">UK</cx:pt>
          <cx:pt idx="484">Canada</cx:pt>
          <cx:pt idx="485">France</cx:pt>
          <cx:pt idx="486">Norway</cx:pt>
          <cx:pt idx="487">South Korea</cx:pt>
          <cx:pt idx="488">Sweden</cx:pt>
          <cx:pt idx="489">Brazil</cx:pt>
          <cx:pt idx="490">Italy</cx:pt>
          <cx:pt idx="491">UK</cx:pt>
          <cx:pt idx="492">Switzerland</cx:pt>
          <cx:pt idx="493">Belgium</cx:pt>
          <cx:pt idx="494">Hungary</cx:pt>
          <cx:pt idx="495">Japan</cx:pt>
          <cx:pt idx="496">USA</cx:pt>
          <cx:pt idx="497">Norway</cx:pt>
          <cx:pt idx="498">UK</cx:pt>
          <cx:pt idx="499">Egypt</cx:pt>
          <cx:pt idx="500">Romania</cx:pt>
          <cx:pt idx="501">Italy</cx:pt>
          <cx:pt idx="502">Australia</cx:pt>
          <cx:pt idx="503">Spain</cx:pt>
          <cx:pt idx="504">Austria</cx:pt>
          <cx:pt idx="505">Colombia</cx:pt>
          <cx:pt idx="506">Canada</cx:pt>
          <cx:pt idx="507">West Germany</cx:pt>
          <cx:pt idx="508">Germany</cx:pt>
          <cx:pt idx="509">Hungary</cx:pt>
          <cx:pt idx="510">USA</cx:pt>
          <cx:pt idx="511">Finland</cx:pt>
          <cx:pt idx="512">Greece</cx:pt>
          <cx:pt idx="513">USA</cx:pt>
          <cx:pt idx="514">USA</cx:pt>
          <cx:pt idx="515">Netherlands</cx:pt>
          <cx:pt idx="516">China</cx:pt>
          <cx:pt idx="517">India</cx:pt>
          <cx:pt idx="518">New Zealand</cx:pt>
          <cx:pt idx="519">USA</cx:pt>
          <cx:pt idx="520">Ireland</cx:pt>
          <cx:pt idx="521">Soviet Union</cx:pt>
          <cx:pt idx="522">South Korea</cx:pt>
          <cx:pt idx="523">Netherlands</cx:pt>
          <cx:pt idx="524">Poland</cx:pt>
          <cx:pt idx="525">Bulgaria</cx:pt>
          <cx:pt idx="526">Bulgaria</cx:pt>
          <cx:pt idx="527">Soviet Union</cx:pt>
          <cx:pt idx="528">Finland</cx:pt>
          <cx:pt idx="529">Mexico</cx:pt>
          <cx:pt idx="530">Sweden</cx:pt>
          <cx:pt idx="531">East Germany</cx:pt>
          <cx:pt idx="532">France</cx:pt>
          <cx:pt idx="533">Japan</cx:pt>
          <cx:pt idx="534">Germany</cx:pt>
          <cx:pt idx="535">Australia</cx:pt>
          <cx:pt idx="536">Japan</cx:pt>
          <cx:pt idx="537">Czechoslovakia</cx:pt>
          <cx:pt idx="538">Poland</cx:pt>
          <cx:pt idx="539">Austria</cx:pt>
          <cx:pt idx="540">South Korea</cx:pt>
          <cx:pt idx="541">Japan</cx:pt>
          <cx:pt idx="542">Japan</cx:pt>
          <cx:pt idx="543">China</cx:pt>
          <cx:pt idx="544">China</cx:pt>
          <cx:pt idx="545">China</cx:pt>
          <cx:pt idx="546">Poland</cx:pt>
          <cx:pt idx="547">China</cx:pt>
          <cx:pt idx="548">China</cx:pt>
          <cx:pt idx="549">UK</cx:pt>
          <cx:pt idx="550">France</cx:pt>
          <cx:pt idx="551">UK</cx:pt>
          <cx:pt idx="552">France</cx:pt>
          <cx:pt idx="553">Norway</cx:pt>
          <cx:pt idx="554">Bulgaria</cx:pt>
          <cx:pt idx="555">UK</cx:pt>
          <cx:pt idx="556">Switzerland</cx:pt>
          <cx:pt idx="557">Soviet Union</cx:pt>
          <cx:pt idx="558">Czechoslovakia</cx:pt>
          <cx:pt idx="559">West Germany</cx:pt>
          <cx:pt idx="560">Belgium</cx:pt>
          <cx:pt idx="561">Kazakhstan</cx:pt>
          <cx:pt idx="562">Japan</cx:pt>
          <cx:pt idx="563">Netherlands</cx:pt>
          <cx:pt idx="564">Belarus</cx:pt>
          <cx:pt idx="565">Yugoslavia</cx:pt>
          <cx:pt idx="566">France</cx:pt>
          <cx:pt idx="567">Finland</cx:pt>
          <cx:pt idx="568">Russia</cx:pt>
          <cx:pt idx="569">South Korea</cx:pt>
          <cx:pt idx="570">Poland</cx:pt>
          <cx:pt idx="571">USA</cx:pt>
          <cx:pt idx="572">USA</cx:pt>
          <cx:pt idx="573">Spain</cx:pt>
          <cx:pt idx="574">Austria</cx:pt>
          <cx:pt idx="575">Greece</cx:pt>
          <cx:pt idx="576">Hungary</cx:pt>
          <cx:pt idx="577">France</cx:pt>
          <cx:pt idx="578">Canada</cx:pt>
          <cx:pt idx="579">Australia</cx:pt>
          <cx:pt idx="580">South Africa</cx:pt>
          <cx:pt idx="581">Canada</cx:pt>
          <cx:pt idx="582">Brazil</cx:pt>
          <cx:pt idx="583">Switzerland</cx:pt>
          <cx:pt idx="584">Finland</cx:pt>
          <cx:pt idx="585">Brazil</cx:pt>
          <cx:pt idx="586">Japan</cx:pt>
          <cx:pt idx="587">Hungary</cx:pt>
          <cx:pt idx="588">Switzerland</cx:pt>
          <cx:pt idx="589">Switzerland</cx:pt>
          <cx:pt idx="590">Switzerland</cx:pt>
          <cx:pt idx="591">South Korea</cx:pt>
          <cx:pt idx="592">Cuba</cx:pt>
          <cx:pt idx="593">Denmark</cx:pt>
          <cx:pt idx="594">Germany</cx:pt>
          <cx:pt idx="595">West Germany</cx:pt>
          <cx:pt idx="596">Austria</cx:pt>
          <cx:pt idx="597">China</cx:pt>
          <cx:pt idx="598">Japan</cx:pt>
          <cx:pt idx="599">Canada</cx:pt>
          <cx:pt idx="600">Sweden</cx:pt>
          <cx:pt idx="601">Australia</cx:pt>
          <cx:pt idx="602">USA</cx:pt>
          <cx:pt idx="603">USA</cx:pt>
          <cx:pt idx="604">Yugoslavia</cx:pt>
          <cx:pt idx="605">Sweden</cx:pt>
          <cx:pt idx="606">Germany</cx:pt>
          <cx:pt idx="607">Sweden</cx:pt>
          <cx:pt idx="608">Germany</cx:pt>
          <cx:pt idx="609">USA</cx:pt>
          <cx:pt idx="610">Italy</cx:pt>
          <cx:pt idx="611">Mexico</cx:pt>
          <cx:pt idx="612">France</cx:pt>
          <cx:pt idx="613">Italy</cx:pt>
          <cx:pt idx="614">Tunisia</cx:pt>
          <cx:pt idx="615">Italy</cx:pt>
          <cx:pt idx="616">Portugal</cx:pt>
          <cx:pt idx="617">Italy</cx:pt>
          <cx:pt idx="618">Hungary</cx:pt>
          <cx:pt idx="619">Czechoslovakia</cx:pt>
          <cx:pt idx="620">France</cx:pt>
          <cx:pt idx="621">Canada</cx:pt>
          <cx:pt idx="622">Netherlands</cx:pt>
          <cx:pt idx="623">New Zealand</cx:pt>
          <cx:pt idx="624">Russia</cx:pt>
          <cx:pt idx="625">Russia</cx:pt>
          <cx:pt idx="626">USA</cx:pt>
          <cx:pt idx="627">Hungary</cx:pt>
          <cx:pt idx="628">New Zealand</cx:pt>
          <cx:pt idx="629">Switzerland</cx:pt>
          <cx:pt idx="630">Finland</cx:pt>
          <cx:pt idx="631">Belgium</cx:pt>
          <cx:pt idx="632">Sweden</cx:pt>
          <cx:pt idx="633">France</cx:pt>
          <cx:pt idx="634">South Korea</cx:pt>
          <cx:pt idx="635">UK</cx:pt>
          <cx:pt idx="636">USA</cx:pt>
          <cx:pt idx="637">UK</cx:pt>
          <cx:pt idx="638">Russia</cx:pt>
          <cx:pt idx="639">Canada</cx:pt>
          <cx:pt idx="640">Germany</cx:pt>
          <cx:pt idx="641">Chile</cx:pt>
          <cx:pt idx="642">Sweden</cx:pt>
          <cx:pt idx="643">Yugoslavia</cx:pt>
          <cx:pt idx="644">Sweden</cx:pt>
          <cx:pt idx="645">USA</cx:pt>
          <cx:pt idx="646">USA</cx:pt>
          <cx:pt idx="647">Belarus</cx:pt>
          <cx:pt idx="648">Australia</cx:pt>
          <cx:pt idx="649">East Germany</cx:pt>
          <cx:pt idx="650">Ukraine</cx:pt>
          <cx:pt idx="651">Denmark</cx:pt>
          <cx:pt idx="652">Poland</cx:pt>
          <cx:pt idx="653">USA</cx:pt>
          <cx:pt idx="654">Thailand</cx:pt>
          <cx:pt idx="655">Finland</cx:pt>
          <cx:pt idx="656">Finland</cx:pt>
          <cx:pt idx="657">South Korea</cx:pt>
          <cx:pt idx="658">South Korea</cx:pt>
          <cx:pt idx="659">Hungary</cx:pt>
          <cx:pt idx="660">Kazakhstan</cx:pt>
          <cx:pt idx="661">Japan</cx:pt>
          <cx:pt idx="662">Italy</cx:pt>
          <cx:pt idx="663">Thailand</cx:pt>
          <cx:pt idx="664">East Germany</cx:pt>
          <cx:pt idx="665">UK</cx:pt>
          <cx:pt idx="666">Australia</cx:pt>
          <cx:pt idx="667">Netherlands</cx:pt>
          <cx:pt idx="668">Canada</cx:pt>
          <cx:pt idx="669">Estonia</cx:pt>
          <cx:pt idx="670">UK</cx:pt>
          <cx:pt idx="671">Australia</cx:pt>
          <cx:pt idx="672">Yugoslavia</cx:pt>
          <cx:pt idx="673">Spain</cx:pt>
          <cx:pt idx="674">Netherlands</cx:pt>
          <cx:pt idx="675">Italy</cx:pt>
          <cx:pt idx="676">Bulgaria</cx:pt>
          <cx:pt idx="677">Australia</cx:pt>
          <cx:pt idx="678">USA</cx:pt>
          <cx:pt idx="679">Argentina</cx:pt>
          <cx:pt idx="680">Norway</cx:pt>
          <cx:pt idx="681">Hungary</cx:pt>
          <cx:pt idx="682">Japan</cx:pt>
          <cx:pt idx="683">Austria</cx:pt>
          <cx:pt idx="684">Poland</cx:pt>
          <cx:pt idx="685">Canada</cx:pt>
          <cx:pt idx="686">Denmark</cx:pt>
          <cx:pt idx="687">Switzerland</cx:pt>
          <cx:pt idx="688">India</cx:pt>
          <cx:pt idx="689">UK</cx:pt>
          <cx:pt idx="690">Belgium</cx:pt>
          <cx:pt idx="691">Denmark</cx:pt>
          <cx:pt idx="692">Spain</cx:pt>
          <cx:pt idx="693">Romania</cx:pt>
          <cx:pt idx="694">Germany</cx:pt>
          <cx:pt idx="695">Austria</cx:pt>
          <cx:pt idx="696">USA</cx:pt>
          <cx:pt idx="697">Spain</cx:pt>
          <cx:pt idx="698">Spain</cx:pt>
          <cx:pt idx="699">Russia</cx:pt>
          <cx:pt idx="700">Germany</cx:pt>
          <cx:pt idx="701">UK</cx:pt>
          <cx:pt idx="702">Brazil</cx:pt>
          <cx:pt idx="703">USA</cx:pt>
          <cx:pt idx="704">France</cx:pt>
          <cx:pt idx="705">Mexico</cx:pt>
          <cx:pt idx="706">USA</cx:pt>
          <cx:pt idx="707">Bulgaria</cx:pt>
          <cx:pt idx="708">Brazil</cx:pt>
          <cx:pt idx="709">Germany</cx:pt>
          <cx:pt idx="710">Brazil</cx:pt>
          <cx:pt idx="711">Italy</cx:pt>
          <cx:pt idx="712">Hungary</cx:pt>
          <cx:pt idx="713">Slovenia</cx:pt>
          <cx:pt idx="714">Germany</cx:pt>
          <cx:pt idx="715">Australia</cx:pt>
          <cx:pt idx="716">Mexico</cx:pt>
          <cx:pt idx="717">UK</cx:pt>
          <cx:pt idx="718">Netherlands</cx:pt>
          <cx:pt idx="719">Netherlands</cx:pt>
          <cx:pt idx="720">New Zealand</cx:pt>
          <cx:pt idx="721">Bulgaria</cx:pt>
          <cx:pt idx="722">Switzerland</cx:pt>
          <cx:pt idx="723">Argentina</cx:pt>
          <cx:pt idx="724">Cuba</cx:pt>
          <cx:pt idx="725">Poland</cx:pt>
          <cx:pt idx="726">Germany</cx:pt>
          <cx:pt idx="727">Latvia</cx:pt>
          <cx:pt idx="728">Belgium</cx:pt>
          <cx:pt idx="729">Russia</cx:pt>
          <cx:pt idx="730">South Africa</cx:pt>
          <cx:pt idx="731">UK</cx:pt>
          <cx:pt idx="732">Belgium</cx:pt>
          <cx:pt idx="733">France</cx:pt>
          <cx:pt idx="734">USA</cx:pt>
          <cx:pt idx="735">Canada</cx:pt>
          <cx:pt idx="736">Canada</cx:pt>
          <cx:pt idx="737">Spain</cx:pt>
          <cx:pt idx="738">Canada</cx:pt>
          <cx:pt idx="739">Romania</cx:pt>
          <cx:pt idx="740">Hungary</cx:pt>
          <cx:pt idx="741">Iceland</cx:pt>
          <cx:pt idx="742">Japan</cx:pt>
          <cx:pt idx="743">Denmark</cx:pt>
          <cx:pt idx="744">China</cx:pt>
          <cx:pt idx="745">Austria</cx:pt>
          <cx:pt idx="746">New Zealand</cx:pt>
          <cx:pt idx="747">Norway</cx:pt>
          <cx:pt idx="748">Poland</cx:pt>
          <cx:pt idx="749">UK</cx:pt>
          <cx:pt idx="750">Norway</cx:pt>
          <cx:pt idx="751">South Korea</cx:pt>
          <cx:pt idx="752">Norway</cx:pt>
          <cx:pt idx="753">India</cx:pt>
          <cx:pt idx="754">Austria</cx:pt>
          <cx:pt idx="755">UK</cx:pt>
          <cx:pt idx="756">Puerto Rico</cx:pt>
          <cx:pt idx="757">Belarus</cx:pt>
          <cx:pt idx="758">Cuba</cx:pt>
          <cx:pt idx="759">Brazil</cx:pt>
          <cx:pt idx="760">South Korea</cx:pt>
          <cx:pt idx="761">Netherlands</cx:pt>
          <cx:pt idx="762">USA</cx:pt>
          <cx:pt idx="763">Latvia</cx:pt>
          <cx:pt idx="764">USA</cx:pt>
          <cx:pt idx="765">Hungary</cx:pt>
          <cx:pt idx="766">Czech Republic</cx:pt>
          <cx:pt idx="767">Japan</cx:pt>
          <cx:pt idx="768">Spain</cx:pt>
          <cx:pt idx="769">Sweden</cx:pt>
          <cx:pt idx="770">USA</cx:pt>
          <cx:pt idx="771">Canada</cx:pt>
          <cx:pt idx="772">Sweden</cx:pt>
          <cx:pt idx="773">UK</cx:pt>
          <cx:pt idx="774">Ukraine</cx:pt>
          <cx:pt idx="775">China</cx:pt>
          <cx:pt idx="776">Finland</cx:pt>
          <cx:pt idx="777">Canada</cx:pt>
          <cx:pt idx="778">Switzerland</cx:pt>
          <cx:pt idx="779">Japan</cx:pt>
          <cx:pt idx="780">East Germany</cx:pt>
          <cx:pt idx="781">Poland</cx:pt>
          <cx:pt idx="782">Hungary</cx:pt>
          <cx:pt idx="783">West Germany</cx:pt>
          <cx:pt idx="784">South Korea</cx:pt>
          <cx:pt idx="785">Japan</cx:pt>
          <cx:pt idx="786">Germany</cx:pt>
          <cx:pt idx="787">South Africa</cx:pt>
          <cx:pt idx="788">Soviet Union</cx:pt>
          <cx:pt idx="789">Japan</cx:pt>
          <cx:pt idx="790">Ukraine</cx:pt>
          <cx:pt idx="791">Latvia</cx:pt>
          <cx:pt idx="792">Norway</cx:pt>
          <cx:pt idx="793">Japan</cx:pt>
          <cx:pt idx="794">Soviet Union</cx:pt>
          <cx:pt idx="795">Israel</cx:pt>
          <cx:pt idx="796">Greece</cx:pt>
          <cx:pt idx="797">UK</cx:pt>
          <cx:pt idx="798">South Korea</cx:pt>
          <cx:pt idx="799">USA</cx:pt>
          <cx:pt idx="800">South Korea</cx:pt>
          <cx:pt idx="801">China</cx:pt>
          <cx:pt idx="802">South Korea</cx:pt>
          <cx:pt idx="803">Finland</cx:pt>
          <cx:pt idx="804">USA</cx:pt>
          <cx:pt idx="805">Netherlands</cx:pt>
          <cx:pt idx="806">South Korea</cx:pt>
          <cx:pt idx="807">Argentina</cx:pt>
          <cx:pt idx="808">UK</cx:pt>
          <cx:pt idx="809">Netherlands</cx:pt>
          <cx:pt idx="810">Cuba</cx:pt>
          <cx:pt idx="811">Soviet Union</cx:pt>
          <cx:pt idx="812">UK</cx:pt>
          <cx:pt idx="813">Australia</cx:pt>
          <cx:pt idx="814">Ukraine</cx:pt>
          <cx:pt idx="815">Russia</cx:pt>
          <cx:pt idx="816">Canada</cx:pt>
          <cx:pt idx="817">Colombia</cx:pt>
          <cx:pt idx="818">Italy</cx:pt>
          <cx:pt idx="819">Australia</cx:pt>
          <cx:pt idx="820">Australia</cx:pt>
          <cx:pt idx="821">Algeria</cx:pt>
          <cx:pt idx="822">Germany</cx:pt>
          <cx:pt idx="823">USA</cx:pt>
          <cx:pt idx="824">Germany</cx:pt>
          <cx:pt idx="825">UK</cx:pt>
          <cx:pt idx="826">USA</cx:pt>
          <cx:pt idx="827">Canada</cx:pt>
          <cx:pt idx="828">Russia</cx:pt>
          <cx:pt idx="829">Hungary</cx:pt>
          <cx:pt idx="830">Italy</cx:pt>
          <cx:pt idx="831">Germany</cx:pt>
          <cx:pt idx="832">Canada</cx:pt>
          <cx:pt idx="833">Egypt</cx:pt>
          <cx:pt idx="834">Senegal</cx:pt>
          <cx:pt idx="835">Canada</cx:pt>
          <cx:pt idx="836">West Germany</cx:pt>
          <cx:pt idx="837">USA</cx:pt>
          <cx:pt idx="838">USA</cx:pt>
          <cx:pt idx="839">Italy</cx:pt>
          <cx:pt idx="840">Australia</cx:pt>
          <cx:pt idx="841">Czechoslovakia</cx:pt>
          <cx:pt idx="842">Uzbekistan</cx:pt>
          <cx:pt idx="843">USA</cx:pt>
          <cx:pt idx="844">Czechoslovakia</cx:pt>
          <cx:pt idx="845">Soviet Union</cx:pt>
          <cx:pt idx="846">Hungary</cx:pt>
          <cx:pt idx="847">Mexico</cx:pt>
          <cx:pt idx="848">Bulgaria</cx:pt>
          <cx:pt idx="849">Hungary</cx:pt>
          <cx:pt idx="850">Italy</cx:pt>
          <cx:pt idx="851">China</cx:pt>
          <cx:pt idx="852">USA</cx:pt>
          <cx:pt idx="853">Italy</cx:pt>
          <cx:pt idx="854">Czechoslovakia</cx:pt>
          <cx:pt idx="855">USA</cx:pt>
          <cx:pt idx="856">Brazil</cx:pt>
          <cx:pt idx="857">Soviet Union</cx:pt>
          <cx:pt idx="858">Switzerland</cx:pt>
          <cx:pt idx="859">USA</cx:pt>
          <cx:pt idx="860">France</cx:pt>
          <cx:pt idx="861">Czech Republic</cx:pt>
          <cx:pt idx="862">Poland</cx:pt>
          <cx:pt idx="863">Germany</cx:pt>
          <cx:pt idx="864">Germany</cx:pt>
          <cx:pt idx="865">Canada</cx:pt>
          <cx:pt idx="866">France</cx:pt>
          <cx:pt idx="867">Ukraine</cx:pt>
          <cx:pt idx="868">East Germany</cx:pt>
          <cx:pt idx="869">Hungary</cx:pt>
          <cx:pt idx="870">Belgium</cx:pt>
          <cx:pt idx="871">Venezuela</cx:pt>
          <cx:pt idx="872">Canada</cx:pt>
          <cx:pt idx="873">Netherlands</cx:pt>
          <cx:pt idx="874">Netherlands</cx:pt>
          <cx:pt idx="875">Canada</cx:pt>
          <cx:pt idx="876">Argentina</cx:pt>
          <cx:pt idx="877">Russia</cx:pt>
          <cx:pt idx="878">Nigeria</cx:pt>
          <cx:pt idx="879">USA</cx:pt>
          <cx:pt idx="880">Russia</cx:pt>
          <cx:pt idx="881">Netherlands</cx:pt>
          <cx:pt idx="882">Germany</cx:pt>
          <cx:pt idx="883">Poland</cx:pt>
          <cx:pt idx="884">USA</cx:pt>
          <cx:pt idx="885">USA</cx:pt>
          <cx:pt idx="886">Germany</cx:pt>
          <cx:pt idx="887">Sweden</cx:pt>
          <cx:pt idx="888">Belgium</cx:pt>
          <cx:pt idx="889">Canada</cx:pt>
          <cx:pt idx="890">UK</cx:pt>
          <cx:pt idx="891">Romania</cx:pt>
          <cx:pt idx="892">Italy</cx:pt>
          <cx:pt idx="893">Yugoslavia</cx:pt>
          <cx:pt idx="894">Germany</cx:pt>
          <cx:pt idx="895">South Korea</cx:pt>
          <cx:pt idx="896">North Korea</cx:pt>
          <cx:pt idx="897">China</cx:pt>
          <cx:pt idx="898">Austria</cx:pt>
          <cx:pt idx="899">Switzerland</cx:pt>
          <cx:pt idx="900">Spain</cx:pt>
          <cx:pt idx="901">China</cx:pt>
          <cx:pt idx="902">Mexico</cx:pt>
          <cx:pt idx="903">Russia</cx:pt>
          <cx:pt idx="904">UK</cx:pt>
          <cx:pt idx="905">Australia</cx:pt>
          <cx:pt idx="906">Brazil</cx:pt>
          <cx:pt idx="907">Greece</cx:pt>
          <cx:pt idx="908">UK</cx:pt>
          <cx:pt idx="909">East Germany</cx:pt>
          <cx:pt idx="910">Denmark</cx:pt>
          <cx:pt idx="911">Sweden</cx:pt>
          <cx:pt idx="912">Sweden</cx:pt>
          <cx:pt idx="913">Sweden</cx:pt>
          <cx:pt idx="914">Romania</cx:pt>
          <cx:pt idx="915">Spain</cx:pt>
          <cx:pt idx="916">Czech Republic</cx:pt>
          <cx:pt idx="917">Netherlands</cx:pt>
          <cx:pt idx="918">Belgium</cx:pt>
          <cx:pt idx="919">Portugal</cx:pt>
          <cx:pt idx="920">Hungary</cx:pt>
          <cx:pt idx="921">USA</cx:pt>
          <cx:pt idx="922">Canada</cx:pt>
          <cx:pt idx="923">Canada</cx:pt>
          <cx:pt idx="924">Sweden</cx:pt>
          <cx:pt idx="925">Russia</cx:pt>
          <cx:pt idx="926">Belgium</cx:pt>
          <cx:pt idx="927">Russia</cx:pt>
          <cx:pt idx="928">Bulgaria</cx:pt>
          <cx:pt idx="929">Switzerland</cx:pt>
          <cx:pt idx="930">Argentina</cx:pt>
          <cx:pt idx="931">France</cx:pt>
          <cx:pt idx="932">Philippines</cx:pt>
          <cx:pt idx="933">Australia</cx:pt>
          <cx:pt idx="934">Spain</cx:pt>
          <cx:pt idx="935">Spain</cx:pt>
          <cx:pt idx="936">France</cx:pt>
          <cx:pt idx="937">France</cx:pt>
          <cx:pt idx="938">Italy</cx:pt>
          <cx:pt idx="939">Italy</cx:pt>
          <cx:pt idx="940">UK</cx:pt>
          <cx:pt idx="941">Colombia</cx:pt>
          <cx:pt idx="942">UK</cx:pt>
          <cx:pt idx="943">USA</cx:pt>
          <cx:pt idx="944">Turkey</cx:pt>
          <cx:pt idx="945">Spain</cx:pt>
          <cx:pt idx="946">Russia</cx:pt>
          <cx:pt idx="947">Australia</cx:pt>
          <cx:pt idx="948">Greece</cx:pt>
          <cx:pt idx="949">Soviet Union</cx:pt>
          <cx:pt idx="950">USA</cx:pt>
          <cx:pt idx="951">Norway</cx:pt>
          <cx:pt idx="952">Iran</cx:pt>
          <cx:pt idx="953">Australia</cx:pt>
          <cx:pt idx="954">Czechoslovakia</cx:pt>
          <cx:pt idx="955">Spain</cx:pt>
          <cx:pt idx="956">Italy</cx:pt>
          <cx:pt idx="957">Italy</cx:pt>
          <cx:pt idx="958">Turkey</cx:pt>
          <cx:pt idx="959">South Africa</cx:pt>
          <cx:pt idx="960">Germany</cx:pt>
          <cx:pt idx="961">Canada</cx:pt>
          <cx:pt idx="962">Cuba</cx:pt>
          <cx:pt idx="963">Chile</cx:pt>
          <cx:pt idx="964">New Zealand</cx:pt>
          <cx:pt idx="965">Taiwan</cx:pt>
          <cx:pt idx="966">France</cx:pt>
          <cx:pt idx="967">China</cx:pt>
          <cx:pt idx="968">Italy</cx:pt>
          <cx:pt idx="969">Mexico</cx:pt>
          <cx:pt idx="970">Denmark</cx:pt>
          <cx:pt idx="971">France</cx:pt>
          <cx:pt idx="972">South Africa</cx:pt>
          <cx:pt idx="973">Italy</cx:pt>
          <cx:pt idx="974">Kenya</cx:pt>
          <cx:pt idx="975">Brazil</cx:pt>
          <cx:pt idx="976">Australia</cx:pt>
          <cx:pt idx="977">Egypt</cx:pt>
          <cx:pt idx="978">Poland</cx:pt>
          <cx:pt idx="979">Spain</cx:pt>
          <cx:pt idx="980">Yugoslavia</cx:pt>
          <cx:pt idx="981">UK</cx:pt>
          <cx:pt idx="982">Bulgaria</cx:pt>
          <cx:pt idx="983">Denmark</cx:pt>
          <cx:pt idx="984">Colombia</cx:pt>
          <cx:pt idx="985">Italy</cx:pt>
          <cx:pt idx="986">Spain</cx:pt>
          <cx:pt idx="987">Cuba</cx:pt>
          <cx:pt idx="988">Canada</cx:pt>
          <cx:pt idx="989">Croatia</cx:pt>
          <cx:pt idx="990">Puerto Rico</cx:pt>
          <cx:pt idx="991">USA</cx:pt>
          <cx:pt idx="992">Finland</cx:pt>
          <cx:pt idx="993">Spain</cx:pt>
          <cx:pt idx="994">Switzerland</cx:pt>
          <cx:pt idx="995">Cuba</cx:pt>
          <cx:pt idx="996">UK</cx:pt>
          <cx:pt idx="997">New Zealand</cx:pt>
          <cx:pt idx="998">Argentina</cx:pt>
          <cx:pt idx="999">Australia</cx:pt>
        </cx:lvl>
      </cx:strDim>
      <cx:numDim type="val">
        <cx:f>'Question 14'!$F$30:$F$1029</cx:f>
        <cx:lvl ptCount="1000" formatCode="General">
          <cx:pt idx="0">71</cx:pt>
          <cx:pt idx="1">63</cx:pt>
          <cx:pt idx="2">50</cx:pt>
          <cx:pt idx="3">49</cx:pt>
          <cx:pt idx="4">47</cx:pt>
          <cx:pt idx="5">44</cx:pt>
          <cx:pt idx="6">44</cx:pt>
          <cx:pt idx="7">42</cx:pt>
          <cx:pt idx="8">39</cx:pt>
          <cx:pt idx="9">39</cx:pt>
          <cx:pt idx="10">37</cx:pt>
          <cx:pt idx="11">36</cx:pt>
          <cx:pt idx="12">34</cx:pt>
          <cx:pt idx="13">34</cx:pt>
          <cx:pt idx="14">33</cx:pt>
          <cx:pt idx="15">33</cx:pt>
          <cx:pt idx="16">32</cx:pt>
          <cx:pt idx="17">31</cx:pt>
          <cx:pt idx="18">30</cx:pt>
          <cx:pt idx="19">29</cx:pt>
          <cx:pt idx="20">29</cx:pt>
          <cx:pt idx="21">29</cx:pt>
          <cx:pt idx="22">28</cx:pt>
          <cx:pt idx="23">27</cx:pt>
          <cx:pt idx="24">26</cx:pt>
          <cx:pt idx="25">26</cx:pt>
          <cx:pt idx="26">26</cx:pt>
          <cx:pt idx="27">26</cx:pt>
          <cx:pt idx="28">26</cx:pt>
          <cx:pt idx="29">26</cx:pt>
          <cx:pt idx="30">24</cx:pt>
          <cx:pt idx="31">24</cx:pt>
          <cx:pt idx="32">24</cx:pt>
          <cx:pt idx="33">24</cx:pt>
          <cx:pt idx="34">24</cx:pt>
          <cx:pt idx="35">24</cx:pt>
          <cx:pt idx="36">24</cx:pt>
          <cx:pt idx="37">24</cx:pt>
          <cx:pt idx="38">23</cx:pt>
          <cx:pt idx="39">22</cx:pt>
          <cx:pt idx="40">22</cx:pt>
          <cx:pt idx="41">22</cx:pt>
          <cx:pt idx="42">21</cx:pt>
          <cx:pt idx="43">21</cx:pt>
          <cx:pt idx="44">21</cx:pt>
          <cx:pt idx="45">20</cx:pt>
          <cx:pt idx="46">20</cx:pt>
          <cx:pt idx="47">20</cx:pt>
          <cx:pt idx="48">20</cx:pt>
          <cx:pt idx="49">20</cx:pt>
          <cx:pt idx="50">20</cx:pt>
          <cx:pt idx="51">20</cx:pt>
          <cx:pt idx="52">20</cx:pt>
          <cx:pt idx="53">20</cx:pt>
          <cx:pt idx="54">20</cx:pt>
          <cx:pt idx="55">20</cx:pt>
          <cx:pt idx="56">20</cx:pt>
          <cx:pt idx="57">20</cx:pt>
          <cx:pt idx="58">19</cx:pt>
          <cx:pt idx="59">19</cx:pt>
          <cx:pt idx="60">19</cx:pt>
          <cx:pt idx="61">19</cx:pt>
          <cx:pt idx="62">19</cx:pt>
          <cx:pt idx="63">19</cx:pt>
          <cx:pt idx="64">19</cx:pt>
          <cx:pt idx="65">19</cx:pt>
          <cx:pt idx="66">19</cx:pt>
          <cx:pt idx="67">19</cx:pt>
          <cx:pt idx="68">19</cx:pt>
          <cx:pt idx="69">18</cx:pt>
          <cx:pt idx="70">18</cx:pt>
          <cx:pt idx="71">18</cx:pt>
          <cx:pt idx="72">18</cx:pt>
          <cx:pt idx="73">18</cx:pt>
          <cx:pt idx="74">18</cx:pt>
          <cx:pt idx="75">18</cx:pt>
          <cx:pt idx="76">18</cx:pt>
          <cx:pt idx="77">18</cx:pt>
          <cx:pt idx="78">18</cx:pt>
          <cx:pt idx="79">18</cx:pt>
          <cx:pt idx="80">17</cx:pt>
          <cx:pt idx="81">17</cx:pt>
          <cx:pt idx="82">17</cx:pt>
          <cx:pt idx="83">17</cx:pt>
          <cx:pt idx="84">17</cx:pt>
          <cx:pt idx="85">17</cx:pt>
          <cx:pt idx="86">17</cx:pt>
          <cx:pt idx="87">17</cx:pt>
          <cx:pt idx="88">17</cx:pt>
          <cx:pt idx="89">17</cx:pt>
          <cx:pt idx="90">17</cx:pt>
          <cx:pt idx="91">17</cx:pt>
          <cx:pt idx="92">17</cx:pt>
          <cx:pt idx="93">17</cx:pt>
          <cx:pt idx="94">17</cx:pt>
          <cx:pt idx="95">16</cx:pt>
          <cx:pt idx="96">16</cx:pt>
          <cx:pt idx="97">16</cx:pt>
          <cx:pt idx="98">16</cx:pt>
          <cx:pt idx="99">16</cx:pt>
          <cx:pt idx="100">16</cx:pt>
          <cx:pt idx="101">16</cx:pt>
          <cx:pt idx="102">16</cx:pt>
          <cx:pt idx="103">16</cx:pt>
          <cx:pt idx="104">15</cx:pt>
          <cx:pt idx="105">15</cx:pt>
          <cx:pt idx="106">15</cx:pt>
          <cx:pt idx="107">15</cx:pt>
          <cx:pt idx="108">15</cx:pt>
          <cx:pt idx="109">15</cx:pt>
          <cx:pt idx="110">15</cx:pt>
          <cx:pt idx="111">15</cx:pt>
          <cx:pt idx="112">15</cx:pt>
          <cx:pt idx="113">15</cx:pt>
          <cx:pt idx="114">15</cx:pt>
          <cx:pt idx="115">15</cx:pt>
          <cx:pt idx="116">15</cx:pt>
          <cx:pt idx="117">15</cx:pt>
          <cx:pt idx="118">15</cx:pt>
          <cx:pt idx="119">15</cx:pt>
          <cx:pt idx="120">15</cx:pt>
          <cx:pt idx="121">15</cx:pt>
          <cx:pt idx="122">15</cx:pt>
          <cx:pt idx="123">15</cx:pt>
          <cx:pt idx="124">15</cx:pt>
          <cx:pt idx="125">15</cx:pt>
          <cx:pt idx="126">14</cx:pt>
          <cx:pt idx="127">14</cx:pt>
          <cx:pt idx="128">14</cx:pt>
          <cx:pt idx="129">14</cx:pt>
          <cx:pt idx="130">14</cx:pt>
          <cx:pt idx="131">14</cx:pt>
          <cx:pt idx="132">14</cx:pt>
          <cx:pt idx="133">14</cx:pt>
          <cx:pt idx="134">14</cx:pt>
          <cx:pt idx="135">14</cx:pt>
          <cx:pt idx="136">14</cx:pt>
          <cx:pt idx="137">14</cx:pt>
          <cx:pt idx="138">14</cx:pt>
          <cx:pt idx="139">14</cx:pt>
          <cx:pt idx="140">14</cx:pt>
          <cx:pt idx="141">14</cx:pt>
          <cx:pt idx="142">14</cx:pt>
          <cx:pt idx="143">14</cx:pt>
          <cx:pt idx="144">14</cx:pt>
          <cx:pt idx="145">14</cx:pt>
          <cx:pt idx="146">14</cx:pt>
          <cx:pt idx="147">14</cx:pt>
          <cx:pt idx="148">14</cx:pt>
          <cx:pt idx="149">14</cx:pt>
          <cx:pt idx="150">13</cx:pt>
          <cx:pt idx="151">13</cx:pt>
          <cx:pt idx="152">13</cx:pt>
          <cx:pt idx="153">13</cx:pt>
          <cx:pt idx="154">13</cx:pt>
          <cx:pt idx="155">13</cx:pt>
          <cx:pt idx="156">13</cx:pt>
          <cx:pt idx="157">13</cx:pt>
          <cx:pt idx="158">13</cx:pt>
          <cx:pt idx="159">13</cx:pt>
          <cx:pt idx="160">13</cx:pt>
          <cx:pt idx="161">13</cx:pt>
          <cx:pt idx="162">13</cx:pt>
          <cx:pt idx="163">13</cx:pt>
          <cx:pt idx="164">13</cx:pt>
          <cx:pt idx="165">13</cx:pt>
          <cx:pt idx="166">13</cx:pt>
          <cx:pt idx="167">13</cx:pt>
          <cx:pt idx="168">13</cx:pt>
          <cx:pt idx="169">13</cx:pt>
          <cx:pt idx="170">13</cx:pt>
          <cx:pt idx="171">13</cx:pt>
          <cx:pt idx="172">13</cx:pt>
          <cx:pt idx="173">13</cx:pt>
          <cx:pt idx="174">13</cx:pt>
          <cx:pt idx="175">13</cx:pt>
          <cx:pt idx="176">13</cx:pt>
          <cx:pt idx="177">12</cx:pt>
          <cx:pt idx="178">12</cx:pt>
          <cx:pt idx="179">12</cx:pt>
          <cx:pt idx="180">12</cx:pt>
          <cx:pt idx="181">12</cx:pt>
          <cx:pt idx="182">12</cx:pt>
          <cx:pt idx="183">12</cx:pt>
          <cx:pt idx="184">12</cx:pt>
          <cx:pt idx="185">12</cx:pt>
          <cx:pt idx="186">12</cx:pt>
          <cx:pt idx="187">12</cx:pt>
          <cx:pt idx="188">12</cx:pt>
          <cx:pt idx="189">12</cx:pt>
          <cx:pt idx="190">12</cx:pt>
          <cx:pt idx="191">12</cx:pt>
          <cx:pt idx="192">12</cx:pt>
          <cx:pt idx="193">12</cx:pt>
          <cx:pt idx="194">12</cx:pt>
          <cx:pt idx="195">12</cx:pt>
          <cx:pt idx="196">12</cx:pt>
          <cx:pt idx="197">12</cx:pt>
          <cx:pt idx="198">12</cx:pt>
          <cx:pt idx="199">12</cx:pt>
          <cx:pt idx="200">12</cx:pt>
          <cx:pt idx="201">12</cx:pt>
          <cx:pt idx="202">12</cx:pt>
          <cx:pt idx="203">12</cx:pt>
          <cx:pt idx="204">12</cx:pt>
          <cx:pt idx="205">12</cx:pt>
          <cx:pt idx="206">12</cx:pt>
          <cx:pt idx="207">12</cx:pt>
          <cx:pt idx="208">12</cx:pt>
          <cx:pt idx="209">12</cx:pt>
          <cx:pt idx="210">12</cx:pt>
          <cx:pt idx="211">12</cx:pt>
          <cx:pt idx="212">12</cx:pt>
          <cx:pt idx="213">11</cx:pt>
          <cx:pt idx="214">11</cx:pt>
          <cx:pt idx="215">11</cx:pt>
          <cx:pt idx="216">11</cx:pt>
          <cx:pt idx="217">11</cx:pt>
          <cx:pt idx="218">11</cx:pt>
          <cx:pt idx="219">11</cx:pt>
          <cx:pt idx="220">11</cx:pt>
          <cx:pt idx="221">11</cx:pt>
          <cx:pt idx="222">11</cx:pt>
          <cx:pt idx="223">11</cx:pt>
          <cx:pt idx="224">11</cx:pt>
          <cx:pt idx="225">11</cx:pt>
          <cx:pt idx="226">11</cx:pt>
          <cx:pt idx="227">11</cx:pt>
          <cx:pt idx="228">11</cx:pt>
          <cx:pt idx="229">11</cx:pt>
          <cx:pt idx="230">11</cx:pt>
          <cx:pt idx="231">11</cx:pt>
          <cx:pt idx="232">11</cx:pt>
          <cx:pt idx="233">11</cx:pt>
          <cx:pt idx="234">11</cx:pt>
          <cx:pt idx="235">11</cx:pt>
          <cx:pt idx="236">11</cx:pt>
          <cx:pt idx="237">11</cx:pt>
          <cx:pt idx="238">11</cx:pt>
          <cx:pt idx="239">11</cx:pt>
          <cx:pt idx="240">11</cx:pt>
          <cx:pt idx="241">11</cx:pt>
          <cx:pt idx="242">11</cx:pt>
          <cx:pt idx="243">11</cx:pt>
          <cx:pt idx="244">11</cx:pt>
          <cx:pt idx="245">11</cx:pt>
          <cx:pt idx="246">10</cx:pt>
          <cx:pt idx="247">10</cx:pt>
          <cx:pt idx="248">10</cx:pt>
          <cx:pt idx="249">10</cx:pt>
          <cx:pt idx="250">10</cx:pt>
          <cx:pt idx="251">10</cx:pt>
          <cx:pt idx="252">10</cx:pt>
          <cx:pt idx="253">10</cx:pt>
          <cx:pt idx="254">10</cx:pt>
          <cx:pt idx="255">10</cx:pt>
          <cx:pt idx="256">10</cx:pt>
          <cx:pt idx="257">10</cx:pt>
          <cx:pt idx="258">10</cx:pt>
          <cx:pt idx="259">10</cx:pt>
          <cx:pt idx="260">10</cx:pt>
          <cx:pt idx="261">10</cx:pt>
          <cx:pt idx="262">10</cx:pt>
          <cx:pt idx="263">10</cx:pt>
          <cx:pt idx="264">10</cx:pt>
          <cx:pt idx="265">10</cx:pt>
          <cx:pt idx="266">10</cx:pt>
          <cx:pt idx="267">10</cx:pt>
          <cx:pt idx="268">10</cx:pt>
          <cx:pt idx="269">10</cx:pt>
          <cx:pt idx="270">10</cx:pt>
          <cx:pt idx="271">10</cx:pt>
          <cx:pt idx="272">10</cx:pt>
          <cx:pt idx="273">10</cx:pt>
          <cx:pt idx="274">10</cx:pt>
          <cx:pt idx="275">10</cx:pt>
          <cx:pt idx="276">10</cx:pt>
          <cx:pt idx="277">10</cx:pt>
          <cx:pt idx="278">10</cx:pt>
          <cx:pt idx="279">10</cx:pt>
          <cx:pt idx="280">10</cx:pt>
          <cx:pt idx="281">10</cx:pt>
          <cx:pt idx="282">10</cx:pt>
          <cx:pt idx="283">10</cx:pt>
          <cx:pt idx="284">10</cx:pt>
          <cx:pt idx="285">10</cx:pt>
          <cx:pt idx="286">10</cx:pt>
          <cx:pt idx="287">9</cx:pt>
          <cx:pt idx="288">9</cx:pt>
          <cx:pt idx="289">9</cx:pt>
          <cx:pt idx="290">9</cx:pt>
          <cx:pt idx="291">9</cx:pt>
          <cx:pt idx="292">9</cx:pt>
          <cx:pt idx="293">9</cx:pt>
          <cx:pt idx="294">9</cx:pt>
          <cx:pt idx="295">9</cx:pt>
          <cx:pt idx="296">9</cx:pt>
          <cx:pt idx="297">9</cx:pt>
          <cx:pt idx="298">9</cx:pt>
          <cx:pt idx="299">9</cx:pt>
          <cx:pt idx="300">9</cx:pt>
          <cx:pt idx="301">9</cx:pt>
          <cx:pt idx="302">9</cx:pt>
          <cx:pt idx="303">9</cx:pt>
          <cx:pt idx="304">9</cx:pt>
          <cx:pt idx="305">9</cx:pt>
          <cx:pt idx="306">9</cx:pt>
          <cx:pt idx="307">9</cx:pt>
          <cx:pt idx="308">9</cx:pt>
          <cx:pt idx="309">9</cx:pt>
          <cx:pt idx="310">9</cx:pt>
          <cx:pt idx="311">9</cx:pt>
          <cx:pt idx="312">9</cx:pt>
          <cx:pt idx="313">9</cx:pt>
          <cx:pt idx="314">9</cx:pt>
          <cx:pt idx="315">9</cx:pt>
          <cx:pt idx="316">9</cx:pt>
          <cx:pt idx="317">9</cx:pt>
          <cx:pt idx="318">9</cx:pt>
          <cx:pt idx="319">9</cx:pt>
          <cx:pt idx="320">9</cx:pt>
          <cx:pt idx="321">9</cx:pt>
          <cx:pt idx="322">9</cx:pt>
          <cx:pt idx="323">9</cx:pt>
          <cx:pt idx="324">9</cx:pt>
          <cx:pt idx="325">9</cx:pt>
          <cx:pt idx="326">9</cx:pt>
          <cx:pt idx="327">9</cx:pt>
          <cx:pt idx="328">9</cx:pt>
          <cx:pt idx="329">9</cx:pt>
          <cx:pt idx="330">9</cx:pt>
          <cx:pt idx="331">9</cx:pt>
          <cx:pt idx="332">9</cx:pt>
          <cx:pt idx="333">9</cx:pt>
          <cx:pt idx="334">9</cx:pt>
          <cx:pt idx="335">9</cx:pt>
          <cx:pt idx="336">9</cx:pt>
          <cx:pt idx="337">9</cx:pt>
          <cx:pt idx="338">9</cx:pt>
          <cx:pt idx="339">9</cx:pt>
          <cx:pt idx="340">9</cx:pt>
          <cx:pt idx="341">9</cx:pt>
          <cx:pt idx="342">9</cx:pt>
          <cx:pt idx="343">9</cx:pt>
          <cx:pt idx="344">9</cx:pt>
          <cx:pt idx="345">9</cx:pt>
          <cx:pt idx="346">9</cx:pt>
          <cx:pt idx="347">9</cx:pt>
          <cx:pt idx="348">9</cx:pt>
          <cx:pt idx="349">9</cx:pt>
          <cx:pt idx="350">8</cx:pt>
          <cx:pt idx="351">8</cx:pt>
          <cx:pt idx="352">8</cx:pt>
          <cx:pt idx="353">8</cx:pt>
          <cx:pt idx="354">8</cx:pt>
          <cx:pt idx="355">8</cx:pt>
          <cx:pt idx="356">8</cx:pt>
          <cx:pt idx="357">8</cx:pt>
          <cx:pt idx="358">8</cx:pt>
          <cx:pt idx="359">8</cx:pt>
          <cx:pt idx="360">8</cx:pt>
          <cx:pt idx="361">8</cx:pt>
          <cx:pt idx="362">8</cx:pt>
          <cx:pt idx="363">8</cx:pt>
          <cx:pt idx="364">8</cx:pt>
          <cx:pt idx="365">8</cx:pt>
          <cx:pt idx="366">8</cx:pt>
          <cx:pt idx="367">8</cx:pt>
          <cx:pt idx="368">8</cx:pt>
          <cx:pt idx="369">8</cx:pt>
          <cx:pt idx="370">8</cx:pt>
          <cx:pt idx="371">8</cx:pt>
          <cx:pt idx="372">8</cx:pt>
          <cx:pt idx="373">8</cx:pt>
          <cx:pt idx="374">8</cx:pt>
          <cx:pt idx="375">8</cx:pt>
          <cx:pt idx="376">8</cx:pt>
          <cx:pt idx="377">8</cx:pt>
          <cx:pt idx="378">8</cx:pt>
          <cx:pt idx="379">8</cx:pt>
          <cx:pt idx="380">8</cx:pt>
          <cx:pt idx="381">8</cx:pt>
          <cx:pt idx="382">8</cx:pt>
          <cx:pt idx="383">8</cx:pt>
          <cx:pt idx="384">8</cx:pt>
          <cx:pt idx="385">8</cx:pt>
          <cx:pt idx="386">8</cx:pt>
          <cx:pt idx="387">8</cx:pt>
          <cx:pt idx="388">8</cx:pt>
          <cx:pt idx="389">8</cx:pt>
          <cx:pt idx="390">8</cx:pt>
          <cx:pt idx="391">8</cx:pt>
          <cx:pt idx="392">8</cx:pt>
          <cx:pt idx="393">8</cx:pt>
          <cx:pt idx="394">8</cx:pt>
          <cx:pt idx="395">8</cx:pt>
          <cx:pt idx="396">8</cx:pt>
          <cx:pt idx="397">8</cx:pt>
          <cx:pt idx="398">8</cx:pt>
          <cx:pt idx="399">8</cx:pt>
          <cx:pt idx="400">8</cx:pt>
          <cx:pt idx="401">8</cx:pt>
          <cx:pt idx="402">8</cx:pt>
          <cx:pt idx="403">8</cx:pt>
          <cx:pt idx="404">8</cx:pt>
          <cx:pt idx="405">8</cx:pt>
          <cx:pt idx="406">8</cx:pt>
          <cx:pt idx="407">8</cx:pt>
          <cx:pt idx="408">8</cx:pt>
          <cx:pt idx="409">8</cx:pt>
          <cx:pt idx="410">8</cx:pt>
          <cx:pt idx="411">8</cx:pt>
          <cx:pt idx="412">8</cx:pt>
          <cx:pt idx="413">8</cx:pt>
          <cx:pt idx="414">8</cx:pt>
          <cx:pt idx="415">8</cx:pt>
          <cx:pt idx="416">8</cx:pt>
          <cx:pt idx="417">8</cx:pt>
          <cx:pt idx="418">8</cx:pt>
          <cx:pt idx="419">7</cx:pt>
          <cx:pt idx="420">7</cx:pt>
          <cx:pt idx="421">7</cx:pt>
          <cx:pt idx="422">7</cx:pt>
          <cx:pt idx="423">7</cx:pt>
          <cx:pt idx="424">7</cx:pt>
          <cx:pt idx="425">7</cx:pt>
          <cx:pt idx="426">7</cx:pt>
          <cx:pt idx="427">7</cx:pt>
          <cx:pt idx="428">7</cx:pt>
          <cx:pt idx="429">7</cx:pt>
          <cx:pt idx="430">7</cx:pt>
          <cx:pt idx="431">7</cx:pt>
          <cx:pt idx="432">7</cx:pt>
          <cx:pt idx="433">7</cx:pt>
          <cx:pt idx="434">7</cx:pt>
          <cx:pt idx="435">7</cx:pt>
          <cx:pt idx="436">7</cx:pt>
          <cx:pt idx="437">7</cx:pt>
          <cx:pt idx="438">7</cx:pt>
          <cx:pt idx="439">7</cx:pt>
          <cx:pt idx="440">7</cx:pt>
          <cx:pt idx="441">7</cx:pt>
          <cx:pt idx="442">7</cx:pt>
          <cx:pt idx="443">7</cx:pt>
          <cx:pt idx="444">7</cx:pt>
          <cx:pt idx="445">7</cx:pt>
          <cx:pt idx="446">7</cx:pt>
          <cx:pt idx="447">7</cx:pt>
          <cx:pt idx="448">7</cx:pt>
          <cx:pt idx="449">7</cx:pt>
          <cx:pt idx="450">7</cx:pt>
          <cx:pt idx="451">7</cx:pt>
          <cx:pt idx="452">7</cx:pt>
          <cx:pt idx="453">7</cx:pt>
          <cx:pt idx="454">7</cx:pt>
          <cx:pt idx="455">7</cx:pt>
          <cx:pt idx="456">7</cx:pt>
          <cx:pt idx="457">7</cx:pt>
          <cx:pt idx="458">7</cx:pt>
          <cx:pt idx="459">7</cx:pt>
          <cx:pt idx="460">7</cx:pt>
          <cx:pt idx="461">7</cx:pt>
          <cx:pt idx="462">7</cx:pt>
          <cx:pt idx="463">7</cx:pt>
          <cx:pt idx="464">7</cx:pt>
          <cx:pt idx="465">7</cx:pt>
          <cx:pt idx="466">7</cx:pt>
          <cx:pt idx="467">7</cx:pt>
          <cx:pt idx="468">7</cx:pt>
          <cx:pt idx="469">7</cx:pt>
          <cx:pt idx="470">7</cx:pt>
          <cx:pt idx="471">7</cx:pt>
          <cx:pt idx="472">7</cx:pt>
          <cx:pt idx="473">7</cx:pt>
          <cx:pt idx="474">7</cx:pt>
          <cx:pt idx="475">7</cx:pt>
          <cx:pt idx="476">7</cx:pt>
          <cx:pt idx="477">7</cx:pt>
          <cx:pt idx="478">7</cx:pt>
          <cx:pt idx="479">7</cx:pt>
          <cx:pt idx="480">7</cx:pt>
          <cx:pt idx="481">7</cx:pt>
          <cx:pt idx="482">7</cx:pt>
          <cx:pt idx="483">7</cx:pt>
          <cx:pt idx="484">7</cx:pt>
          <cx:pt idx="485">7</cx:pt>
          <cx:pt idx="486">7</cx:pt>
          <cx:pt idx="487">7</cx:pt>
          <cx:pt idx="488">7</cx:pt>
          <cx:pt idx="489">7</cx:pt>
          <cx:pt idx="490">7</cx:pt>
          <cx:pt idx="491">7</cx:pt>
          <cx:pt idx="492">7</cx:pt>
          <cx:pt idx="493">7</cx:pt>
          <cx:pt idx="494">7</cx:pt>
          <cx:pt idx="495">7</cx:pt>
          <cx:pt idx="496">7</cx:pt>
          <cx:pt idx="497">7</cx:pt>
          <cx:pt idx="498">7</cx:pt>
          <cx:pt idx="499">7</cx:pt>
          <cx:pt idx="500">7</cx:pt>
          <cx:pt idx="501">7</cx:pt>
          <cx:pt idx="502">7</cx:pt>
          <cx:pt idx="503">7</cx:pt>
          <cx:pt idx="504">7</cx:pt>
          <cx:pt idx="505">7</cx:pt>
          <cx:pt idx="506">7</cx:pt>
          <cx:pt idx="507">7</cx:pt>
          <cx:pt idx="508">7</cx:pt>
          <cx:pt idx="509">7</cx:pt>
          <cx:pt idx="510">7</cx:pt>
          <cx:pt idx="511">7</cx:pt>
          <cx:pt idx="512">7</cx:pt>
          <cx:pt idx="513">7</cx:pt>
          <cx:pt idx="514">7</cx:pt>
          <cx:pt idx="515">7</cx:pt>
          <cx:pt idx="516">7</cx:pt>
          <cx:pt idx="517">7</cx:pt>
          <cx:pt idx="518">7</cx:pt>
          <cx:pt idx="519">7</cx:pt>
          <cx:pt idx="520">7</cx:pt>
          <cx:pt idx="521">7</cx:pt>
          <cx:pt idx="522">7</cx:pt>
          <cx:pt idx="523">7</cx:pt>
          <cx:pt idx="524">7</cx:pt>
          <cx:pt idx="525">7</cx:pt>
          <cx:pt idx="526">7</cx:pt>
          <cx:pt idx="527">7</cx:pt>
          <cx:pt idx="528">7</cx:pt>
          <cx:pt idx="529">7</cx:pt>
          <cx:pt idx="530">6</cx:pt>
          <cx:pt idx="531">6</cx:pt>
          <cx:pt idx="532">6</cx:pt>
          <cx:pt idx="533">6</cx:pt>
          <cx:pt idx="534">6</cx:pt>
          <cx:pt idx="535">6</cx:pt>
          <cx:pt idx="536">6</cx:pt>
          <cx:pt idx="537">6</cx:pt>
          <cx:pt idx="538">6</cx:pt>
          <cx:pt idx="539">6</cx:pt>
          <cx:pt idx="540">6</cx:pt>
          <cx:pt idx="541">6</cx:pt>
          <cx:pt idx="542">6</cx:pt>
          <cx:pt idx="543">6</cx:pt>
          <cx:pt idx="544">6</cx:pt>
          <cx:pt idx="545">6</cx:pt>
          <cx:pt idx="546">6</cx:pt>
          <cx:pt idx="547">6</cx:pt>
          <cx:pt idx="548">6</cx:pt>
          <cx:pt idx="549">6</cx:pt>
          <cx:pt idx="550">6</cx:pt>
          <cx:pt idx="551">6</cx:pt>
          <cx:pt idx="552">6</cx:pt>
          <cx:pt idx="553">6</cx:pt>
          <cx:pt idx="554">6</cx:pt>
          <cx:pt idx="555">6</cx:pt>
          <cx:pt idx="556">6</cx:pt>
          <cx:pt idx="557">6</cx:pt>
          <cx:pt idx="558">6</cx:pt>
          <cx:pt idx="559">6</cx:pt>
          <cx:pt idx="560">6</cx:pt>
          <cx:pt idx="561">6</cx:pt>
          <cx:pt idx="562">6</cx:pt>
          <cx:pt idx="563">6</cx:pt>
          <cx:pt idx="564">6</cx:pt>
          <cx:pt idx="565">6</cx:pt>
          <cx:pt idx="566">6</cx:pt>
          <cx:pt idx="567">6</cx:pt>
          <cx:pt idx="568">6</cx:pt>
          <cx:pt idx="569">6</cx:pt>
          <cx:pt idx="570">6</cx:pt>
          <cx:pt idx="571">6</cx:pt>
          <cx:pt idx="572">6</cx:pt>
          <cx:pt idx="573">6</cx:pt>
          <cx:pt idx="574">6</cx:pt>
          <cx:pt idx="575">6</cx:pt>
          <cx:pt idx="576">6</cx:pt>
          <cx:pt idx="577">6</cx:pt>
          <cx:pt idx="578">6</cx:pt>
          <cx:pt idx="579">6</cx:pt>
          <cx:pt idx="580">6</cx:pt>
          <cx:pt idx="581">6</cx:pt>
          <cx:pt idx="582">6</cx:pt>
          <cx:pt idx="583">6</cx:pt>
          <cx:pt idx="584">6</cx:pt>
          <cx:pt idx="585">6</cx:pt>
          <cx:pt idx="586">6</cx:pt>
          <cx:pt idx="587">6</cx:pt>
          <cx:pt idx="588">6</cx:pt>
          <cx:pt idx="589">6</cx:pt>
          <cx:pt idx="590">6</cx:pt>
          <cx:pt idx="591">6</cx:pt>
          <cx:pt idx="592">6</cx:pt>
          <cx:pt idx="593">6</cx:pt>
          <cx:pt idx="594">6</cx:pt>
          <cx:pt idx="595">6</cx:pt>
          <cx:pt idx="596">6</cx:pt>
          <cx:pt idx="597">6</cx:pt>
          <cx:pt idx="598">6</cx:pt>
          <cx:pt idx="599">6</cx:pt>
          <cx:pt idx="600">6</cx:pt>
          <cx:pt idx="601">6</cx:pt>
          <cx:pt idx="602">6</cx:pt>
          <cx:pt idx="603">6</cx:pt>
          <cx:pt idx="604">6</cx:pt>
          <cx:pt idx="605">6</cx:pt>
          <cx:pt idx="606">6</cx:pt>
          <cx:pt idx="607">6</cx:pt>
          <cx:pt idx="608">6</cx:pt>
          <cx:pt idx="609">6</cx:pt>
          <cx:pt idx="610">6</cx:pt>
          <cx:pt idx="611">6</cx:pt>
          <cx:pt idx="612">6</cx:pt>
          <cx:pt idx="613">6</cx:pt>
          <cx:pt idx="614">6</cx:pt>
          <cx:pt idx="615">6</cx:pt>
          <cx:pt idx="616">6</cx:pt>
          <cx:pt idx="617">6</cx:pt>
          <cx:pt idx="618">6</cx:pt>
          <cx:pt idx="619">6</cx:pt>
          <cx:pt idx="620">6</cx:pt>
          <cx:pt idx="621">6</cx:pt>
          <cx:pt idx="622">6</cx:pt>
          <cx:pt idx="623">6</cx:pt>
          <cx:pt idx="624">6</cx:pt>
          <cx:pt idx="625">6</cx:pt>
          <cx:pt idx="626">6</cx:pt>
          <cx:pt idx="627">6</cx:pt>
          <cx:pt idx="628">6</cx:pt>
          <cx:pt idx="629">6</cx:pt>
          <cx:pt idx="630">6</cx:pt>
          <cx:pt idx="631">6</cx:pt>
          <cx:pt idx="632">6</cx:pt>
          <cx:pt idx="633">6</cx:pt>
          <cx:pt idx="634">6</cx:pt>
          <cx:pt idx="635">6</cx:pt>
          <cx:pt idx="636">6</cx:pt>
          <cx:pt idx="637">6</cx:pt>
          <cx:pt idx="638">6</cx:pt>
          <cx:pt idx="639">6</cx:pt>
          <cx:pt idx="640">6</cx:pt>
          <cx:pt idx="641">6</cx:pt>
          <cx:pt idx="642">6</cx:pt>
          <cx:pt idx="643">6</cx:pt>
          <cx:pt idx="644">6</cx:pt>
          <cx:pt idx="645">6</cx:pt>
          <cx:pt idx="646">6</cx:pt>
          <cx:pt idx="647">6</cx:pt>
          <cx:pt idx="648">6</cx:pt>
          <cx:pt idx="649">6</cx:pt>
          <cx:pt idx="650">6</cx:pt>
          <cx:pt idx="651">6</cx:pt>
          <cx:pt idx="652">6</cx:pt>
          <cx:pt idx="653">6</cx:pt>
          <cx:pt idx="654">6</cx:pt>
          <cx:pt idx="655">6</cx:pt>
          <cx:pt idx="656">6</cx:pt>
          <cx:pt idx="657">6</cx:pt>
          <cx:pt idx="658">6</cx:pt>
          <cx:pt idx="659">6</cx:pt>
          <cx:pt idx="660">6</cx:pt>
          <cx:pt idx="661">6</cx:pt>
          <cx:pt idx="662">6</cx:pt>
          <cx:pt idx="663">6</cx:pt>
          <cx:pt idx="664">6</cx:pt>
          <cx:pt idx="665">6</cx:pt>
          <cx:pt idx="666">6</cx:pt>
          <cx:pt idx="667">6</cx:pt>
          <cx:pt idx="668">6</cx:pt>
          <cx:pt idx="669">6</cx:pt>
          <cx:pt idx="670">6</cx:pt>
          <cx:pt idx="671">6</cx:pt>
          <cx:pt idx="672">6</cx:pt>
          <cx:pt idx="673">6</cx:pt>
          <cx:pt idx="674">6</cx:pt>
          <cx:pt idx="675">6</cx:pt>
          <cx:pt idx="676">6</cx:pt>
          <cx:pt idx="677">6</cx:pt>
          <cx:pt idx="678">6</cx:pt>
          <cx:pt idx="679">6</cx:pt>
          <cx:pt idx="680">5</cx:pt>
          <cx:pt idx="681">5</cx:pt>
          <cx:pt idx="682">5</cx:pt>
          <cx:pt idx="683">5</cx:pt>
          <cx:pt idx="684">5</cx:pt>
          <cx:pt idx="685">5</cx:pt>
          <cx:pt idx="686">5</cx:pt>
          <cx:pt idx="687">5</cx:pt>
          <cx:pt idx="688">5</cx:pt>
          <cx:pt idx="689">5</cx:pt>
          <cx:pt idx="690">5</cx:pt>
          <cx:pt idx="691">5</cx:pt>
          <cx:pt idx="692">5</cx:pt>
          <cx:pt idx="693">5</cx:pt>
          <cx:pt idx="694">5</cx:pt>
          <cx:pt idx="695">5</cx:pt>
          <cx:pt idx="696">5</cx:pt>
          <cx:pt idx="697">5</cx:pt>
          <cx:pt idx="698">5</cx:pt>
          <cx:pt idx="699">5</cx:pt>
          <cx:pt idx="700">5</cx:pt>
          <cx:pt idx="701">5</cx:pt>
          <cx:pt idx="702">5</cx:pt>
          <cx:pt idx="703">5</cx:pt>
          <cx:pt idx="704">5</cx:pt>
          <cx:pt idx="705">5</cx:pt>
          <cx:pt idx="706">5</cx:pt>
          <cx:pt idx="707">5</cx:pt>
          <cx:pt idx="708">5</cx:pt>
          <cx:pt idx="709">5</cx:pt>
          <cx:pt idx="710">5</cx:pt>
          <cx:pt idx="711">5</cx:pt>
          <cx:pt idx="712">5</cx:pt>
          <cx:pt idx="713">5</cx:pt>
          <cx:pt idx="714">5</cx:pt>
          <cx:pt idx="715">5</cx:pt>
          <cx:pt idx="716">5</cx:pt>
          <cx:pt idx="717">5</cx:pt>
          <cx:pt idx="718">5</cx:pt>
          <cx:pt idx="719">5</cx:pt>
          <cx:pt idx="720">5</cx:pt>
          <cx:pt idx="721">5</cx:pt>
          <cx:pt idx="722">5</cx:pt>
          <cx:pt idx="723">5</cx:pt>
          <cx:pt idx="724">5</cx:pt>
          <cx:pt idx="725">5</cx:pt>
          <cx:pt idx="726">5</cx:pt>
          <cx:pt idx="727">5</cx:pt>
          <cx:pt idx="728">5</cx:pt>
          <cx:pt idx="729">5</cx:pt>
          <cx:pt idx="730">5</cx:pt>
          <cx:pt idx="731">5</cx:pt>
          <cx:pt idx="732">5</cx:pt>
          <cx:pt idx="733">5</cx:pt>
          <cx:pt idx="734">5</cx:pt>
          <cx:pt idx="735">5</cx:pt>
          <cx:pt idx="736">5</cx:pt>
          <cx:pt idx="737">5</cx:pt>
          <cx:pt idx="738">5</cx:pt>
          <cx:pt idx="739">5</cx:pt>
          <cx:pt idx="740">5</cx:pt>
          <cx:pt idx="741">5</cx:pt>
          <cx:pt idx="742">5</cx:pt>
          <cx:pt idx="743">5</cx:pt>
          <cx:pt idx="744">5</cx:pt>
          <cx:pt idx="745">5</cx:pt>
          <cx:pt idx="746">5</cx:pt>
          <cx:pt idx="747">5</cx:pt>
          <cx:pt idx="748">5</cx:pt>
          <cx:pt idx="749">5</cx:pt>
          <cx:pt idx="750">5</cx:pt>
          <cx:pt idx="751">5</cx:pt>
          <cx:pt idx="752">5</cx:pt>
          <cx:pt idx="753">5</cx:pt>
          <cx:pt idx="754">5</cx:pt>
          <cx:pt idx="755">5</cx:pt>
          <cx:pt idx="756">5</cx:pt>
          <cx:pt idx="757">5</cx:pt>
          <cx:pt idx="758">5</cx:pt>
          <cx:pt idx="759">5</cx:pt>
          <cx:pt idx="760">5</cx:pt>
          <cx:pt idx="761">5</cx:pt>
          <cx:pt idx="762">5</cx:pt>
          <cx:pt idx="763">5</cx:pt>
          <cx:pt idx="764">5</cx:pt>
          <cx:pt idx="765">5</cx:pt>
          <cx:pt idx="766">5</cx:pt>
          <cx:pt idx="767">5</cx:pt>
          <cx:pt idx="768">5</cx:pt>
          <cx:pt idx="769">5</cx:pt>
          <cx:pt idx="770">5</cx:pt>
          <cx:pt idx="771">5</cx:pt>
          <cx:pt idx="772">5</cx:pt>
          <cx:pt idx="773">5</cx:pt>
          <cx:pt idx="774">5</cx:pt>
          <cx:pt idx="775">5</cx:pt>
          <cx:pt idx="776">5</cx:pt>
          <cx:pt idx="777">5</cx:pt>
          <cx:pt idx="778">5</cx:pt>
          <cx:pt idx="779">5</cx:pt>
          <cx:pt idx="780">5</cx:pt>
          <cx:pt idx="781">5</cx:pt>
          <cx:pt idx="782">5</cx:pt>
          <cx:pt idx="783">5</cx:pt>
          <cx:pt idx="784">5</cx:pt>
          <cx:pt idx="785">5</cx:pt>
          <cx:pt idx="786">5</cx:pt>
          <cx:pt idx="787">5</cx:pt>
          <cx:pt idx="788">5</cx:pt>
          <cx:pt idx="789">5</cx:pt>
          <cx:pt idx="790">5</cx:pt>
          <cx:pt idx="791">5</cx:pt>
          <cx:pt idx="792">5</cx:pt>
          <cx:pt idx="793">5</cx:pt>
          <cx:pt idx="794">5</cx:pt>
          <cx:pt idx="795">5</cx:pt>
          <cx:pt idx="796">5</cx:pt>
          <cx:pt idx="797">5</cx:pt>
          <cx:pt idx="798">5</cx:pt>
          <cx:pt idx="799">5</cx:pt>
          <cx:pt idx="800">5</cx:pt>
          <cx:pt idx="801">5</cx:pt>
          <cx:pt idx="802">5</cx:pt>
          <cx:pt idx="803">5</cx:pt>
          <cx:pt idx="804">5</cx:pt>
          <cx:pt idx="805">5</cx:pt>
          <cx:pt idx="806">5</cx:pt>
          <cx:pt idx="807">5</cx:pt>
          <cx:pt idx="808">5</cx:pt>
          <cx:pt idx="809">5</cx:pt>
          <cx:pt idx="810">5</cx:pt>
          <cx:pt idx="811">5</cx:pt>
          <cx:pt idx="812">5</cx:pt>
          <cx:pt idx="813">5</cx:pt>
          <cx:pt idx="814">5</cx:pt>
          <cx:pt idx="815">5</cx:pt>
          <cx:pt idx="816">5</cx:pt>
          <cx:pt idx="817">5</cx:pt>
          <cx:pt idx="818">5</cx:pt>
          <cx:pt idx="819">5</cx:pt>
          <cx:pt idx="820">5</cx:pt>
          <cx:pt idx="821">5</cx:pt>
          <cx:pt idx="822">5</cx:pt>
          <cx:pt idx="823">5</cx:pt>
          <cx:pt idx="824">5</cx:pt>
          <cx:pt idx="825">5</cx:pt>
          <cx:pt idx="826">5</cx:pt>
          <cx:pt idx="827">5</cx:pt>
          <cx:pt idx="828">5</cx:pt>
          <cx:pt idx="829">5</cx:pt>
          <cx:pt idx="830">5</cx:pt>
          <cx:pt idx="831">5</cx:pt>
          <cx:pt idx="832">5</cx:pt>
          <cx:pt idx="833">5</cx:pt>
          <cx:pt idx="834">5</cx:pt>
          <cx:pt idx="835">5</cx:pt>
          <cx:pt idx="836">5</cx:pt>
          <cx:pt idx="837">5</cx:pt>
          <cx:pt idx="838">5</cx:pt>
          <cx:pt idx="839">5</cx:pt>
          <cx:pt idx="840">5</cx:pt>
          <cx:pt idx="841">5</cx:pt>
          <cx:pt idx="842">5</cx:pt>
          <cx:pt idx="843">5</cx:pt>
          <cx:pt idx="844">5</cx:pt>
          <cx:pt idx="845">5</cx:pt>
          <cx:pt idx="846">5</cx:pt>
          <cx:pt idx="847">5</cx:pt>
          <cx:pt idx="848">5</cx:pt>
          <cx:pt idx="849">5</cx:pt>
          <cx:pt idx="850">5</cx:pt>
          <cx:pt idx="851">5</cx:pt>
          <cx:pt idx="852">5</cx:pt>
          <cx:pt idx="853">5</cx:pt>
          <cx:pt idx="854">5</cx:pt>
          <cx:pt idx="855">5</cx:pt>
          <cx:pt idx="856">5</cx:pt>
          <cx:pt idx="857">5</cx:pt>
          <cx:pt idx="858">5</cx:pt>
          <cx:pt idx="859">5</cx:pt>
          <cx:pt idx="860">5</cx:pt>
          <cx:pt idx="861">5</cx:pt>
          <cx:pt idx="862">5</cx:pt>
          <cx:pt idx="863">5</cx:pt>
          <cx:pt idx="864">5</cx:pt>
          <cx:pt idx="865">5</cx:pt>
          <cx:pt idx="866">5</cx:pt>
          <cx:pt idx="867">5</cx:pt>
          <cx:pt idx="868">5</cx:pt>
          <cx:pt idx="869">5</cx:pt>
          <cx:pt idx="870">5</cx:pt>
          <cx:pt idx="871">5</cx:pt>
          <cx:pt idx="872">5</cx:pt>
          <cx:pt idx="873">5</cx:pt>
          <cx:pt idx="874">5</cx:pt>
          <cx:pt idx="875">5</cx:pt>
          <cx:pt idx="876">5</cx:pt>
          <cx:pt idx="877">5</cx:pt>
          <cx:pt idx="878">5</cx:pt>
          <cx:pt idx="879">5</cx:pt>
          <cx:pt idx="880">5</cx:pt>
          <cx:pt idx="881">5</cx:pt>
          <cx:pt idx="882">5</cx:pt>
          <cx:pt idx="883">5</cx:pt>
          <cx:pt idx="884">5</cx:pt>
          <cx:pt idx="885">5</cx:pt>
          <cx:pt idx="886">5</cx:pt>
          <cx:pt idx="887">5</cx:pt>
          <cx:pt idx="888">5</cx:pt>
          <cx:pt idx="889">5</cx:pt>
          <cx:pt idx="890">5</cx:pt>
          <cx:pt idx="891">5</cx:pt>
          <cx:pt idx="892">5</cx:pt>
          <cx:pt idx="893">5</cx:pt>
          <cx:pt idx="894">5</cx:pt>
          <cx:pt idx="895">5</cx:pt>
          <cx:pt idx="896">5</cx:pt>
          <cx:pt idx="897">5</cx:pt>
          <cx:pt idx="898">5</cx:pt>
          <cx:pt idx="899">5</cx:pt>
          <cx:pt idx="900">5</cx:pt>
          <cx:pt idx="901">5</cx:pt>
          <cx:pt idx="902">5</cx:pt>
          <cx:pt idx="903">5</cx:pt>
          <cx:pt idx="904">5</cx:pt>
          <cx:pt idx="905">5</cx:pt>
          <cx:pt idx="906">5</cx:pt>
          <cx:pt idx="907">5</cx:pt>
          <cx:pt idx="908">5</cx:pt>
          <cx:pt idx="909">5</cx:pt>
          <cx:pt idx="910">5</cx:pt>
          <cx:pt idx="911">5</cx:pt>
          <cx:pt idx="912">5</cx:pt>
          <cx:pt idx="913">5</cx:pt>
          <cx:pt idx="914">5</cx:pt>
          <cx:pt idx="915">5</cx:pt>
          <cx:pt idx="916">5</cx:pt>
          <cx:pt idx="917">5</cx:pt>
          <cx:pt idx="918">5</cx:pt>
          <cx:pt idx="919">5</cx:pt>
          <cx:pt idx="920">5</cx:pt>
          <cx:pt idx="921">5</cx:pt>
          <cx:pt idx="922">5</cx:pt>
          <cx:pt idx="923">5</cx:pt>
          <cx:pt idx="924">5</cx:pt>
          <cx:pt idx="925">5</cx:pt>
          <cx:pt idx="926">5</cx:pt>
          <cx:pt idx="927">5</cx:pt>
          <cx:pt idx="928">5</cx:pt>
          <cx:pt idx="929">5</cx:pt>
          <cx:pt idx="930">5</cx:pt>
          <cx:pt idx="931">5</cx:pt>
          <cx:pt idx="932">5</cx:pt>
          <cx:pt idx="933">5</cx:pt>
          <cx:pt idx="934">5</cx:pt>
          <cx:pt idx="935">5</cx:pt>
          <cx:pt idx="936">5</cx:pt>
          <cx:pt idx="937">5</cx:pt>
          <cx:pt idx="938">5</cx:pt>
          <cx:pt idx="939">5</cx:pt>
          <cx:pt idx="940">5</cx:pt>
          <cx:pt idx="941">5</cx:pt>
          <cx:pt idx="942">5</cx:pt>
          <cx:pt idx="943">5</cx:pt>
          <cx:pt idx="944">5</cx:pt>
          <cx:pt idx="945">5</cx:pt>
          <cx:pt idx="946">5</cx:pt>
          <cx:pt idx="947">5</cx:pt>
          <cx:pt idx="948">5</cx:pt>
          <cx:pt idx="949">5</cx:pt>
          <cx:pt idx="950">5</cx:pt>
          <cx:pt idx="951">5</cx:pt>
          <cx:pt idx="952">5</cx:pt>
          <cx:pt idx="953">5</cx:pt>
          <cx:pt idx="954">5</cx:pt>
          <cx:pt idx="955">4</cx:pt>
          <cx:pt idx="956">4</cx:pt>
          <cx:pt idx="957">4</cx:pt>
          <cx:pt idx="958">4</cx:pt>
          <cx:pt idx="959">4</cx:pt>
          <cx:pt idx="960">4</cx:pt>
          <cx:pt idx="961">4</cx:pt>
          <cx:pt idx="962">4</cx:pt>
          <cx:pt idx="963">4</cx:pt>
          <cx:pt idx="964">4</cx:pt>
          <cx:pt idx="965">4</cx:pt>
          <cx:pt idx="966">4</cx:pt>
          <cx:pt idx="967">4</cx:pt>
          <cx:pt idx="968">4</cx:pt>
          <cx:pt idx="969">4</cx:pt>
          <cx:pt idx="970">4</cx:pt>
          <cx:pt idx="971">4</cx:pt>
          <cx:pt idx="972">4</cx:pt>
          <cx:pt idx="973">4</cx:pt>
          <cx:pt idx="974">4</cx:pt>
          <cx:pt idx="975">4</cx:pt>
          <cx:pt idx="976">4</cx:pt>
          <cx:pt idx="977">4</cx:pt>
          <cx:pt idx="978">4</cx:pt>
          <cx:pt idx="979">4</cx:pt>
          <cx:pt idx="980">4</cx:pt>
          <cx:pt idx="981">4</cx:pt>
          <cx:pt idx="982">4</cx:pt>
          <cx:pt idx="983">4</cx:pt>
          <cx:pt idx="984">4</cx:pt>
          <cx:pt idx="985">4</cx:pt>
          <cx:pt idx="986">4</cx:pt>
          <cx:pt idx="987">4</cx:pt>
          <cx:pt idx="988">4</cx:pt>
          <cx:pt idx="989">4</cx:pt>
          <cx:pt idx="990">4</cx:pt>
          <cx:pt idx="991">4</cx:pt>
          <cx:pt idx="992">4</cx:pt>
          <cx:pt idx="993">4</cx:pt>
          <cx:pt idx="994">4</cx:pt>
          <cx:pt idx="995">4</cx:pt>
          <cx:pt idx="996">4</cx:pt>
          <cx:pt idx="997">4</cx:pt>
          <cx:pt idx="998">4</cx:pt>
          <cx:pt idx="999">4</cx:pt>
        </cx:lvl>
      </cx:numDim>
    </cx:data>
  </cx:chartData>
  <cx:chart>
    <cx:title pos="t" align="ctr" overlay="0">
      <cx:tx>
        <cx:txData>
          <cx:v> higher number of medalists from a specific region</cx:v>
        </cx:txData>
      </cx:tx>
      <cx:txPr>
        <a:bodyPr spcFirstLastPara="1" vertOverflow="ellipsis" horzOverflow="overflow" wrap="square" lIns="0" tIns="0" rIns="0" bIns="0" anchor="ctr" anchorCtr="1"/>
        <a:lstStyle/>
        <a:p>
          <a:pPr algn="ctr" rtl="0">
            <a:defRPr/>
          </a:pPr>
          <a:r>
            <a:rPr lang="en-US" sz="1500" b="1" i="0" u="none" strike="noStrike" cap="all" spc="100" baseline="0">
              <a:solidFill>
                <a:sysClr val="window" lastClr="FFFFFF"/>
              </a:solidFill>
              <a:latin typeface="Calibri" panose="020F0502020204030204"/>
            </a:rPr>
            <a:t> higher number of medalists from a specific region</a:t>
          </a:r>
        </a:p>
      </cx:txPr>
    </cx:title>
    <cx:plotArea>
      <cx:plotAreaRegion>
        <cx:series layoutId="clusteredColumn" uniqueId="{3F1CB1BD-A16A-4AD0-B8A4-D41EAAD3BED8}">
          <cx:tx>
            <cx:txData>
              <cx:f>'Question 14'!$F$29</cx:f>
              <cx:v>total_medalists</cx:v>
            </cx:txData>
          </cx:tx>
          <cx:dataId val="0"/>
          <cx:layoutPr>
            <cx:aggregation/>
          </cx:layoutPr>
          <cx:axisId val="1"/>
        </cx:series>
        <cx:series layoutId="paretoLine" ownerIdx="0" uniqueId="{2D48861A-5A56-47F9-A8FD-BF9122A2C745}">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 18 '!$E$28:$F$504</cx:f>
        <cx:lvl ptCount="477">
          <cx:pt idx="0">Bronze</cx:pt>
          <cx:pt idx="1">Silver</cx:pt>
          <cx:pt idx="2">Gold</cx:pt>
          <cx:pt idx="3">Silver</cx:pt>
          <cx:pt idx="4">Gold</cx:pt>
          <cx:pt idx="5">Silver</cx:pt>
          <cx:pt idx="6">Bronze</cx:pt>
          <cx:pt idx="7">Gold</cx:pt>
          <cx:pt idx="8">Silver</cx:pt>
          <cx:pt idx="9">Silver</cx:pt>
          <cx:pt idx="10">Gold</cx:pt>
          <cx:pt idx="11">Bronze</cx:pt>
          <cx:pt idx="12">Gold</cx:pt>
          <cx:pt idx="13">Gold</cx:pt>
          <cx:pt idx="14">Bronze</cx:pt>
          <cx:pt idx="15">Gold</cx:pt>
          <cx:pt idx="16">Gold</cx:pt>
          <cx:pt idx="17">Bronze</cx:pt>
          <cx:pt idx="18">Silver</cx:pt>
          <cx:pt idx="19">Silver</cx:pt>
          <cx:pt idx="20">Bronze</cx:pt>
          <cx:pt idx="21">Silver</cx:pt>
          <cx:pt idx="22">Gold</cx:pt>
          <cx:pt idx="23">Gold</cx:pt>
          <cx:pt idx="24">Bronze</cx:pt>
          <cx:pt idx="25">Silver</cx:pt>
          <cx:pt idx="26">Gold</cx:pt>
          <cx:pt idx="27">Bronze</cx:pt>
          <cx:pt idx="28">Bronze</cx:pt>
          <cx:pt idx="29">Silver</cx:pt>
          <cx:pt idx="30">Silver</cx:pt>
          <cx:pt idx="31">Silver</cx:pt>
          <cx:pt idx="32">Bronze</cx:pt>
          <cx:pt idx="33">Silver</cx:pt>
          <cx:pt idx="34">Bronze</cx:pt>
          <cx:pt idx="35">Bronze</cx:pt>
          <cx:pt idx="36">Bronze</cx:pt>
          <cx:pt idx="37">Bronze</cx:pt>
          <cx:pt idx="38">Bronze</cx:pt>
          <cx:pt idx="39">Gold</cx:pt>
          <cx:pt idx="40">Bronze</cx:pt>
          <cx:pt idx="41">Gold</cx:pt>
          <cx:pt idx="42">Silver</cx:pt>
          <cx:pt idx="43">Gold</cx:pt>
          <cx:pt idx="44">Silver</cx:pt>
          <cx:pt idx="45">Silver</cx:pt>
          <cx:pt idx="46">Silver</cx:pt>
          <cx:pt idx="47">Gold</cx:pt>
          <cx:pt idx="48">Gold</cx:pt>
          <cx:pt idx="49">Gold</cx:pt>
          <cx:pt idx="50">Silver</cx:pt>
          <cx:pt idx="51">Gold</cx:pt>
          <cx:pt idx="52">Silver</cx:pt>
          <cx:pt idx="53">Bronze</cx:pt>
          <cx:pt idx="54">Silver</cx:pt>
          <cx:pt idx="55">Bronze</cx:pt>
          <cx:pt idx="56">Bronze</cx:pt>
          <cx:pt idx="57">Bronze</cx:pt>
          <cx:pt idx="58">Gold</cx:pt>
          <cx:pt idx="59">Gold</cx:pt>
          <cx:pt idx="60">Bronze</cx:pt>
          <cx:pt idx="61">Bronze</cx:pt>
          <cx:pt idx="62">Gold</cx:pt>
          <cx:pt idx="63">Gold</cx:pt>
          <cx:pt idx="64">Silver</cx:pt>
          <cx:pt idx="65">Bronze</cx:pt>
          <cx:pt idx="66">Gold</cx:pt>
          <cx:pt idx="67">Silver</cx:pt>
          <cx:pt idx="68">Gold</cx:pt>
          <cx:pt idx="69">Gold</cx:pt>
          <cx:pt idx="70">Bronze</cx:pt>
          <cx:pt idx="71">Silver</cx:pt>
          <cx:pt idx="72">Silver</cx:pt>
          <cx:pt idx="73">Gold</cx:pt>
          <cx:pt idx="74">Bronze</cx:pt>
          <cx:pt idx="75">Bronze</cx:pt>
          <cx:pt idx="76">Silver</cx:pt>
          <cx:pt idx="77">Bronze</cx:pt>
          <cx:pt idx="78">Gold</cx:pt>
          <cx:pt idx="79">Bronze</cx:pt>
          <cx:pt idx="80">Silver</cx:pt>
          <cx:pt idx="81">Silver</cx:pt>
          <cx:pt idx="82">Silver</cx:pt>
          <cx:pt idx="83">Gold</cx:pt>
          <cx:pt idx="84">Gold</cx:pt>
          <cx:pt idx="85">Gold</cx:pt>
          <cx:pt idx="86">Gold</cx:pt>
          <cx:pt idx="87">Bronze</cx:pt>
          <cx:pt idx="88">Silver</cx:pt>
          <cx:pt idx="89">Silver</cx:pt>
          <cx:pt idx="90">Gold</cx:pt>
          <cx:pt idx="91">Silver</cx:pt>
          <cx:pt idx="92">Silver</cx:pt>
          <cx:pt idx="93">Bronze</cx:pt>
          <cx:pt idx="94">Bronze</cx:pt>
          <cx:pt idx="95">Gold</cx:pt>
          <cx:pt idx="96">Bronze</cx:pt>
          <cx:pt idx="97">Gold</cx:pt>
          <cx:pt idx="98">Silver</cx:pt>
          <cx:pt idx="99">Silver</cx:pt>
          <cx:pt idx="100">Gold</cx:pt>
          <cx:pt idx="101">Bronze</cx:pt>
          <cx:pt idx="102">Bronze</cx:pt>
          <cx:pt idx="103">Bronze</cx:pt>
          <cx:pt idx="104">Bronze</cx:pt>
          <cx:pt idx="105">Gold</cx:pt>
          <cx:pt idx="106">Gold</cx:pt>
          <cx:pt idx="107">Gold</cx:pt>
          <cx:pt idx="108">Silver</cx:pt>
          <cx:pt idx="109">Bronze</cx:pt>
          <cx:pt idx="110">Gold</cx:pt>
          <cx:pt idx="111">Gold</cx:pt>
          <cx:pt idx="112">Gold</cx:pt>
          <cx:pt idx="113">Bronze</cx:pt>
          <cx:pt idx="114">Bronze</cx:pt>
          <cx:pt idx="115">Bronze</cx:pt>
          <cx:pt idx="116">Bronze</cx:pt>
          <cx:pt idx="117">Bronze</cx:pt>
          <cx:pt idx="118">Silver</cx:pt>
          <cx:pt idx="119">Silver</cx:pt>
          <cx:pt idx="120">Silver</cx:pt>
          <cx:pt idx="121">Silver</cx:pt>
          <cx:pt idx="122">Gold</cx:pt>
          <cx:pt idx="123">Bronze</cx:pt>
          <cx:pt idx="124">Bronze</cx:pt>
          <cx:pt idx="125">Gold</cx:pt>
          <cx:pt idx="126">Bronze</cx:pt>
          <cx:pt idx="127">Gold</cx:pt>
          <cx:pt idx="128">Gold</cx:pt>
          <cx:pt idx="129">Bronze</cx:pt>
          <cx:pt idx="130">Gold</cx:pt>
          <cx:pt idx="131">Silver</cx:pt>
          <cx:pt idx="132">Silver</cx:pt>
          <cx:pt idx="133">Silver</cx:pt>
          <cx:pt idx="134">Bronze</cx:pt>
          <cx:pt idx="135">Silver</cx:pt>
          <cx:pt idx="136">Silver</cx:pt>
          <cx:pt idx="137">Gold</cx:pt>
          <cx:pt idx="138">Gold</cx:pt>
          <cx:pt idx="139">Silver</cx:pt>
          <cx:pt idx="140">Bronze</cx:pt>
          <cx:pt idx="141">Bronze</cx:pt>
          <cx:pt idx="142">Bronze</cx:pt>
          <cx:pt idx="143">Bronze</cx:pt>
          <cx:pt idx="144">Bronze</cx:pt>
          <cx:pt idx="145">Bronze</cx:pt>
          <cx:pt idx="146">Bronze</cx:pt>
          <cx:pt idx="147">Silver</cx:pt>
          <cx:pt idx="148">Gold</cx:pt>
          <cx:pt idx="149">Silver</cx:pt>
          <cx:pt idx="150">Silver</cx:pt>
          <cx:pt idx="151">Silver</cx:pt>
          <cx:pt idx="152">Silver</cx:pt>
          <cx:pt idx="153">Gold</cx:pt>
          <cx:pt idx="154">Silver</cx:pt>
          <cx:pt idx="155">Gold</cx:pt>
          <cx:pt idx="156">Bronze</cx:pt>
          <cx:pt idx="157">Gold</cx:pt>
          <cx:pt idx="158">Silver</cx:pt>
          <cx:pt idx="159">Gold</cx:pt>
          <cx:pt idx="160">Bronze</cx:pt>
          <cx:pt idx="161">Silver</cx:pt>
          <cx:pt idx="162">Gold</cx:pt>
          <cx:pt idx="163">Bronze</cx:pt>
          <cx:pt idx="164">Gold</cx:pt>
          <cx:pt idx="165">Silver</cx:pt>
          <cx:pt idx="166">Bronze</cx:pt>
          <cx:pt idx="167">Bronze</cx:pt>
          <cx:pt idx="168">Bronze</cx:pt>
          <cx:pt idx="169">Bronze</cx:pt>
          <cx:pt idx="170">Gold</cx:pt>
          <cx:pt idx="171">Bronze</cx:pt>
          <cx:pt idx="172">Bronze</cx:pt>
          <cx:pt idx="173">Bronze</cx:pt>
          <cx:pt idx="174">Silver</cx:pt>
          <cx:pt idx="175">Silver</cx:pt>
          <cx:pt idx="176">Silver</cx:pt>
          <cx:pt idx="177">Silver</cx:pt>
          <cx:pt idx="178">Gold</cx:pt>
          <cx:pt idx="179">Bronze</cx:pt>
          <cx:pt idx="180">Silver</cx:pt>
          <cx:pt idx="181">Gold</cx:pt>
          <cx:pt idx="182">Bronze</cx:pt>
          <cx:pt idx="183">Gold</cx:pt>
          <cx:pt idx="184">Gold</cx:pt>
          <cx:pt idx="185">Silver</cx:pt>
          <cx:pt idx="186">Silver</cx:pt>
          <cx:pt idx="187">Gold</cx:pt>
          <cx:pt idx="188">Silver</cx:pt>
          <cx:pt idx="189">Gold</cx:pt>
          <cx:pt idx="190">Gold</cx:pt>
          <cx:pt idx="191">Gold</cx:pt>
          <cx:pt idx="192">Silver</cx:pt>
          <cx:pt idx="193">Gold</cx:pt>
          <cx:pt idx="194">Gold</cx:pt>
          <cx:pt idx="195">Gold</cx:pt>
          <cx:pt idx="196">Gold</cx:pt>
          <cx:pt idx="197">Gold</cx:pt>
          <cx:pt idx="198">Gold</cx:pt>
          <cx:pt idx="199">Gold</cx:pt>
          <cx:pt idx="200">Silver</cx:pt>
          <cx:pt idx="201">Gold</cx:pt>
          <cx:pt idx="202">Silver</cx:pt>
          <cx:pt idx="203">Silver</cx:pt>
          <cx:pt idx="204">Silver</cx:pt>
          <cx:pt idx="205">Bronze</cx:pt>
          <cx:pt idx="206">Gold</cx:pt>
          <cx:pt idx="207">Silver</cx:pt>
          <cx:pt idx="208">Silver</cx:pt>
          <cx:pt idx="209">Bronze</cx:pt>
          <cx:pt idx="210">Gold</cx:pt>
          <cx:pt idx="211">Bronze</cx:pt>
          <cx:pt idx="212">Silver</cx:pt>
          <cx:pt idx="213">Gold</cx:pt>
          <cx:pt idx="214">Gold</cx:pt>
          <cx:pt idx="215">Bronze</cx:pt>
          <cx:pt idx="216">Bronze</cx:pt>
          <cx:pt idx="217">Silver</cx:pt>
          <cx:pt idx="218">Silver</cx:pt>
          <cx:pt idx="219">Silver</cx:pt>
          <cx:pt idx="220">Bronze</cx:pt>
          <cx:pt idx="221">Bronze</cx:pt>
          <cx:pt idx="222">Silver</cx:pt>
          <cx:pt idx="223">Bronze</cx:pt>
          <cx:pt idx="224">Gold</cx:pt>
          <cx:pt idx="225">Silver</cx:pt>
          <cx:pt idx="226">Gold</cx:pt>
          <cx:pt idx="227">Gold</cx:pt>
          <cx:pt idx="228">Silver</cx:pt>
          <cx:pt idx="229">Silver</cx:pt>
          <cx:pt idx="230">Bronze</cx:pt>
          <cx:pt idx="231">Gold</cx:pt>
          <cx:pt idx="232">Silver</cx:pt>
          <cx:pt idx="233">Bronze</cx:pt>
          <cx:pt idx="234">Gold</cx:pt>
          <cx:pt idx="235">Bronze</cx:pt>
          <cx:pt idx="236">Gold</cx:pt>
          <cx:pt idx="237">Silver</cx:pt>
          <cx:pt idx="238">Silver</cx:pt>
          <cx:pt idx="239">Silver</cx:pt>
          <cx:pt idx="240">Gold</cx:pt>
          <cx:pt idx="241">Gold</cx:pt>
          <cx:pt idx="242">Bronze</cx:pt>
          <cx:pt idx="243">Silver</cx:pt>
          <cx:pt idx="244">Silver</cx:pt>
          <cx:pt idx="245">Silver</cx:pt>
          <cx:pt idx="246">Bronze</cx:pt>
          <cx:pt idx="247">Bronze</cx:pt>
          <cx:pt idx="248">Bronze</cx:pt>
          <cx:pt idx="249">Silver</cx:pt>
          <cx:pt idx="250">Bronze</cx:pt>
          <cx:pt idx="251">Gold</cx:pt>
          <cx:pt idx="252">Silver</cx:pt>
          <cx:pt idx="253">Gold</cx:pt>
          <cx:pt idx="254">Bronze</cx:pt>
          <cx:pt idx="255">Silver</cx:pt>
          <cx:pt idx="256">Bronze</cx:pt>
          <cx:pt idx="257">Silver</cx:pt>
          <cx:pt idx="258">Silver</cx:pt>
          <cx:pt idx="259">Bronze</cx:pt>
          <cx:pt idx="260">Bronze</cx:pt>
          <cx:pt idx="261">Silver</cx:pt>
          <cx:pt idx="262">Silver</cx:pt>
          <cx:pt idx="263">Gold</cx:pt>
          <cx:pt idx="264">Gold</cx:pt>
          <cx:pt idx="265">Gold</cx:pt>
          <cx:pt idx="266">Gold</cx:pt>
          <cx:pt idx="267">Gold</cx:pt>
          <cx:pt idx="268">Bronze</cx:pt>
          <cx:pt idx="269">Silver</cx:pt>
          <cx:pt idx="270">Bronze</cx:pt>
          <cx:pt idx="271">Gold</cx:pt>
          <cx:pt idx="272">Bronze</cx:pt>
          <cx:pt idx="273">Silver</cx:pt>
          <cx:pt idx="274">Silver</cx:pt>
          <cx:pt idx="275">Gold</cx:pt>
          <cx:pt idx="276">Silver</cx:pt>
          <cx:pt idx="277">Silver</cx:pt>
          <cx:pt idx="278">Gold</cx:pt>
          <cx:pt idx="279">Gold</cx:pt>
          <cx:pt idx="280">Silver</cx:pt>
          <cx:pt idx="281">Bronze</cx:pt>
          <cx:pt idx="282">Gold</cx:pt>
          <cx:pt idx="283">Bronze</cx:pt>
          <cx:pt idx="284">Silver</cx:pt>
          <cx:pt idx="285">Silver</cx:pt>
          <cx:pt idx="286">Silver</cx:pt>
          <cx:pt idx="287">Bronze</cx:pt>
          <cx:pt idx="288">Gold</cx:pt>
          <cx:pt idx="289">Bronze</cx:pt>
          <cx:pt idx="290">Bronze</cx:pt>
          <cx:pt idx="291">Silver</cx:pt>
          <cx:pt idx="292">Gold</cx:pt>
          <cx:pt idx="293">Bronze</cx:pt>
          <cx:pt idx="294">Bronze</cx:pt>
          <cx:pt idx="295">Gold</cx:pt>
          <cx:pt idx="296">Silver</cx:pt>
          <cx:pt idx="297">Gold</cx:pt>
          <cx:pt idx="298">Bronze</cx:pt>
          <cx:pt idx="299">Bronze</cx:pt>
          <cx:pt idx="300">Gold</cx:pt>
          <cx:pt idx="301">Silver</cx:pt>
          <cx:pt idx="302">Silver</cx:pt>
          <cx:pt idx="303">Silver</cx:pt>
          <cx:pt idx="304">Silver</cx:pt>
          <cx:pt idx="305">Bronze</cx:pt>
          <cx:pt idx="306">Bronze</cx:pt>
          <cx:pt idx="307">Gold</cx:pt>
          <cx:pt idx="308">Bronze</cx:pt>
          <cx:pt idx="309">Bronze</cx:pt>
          <cx:pt idx="310">Silver</cx:pt>
          <cx:pt idx="311">Silver</cx:pt>
          <cx:pt idx="312">Gold</cx:pt>
          <cx:pt idx="313">Gold</cx:pt>
          <cx:pt idx="314">Bronze</cx:pt>
          <cx:pt idx="315">Silver</cx:pt>
          <cx:pt idx="316">Gold</cx:pt>
          <cx:pt idx="317">Silver</cx:pt>
          <cx:pt idx="318">Bronze</cx:pt>
          <cx:pt idx="319">Bronze</cx:pt>
          <cx:pt idx="320">Silver</cx:pt>
          <cx:pt idx="321">Gold</cx:pt>
          <cx:pt idx="322">Silver</cx:pt>
          <cx:pt idx="323">Gold</cx:pt>
          <cx:pt idx="324">Silver</cx:pt>
          <cx:pt idx="325">Gold</cx:pt>
          <cx:pt idx="326">Silver</cx:pt>
          <cx:pt idx="327">Bronze</cx:pt>
          <cx:pt idx="328">Bronze</cx:pt>
          <cx:pt idx="329">Gold</cx:pt>
          <cx:pt idx="330">Gold</cx:pt>
          <cx:pt idx="331">Silver</cx:pt>
          <cx:pt idx="332">Bronze</cx:pt>
          <cx:pt idx="333">Silver</cx:pt>
          <cx:pt idx="334">Bronze</cx:pt>
          <cx:pt idx="335">Gold</cx:pt>
          <cx:pt idx="336">Bronze</cx:pt>
          <cx:pt idx="337">Gold</cx:pt>
          <cx:pt idx="338">Gold</cx:pt>
          <cx:pt idx="339">Bronze</cx:pt>
          <cx:pt idx="340">Silver</cx:pt>
          <cx:pt idx="341">Silver</cx:pt>
          <cx:pt idx="342">Bronze</cx:pt>
          <cx:pt idx="343">Silver</cx:pt>
          <cx:pt idx="344">Bronze</cx:pt>
          <cx:pt idx="345">Bronze</cx:pt>
          <cx:pt idx="346">Silver</cx:pt>
          <cx:pt idx="347">Silver</cx:pt>
          <cx:pt idx="348">Gold</cx:pt>
          <cx:pt idx="349">Gold</cx:pt>
          <cx:pt idx="350">Bronze</cx:pt>
          <cx:pt idx="351">Bronze</cx:pt>
          <cx:pt idx="352">Bronze</cx:pt>
          <cx:pt idx="353">Silver</cx:pt>
          <cx:pt idx="354">Bronze</cx:pt>
          <cx:pt idx="355">Bronze</cx:pt>
          <cx:pt idx="356">Gold</cx:pt>
          <cx:pt idx="357">Gold</cx:pt>
          <cx:pt idx="358">Gold</cx:pt>
          <cx:pt idx="359">Gold</cx:pt>
          <cx:pt idx="360">Gold</cx:pt>
          <cx:pt idx="361">Gold</cx:pt>
          <cx:pt idx="362">Silver</cx:pt>
          <cx:pt idx="363">Gold</cx:pt>
          <cx:pt idx="364">Bronze</cx:pt>
          <cx:pt idx="365">Silver</cx:pt>
          <cx:pt idx="366">Gold</cx:pt>
          <cx:pt idx="367">Silver</cx:pt>
          <cx:pt idx="368">Bronze</cx:pt>
          <cx:pt idx="369">Gold</cx:pt>
          <cx:pt idx="370">Silver</cx:pt>
          <cx:pt idx="371">Gold</cx:pt>
          <cx:pt idx="372">Silver</cx:pt>
          <cx:pt idx="373">Bronze</cx:pt>
          <cx:pt idx="374">Silver</cx:pt>
          <cx:pt idx="375">Bronze</cx:pt>
          <cx:pt idx="376">Bronze</cx:pt>
          <cx:pt idx="377">Gold</cx:pt>
          <cx:pt idx="378">Bronze</cx:pt>
          <cx:pt idx="379">Silver</cx:pt>
          <cx:pt idx="380">Silver</cx:pt>
          <cx:pt idx="381">Bronze</cx:pt>
          <cx:pt idx="382">Silver</cx:pt>
          <cx:pt idx="383">Gold</cx:pt>
          <cx:pt idx="384">Gold</cx:pt>
          <cx:pt idx="385">Gold</cx:pt>
          <cx:pt idx="386">Gold</cx:pt>
          <cx:pt idx="387">Gold</cx:pt>
          <cx:pt idx="388">Silver</cx:pt>
          <cx:pt idx="389">Silver</cx:pt>
          <cx:pt idx="390">Bronze</cx:pt>
          <cx:pt idx="391">Gold</cx:pt>
          <cx:pt idx="392">Bronze</cx:pt>
          <cx:pt idx="393">Bronze</cx:pt>
          <cx:pt idx="394">Gold</cx:pt>
          <cx:pt idx="395">Gold</cx:pt>
          <cx:pt idx="396">Silver</cx:pt>
          <cx:pt idx="397">Silver</cx:pt>
          <cx:pt idx="398">Gold</cx:pt>
          <cx:pt idx="399">Gold</cx:pt>
          <cx:pt idx="400">Silver</cx:pt>
          <cx:pt idx="401">Bronze</cx:pt>
          <cx:pt idx="402">Gold</cx:pt>
          <cx:pt idx="403">Bronze</cx:pt>
          <cx:pt idx="404">Bronze</cx:pt>
          <cx:pt idx="405">Silver</cx:pt>
          <cx:pt idx="406">Gold</cx:pt>
          <cx:pt idx="407">Gold</cx:pt>
          <cx:pt idx="408">Bronze</cx:pt>
          <cx:pt idx="409">Gold</cx:pt>
          <cx:pt idx="410">Gold</cx:pt>
          <cx:pt idx="411">Silver</cx:pt>
          <cx:pt idx="412">Silver</cx:pt>
          <cx:pt idx="413">Gold</cx:pt>
          <cx:pt idx="414">Silver</cx:pt>
          <cx:pt idx="415">Gold</cx:pt>
          <cx:pt idx="416">Gold</cx:pt>
          <cx:pt idx="417">Silver</cx:pt>
          <cx:pt idx="418">Silver</cx:pt>
          <cx:pt idx="419">Bronze</cx:pt>
          <cx:pt idx="420">Silver</cx:pt>
          <cx:pt idx="421">Bronze</cx:pt>
          <cx:pt idx="422">Gold</cx:pt>
          <cx:pt idx="423">Bronze</cx:pt>
          <cx:pt idx="424">Bronze</cx:pt>
          <cx:pt idx="425">Bronze</cx:pt>
          <cx:pt idx="426">Gold</cx:pt>
          <cx:pt idx="427">Bronze</cx:pt>
          <cx:pt idx="428">Silver</cx:pt>
          <cx:pt idx="429">Silver</cx:pt>
          <cx:pt idx="430">Bronze</cx:pt>
          <cx:pt idx="431">Gold</cx:pt>
          <cx:pt idx="432">Gold</cx:pt>
          <cx:pt idx="433">Gold</cx:pt>
          <cx:pt idx="434">Bronze</cx:pt>
          <cx:pt idx="435">Silver</cx:pt>
          <cx:pt idx="436">Bronze</cx:pt>
          <cx:pt idx="437">Silver</cx:pt>
          <cx:pt idx="438">Silver</cx:pt>
          <cx:pt idx="439">Bronze</cx:pt>
          <cx:pt idx="440">Silver</cx:pt>
          <cx:pt idx="441">Bronze</cx:pt>
          <cx:pt idx="442">Bronze</cx:pt>
          <cx:pt idx="443">Silver</cx:pt>
          <cx:pt idx="444">Gold</cx:pt>
          <cx:pt idx="445">Gold</cx:pt>
          <cx:pt idx="446">Bronze</cx:pt>
          <cx:pt idx="447">Gold</cx:pt>
          <cx:pt idx="448">Gold</cx:pt>
          <cx:pt idx="449">Silver</cx:pt>
          <cx:pt idx="450">Bronze</cx:pt>
          <cx:pt idx="451">Silver</cx:pt>
          <cx:pt idx="452">Bronze</cx:pt>
          <cx:pt idx="453">Silver</cx:pt>
          <cx:pt idx="454">Silver</cx:pt>
          <cx:pt idx="455">Bronze</cx:pt>
          <cx:pt idx="456">Gold</cx:pt>
          <cx:pt idx="457">Gold</cx:pt>
          <cx:pt idx="458">Bronze</cx:pt>
          <cx:pt idx="459">Gold</cx:pt>
          <cx:pt idx="460">Bronze</cx:pt>
          <cx:pt idx="461">Silver</cx:pt>
          <cx:pt idx="462">Gold</cx:pt>
          <cx:pt idx="463">Gold</cx:pt>
          <cx:pt idx="464">Silver</cx:pt>
          <cx:pt idx="465">Silver</cx:pt>
          <cx:pt idx="466">Silver</cx:pt>
          <cx:pt idx="467">Bronze</cx:pt>
          <cx:pt idx="468">Bronze</cx:pt>
          <cx:pt idx="469">Gold</cx:pt>
          <cx:pt idx="470">Gold</cx:pt>
          <cx:pt idx="471">Gold</cx:pt>
          <cx:pt idx="472">Gold</cx:pt>
          <cx:pt idx="473">Silver</cx:pt>
          <cx:pt idx="474">Silver</cx:pt>
          <cx:pt idx="475">Bronze</cx:pt>
          <cx:pt idx="476">Bronze</cx:pt>
        </cx:lvl>
        <cx:lvl ptCount="477">
          <cx:pt idx="0">USA</cx:pt>
          <cx:pt idx="1">USA</cx:pt>
          <cx:pt idx="2">USA</cx:pt>
          <cx:pt idx="3">UK</cx:pt>
          <cx:pt idx="4">Japan</cx:pt>
          <cx:pt idx="5">Canada</cx:pt>
          <cx:pt idx="6">UK</cx:pt>
          <cx:pt idx="7">Germany</cx:pt>
          <cx:pt idx="8">Italy</cx:pt>
          <cx:pt idx="9">France</cx:pt>
          <cx:pt idx="10">UK</cx:pt>
          <cx:pt idx="11">France</cx:pt>
          <cx:pt idx="12">Italy</cx:pt>
          <cx:pt idx="13">Canada</cx:pt>
          <cx:pt idx="14">Germany</cx:pt>
          <cx:pt idx="15">France</cx:pt>
          <cx:pt idx="16">Sweden</cx:pt>
          <cx:pt idx="17">Italy</cx:pt>
          <cx:pt idx="18">Japan</cx:pt>
          <cx:pt idx="19">Germany</cx:pt>
          <cx:pt idx="20">Canada</cx:pt>
          <cx:pt idx="21">Sweden</cx:pt>
          <cx:pt idx="22">Hungary</cx:pt>
          <cx:pt idx="23">Poland</cx:pt>
          <cx:pt idx="24">Japan</cx:pt>
          <cx:pt idx="25">Australia</cx:pt>
          <cx:pt idx="26">Spain</cx:pt>
          <cx:pt idx="27">Spain</cx:pt>
          <cx:pt idx="28">Australia</cx:pt>
          <cx:pt idx="29">Spain</cx:pt>
          <cx:pt idx="30">Netherlands</cx:pt>
          <cx:pt idx="31">Poland</cx:pt>
          <cx:pt idx="32">Netherlands</cx:pt>
          <cx:pt idx="33">Soviet Union</cx:pt>
          <cx:pt idx="34">Sweden</cx:pt>
          <cx:pt idx="35">Poland</cx:pt>
          <cx:pt idx="36">Soviet Union</cx:pt>
          <cx:pt idx="37">Russia</cx:pt>
          <cx:pt idx="38">Hungary</cx:pt>
          <cx:pt idx="39">Australia</cx:pt>
          <cx:pt idx="40">Switzerland</cx:pt>
          <cx:pt idx="41">Finland</cx:pt>
          <cx:pt idx="42">Austria</cx:pt>
          <cx:pt idx="43">China</cx:pt>
          <cx:pt idx="44">Hungary</cx:pt>
          <cx:pt idx="45">Russia</cx:pt>
          <cx:pt idx="46">Finland</cx:pt>
          <cx:pt idx="47">Switzerland</cx:pt>
          <cx:pt idx="48">Russia</cx:pt>
          <cx:pt idx="49">Soviet Union</cx:pt>
          <cx:pt idx="50">Switzerland</cx:pt>
          <cx:pt idx="51">Netherlands</cx:pt>
          <cx:pt idx="52">South Korea</cx:pt>
          <cx:pt idx="53">Austria</cx:pt>
          <cx:pt idx="54">China</cx:pt>
          <cx:pt idx="55">Norway</cx:pt>
          <cx:pt idx="56">Denmark</cx:pt>
          <cx:pt idx="57">Czechoslovakia</cx:pt>
          <cx:pt idx="58">Romania</cx:pt>
          <cx:pt idx="59">South Korea</cx:pt>
          <cx:pt idx="60">South Korea</cx:pt>
          <cx:pt idx="61">Finland</cx:pt>
          <cx:pt idx="62">Bulgaria</cx:pt>
          <cx:pt idx="63">Austria</cx:pt>
          <cx:pt idx="64">Norway</cx:pt>
          <cx:pt idx="65">China</cx:pt>
          <cx:pt idx="66">New Zealand</cx:pt>
          <cx:pt idx="67">Romania</cx:pt>
          <cx:pt idx="68">Norway</cx:pt>
          <cx:pt idx="69">West Germany</cx:pt>
          <cx:pt idx="70">Brazil</cx:pt>
          <cx:pt idx="71">Brazil</cx:pt>
          <cx:pt idx="72">Czechoslovakia</cx:pt>
          <cx:pt idx="73">Czechoslovakia</cx:pt>
          <cx:pt idx="74">Argentina</cx:pt>
          <cx:pt idx="75">Mexico</cx:pt>
          <cx:pt idx="76">East Germany</cx:pt>
          <cx:pt idx="77">Romania</cx:pt>
          <cx:pt idx="78">Brazil</cx:pt>
          <cx:pt idx="79">West Germany</cx:pt>
          <cx:pt idx="80">Argentina</cx:pt>
          <cx:pt idx="81">Mexico</cx:pt>
          <cx:pt idx="82">Belgium</cx:pt>
          <cx:pt idx="83">Argentina</cx:pt>
          <cx:pt idx="84">Belgium</cx:pt>
          <cx:pt idx="85">Mexico</cx:pt>
          <cx:pt idx="86">East Germany</cx:pt>
          <cx:pt idx="87">Cuba</cx:pt>
          <cx:pt idx="88">Ukraine</cx:pt>
          <cx:pt idx="89">West Germany</cx:pt>
          <cx:pt idx="90">Greece</cx:pt>
          <cx:pt idx="91">India</cx:pt>
          <cx:pt idx="92">Bulgaria</cx:pt>
          <cx:pt idx="93">Belgium</cx:pt>
          <cx:pt idx="94">New Zealand</cx:pt>
          <cx:pt idx="95">Denmark</cx:pt>
          <cx:pt idx="96">Unified Team</cx:pt>
          <cx:pt idx="97">Cuba</cx:pt>
          <cx:pt idx="98">Denmark</cx:pt>
          <cx:pt idx="99">New Zealand</cx:pt>
          <cx:pt idx="100">Ireland</cx:pt>
          <cx:pt idx="101">Greece</cx:pt>
          <cx:pt idx="102">Colombia</cx:pt>
          <cx:pt idx="103">Bulgaria</cx:pt>
          <cx:pt idx="104">Ireland</cx:pt>
          <cx:pt idx="105">India</cx:pt>
          <cx:pt idx="106">Yugoslavia</cx:pt>
          <cx:pt idx="107">Colombia</cx:pt>
          <cx:pt idx="108">Egypt</cx:pt>
          <cx:pt idx="109">Ukraine</cx:pt>
          <cx:pt idx="110">Egypt</cx:pt>
          <cx:pt idx="111">Puerto Rico</cx:pt>
          <cx:pt idx="112">Belarus</cx:pt>
          <cx:pt idx="113">Kenya</cx:pt>
          <cx:pt idx="114">Yugoslavia</cx:pt>
          <cx:pt idx="115">Egypt</cx:pt>
          <cx:pt idx="116">Portugal</cx:pt>
          <cx:pt idx="117">Kazakhstan</cx:pt>
          <cx:pt idx="118">Greece</cx:pt>
          <cx:pt idx="119">Cuba</cx:pt>
          <cx:pt idx="120">Ireland</cx:pt>
          <cx:pt idx="121">Nigeria</cx:pt>
          <cx:pt idx="122">Ukraine</cx:pt>
          <cx:pt idx="123">Turkey</cx:pt>
          <cx:pt idx="124">East Germany</cx:pt>
          <cx:pt idx="125">Croatia</cx:pt>
          <cx:pt idx="126">North Korea</cx:pt>
          <cx:pt idx="127">Kazakhstan</cx:pt>
          <cx:pt idx="128">Estonia</cx:pt>
          <cx:pt idx="129">Iran</cx:pt>
          <cx:pt idx="130">Czech Republic</cx:pt>
          <cx:pt idx="131">Venezuela</cx:pt>
          <cx:pt idx="132">South Africa</cx:pt>
          <cx:pt idx="133">Latvia</cx:pt>
          <cx:pt idx="134">Algeria</cx:pt>
          <cx:pt idx="135">Puerto Rico</cx:pt>
          <cx:pt idx="136">Uzbekistan</cx:pt>
          <cx:pt idx="137">South Africa</cx:pt>
          <cx:pt idx="138">Chile</cx:pt>
          <cx:pt idx="139">Yugoslavia</cx:pt>
          <cx:pt idx="140">Uzbekistan</cx:pt>
          <cx:pt idx="141">Slovenia</cx:pt>
          <cx:pt idx="142">Chile</cx:pt>
          <cx:pt idx="143">Estonia</cx:pt>
          <cx:pt idx="144">Taiwan</cx:pt>
          <cx:pt idx="145">Lithuania</cx:pt>
          <cx:pt idx="146">Luxembourg</cx:pt>
          <cx:pt idx="147">Portugal</cx:pt>
          <cx:pt idx="148">Unified Team</cx:pt>
          <cx:pt idx="149">Belarus</cx:pt>
          <cx:pt idx="150">Colombia</cx:pt>
          <cx:pt idx="151">Unified Team</cx:pt>
          <cx:pt idx="152">Tunisia</cx:pt>
          <cx:pt idx="153">Venezuela</cx:pt>
          <cx:pt idx="154">Taiwan</cx:pt>
          <cx:pt idx="155">Lithuania</cx:pt>
          <cx:pt idx="156">Thailand</cx:pt>
          <cx:pt idx="157">Slovakia</cx:pt>
          <cx:pt idx="158">Turkey</cx:pt>
          <cx:pt idx="159">Slovenia</cx:pt>
          <cx:pt idx="160">South Africa</cx:pt>
          <cx:pt idx="161">Czech Republic</cx:pt>
          <cx:pt idx="162">Hong Kong</cx:pt>
          <cx:pt idx="163">Croatia</cx:pt>
          <cx:pt idx="164">Peru</cx:pt>
          <cx:pt idx="165">Syria</cx:pt>
          <cx:pt idx="166">Venezuela</cx:pt>
          <cx:pt idx="167">Jamaica</cx:pt>
          <cx:pt idx="168">India</cx:pt>
          <cx:pt idx="169">Belarus</cx:pt>
          <cx:pt idx="170">Tunisia</cx:pt>
          <cx:pt idx="171">Nigeria</cx:pt>
          <cx:pt idx="172">Slovakia</cx:pt>
          <cx:pt idx="173">Lebanon</cx:pt>
          <cx:pt idx="174">Morocco</cx:pt>
          <cx:pt idx="175">Kazakhstan</cx:pt>
          <cx:pt idx="176">Slovakia</cx:pt>
          <cx:pt idx="177">Israel</cx:pt>
          <cx:pt idx="178">Taiwan</cx:pt>
          <cx:pt idx="179">Puerto Rico</cx:pt>
          <cx:pt idx="180">Iran</cx:pt>
          <cx:pt idx="181">Dominican Republic</cx:pt>
          <cx:pt idx="182">Czech Republic</cx:pt>
          <cx:pt idx="183">Thailand</cx:pt>
          <cx:pt idx="184">Uzbekistan</cx:pt>
          <cx:pt idx="185">Luxembourg</cx:pt>
          <cx:pt idx="186">Pakistan</cx:pt>
          <cx:pt idx="187">Nigeria</cx:pt>
          <cx:pt idx="188">North Korea</cx:pt>
          <cx:pt idx="189">Kenya</cx:pt>
          <cx:pt idx="190">Kyrgyzstan</cx:pt>
          <cx:pt idx="191">Luxembourg</cx:pt>
          <cx:pt idx="192">Kenya</cx:pt>
          <cx:pt idx="193">Guatemala</cx:pt>
          <cx:pt idx="194">North Korea</cx:pt>
          <cx:pt idx="195">Morocco</cx:pt>
          <cx:pt idx="196">Mongolia</cx:pt>
          <cx:pt idx="197">Guam</cx:pt>
          <cx:pt idx="198">Honduras</cx:pt>
          <cx:pt idx="199">Portugal</cx:pt>
          <cx:pt idx="200">Uruguay</cx:pt>
          <cx:pt idx="201">Uruguay</cx:pt>
          <cx:pt idx="202">Chile</cx:pt>
          <cx:pt idx="203">Thailand</cx:pt>
          <cx:pt idx="204">Saudi Arabia</cx:pt>
          <cx:pt idx="205">Latvia</cx:pt>
          <cx:pt idx="206">Algeria</cx:pt>
          <cx:pt idx="207">Honduras</cx:pt>
          <cx:pt idx="208">Paraguay</cx:pt>
          <cx:pt idx="209">Armenia</cx:pt>
          <cx:pt idx="210">Turkey</cx:pt>
          <cx:pt idx="211">Dominican Republic</cx:pt>
          <cx:pt idx="212">Guatemala</cx:pt>
          <cx:pt idx="213">Kuwait</cx:pt>
          <cx:pt idx="214">Iraq</cx:pt>
          <cx:pt idx="215">Tunisia</cx:pt>
          <cx:pt idx="216">Angola</cx:pt>
          <cx:pt idx="217">Indonesia</cx:pt>
          <cx:pt idx="218">Iceland</cx:pt>
          <cx:pt idx="219">Kyrgyzstan</cx:pt>
          <cx:pt idx="220">Saudi Arabia</cx:pt>
          <cx:pt idx="221">Ghana</cx:pt>
          <cx:pt idx="222">Boliva</cx:pt>
          <cx:pt idx="223">Ecuador</cx:pt>
          <cx:pt idx="224">Iceland</cx:pt>
          <cx:pt idx="225">Barbados</cx:pt>
          <cx:pt idx="226">Albania</cx:pt>
          <cx:pt idx="227">Malaysia</cx:pt>
          <cx:pt idx="228">Senegal</cx:pt>
          <cx:pt idx="229">Malaysia</cx:pt>
          <cx:pt idx="230">Iraq</cx:pt>
          <cx:pt idx="231">Ghana</cx:pt>
          <cx:pt idx="232">Iraq</cx:pt>
          <cx:pt idx="233">Bahrain</cx:pt>
          <cx:pt idx="234">Latvia</cx:pt>
          <cx:pt idx="235">Liechtenstein</cx:pt>
          <cx:pt idx="236">Costa Rica</cx:pt>
          <cx:pt idx="237">Singapore</cx:pt>
          <cx:pt idx="238">Fiji</cx:pt>
          <cx:pt idx="239">Jamaica</cx:pt>
          <cx:pt idx="240">San Marino</cx:pt>
          <cx:pt idx="241">Pakistan</cx:pt>
          <cx:pt idx="242">Hong Kong</cx:pt>
          <cx:pt idx="243">Ivory Coast</cx:pt>
          <cx:pt idx="244">Philippines</cx:pt>
          <cx:pt idx="245">Algeria</cx:pt>
          <cx:pt idx="246">Morocco</cx:pt>
          <cx:pt idx="247">Israel</cx:pt>
          <cx:pt idx="248">Senegal</cx:pt>
          <cx:pt idx="249">Ecuador</cx:pt>
          <cx:pt idx="250">Sierra Leone</cx:pt>
          <cx:pt idx="251">Armenia</cx:pt>
          <cx:pt idx="252">Kuwait</cx:pt>
          <cx:pt idx="253">Paraguay</cx:pt>
          <cx:pt idx="254">Uruguay</cx:pt>
          <cx:pt idx="255">Hong Kong</cx:pt>
          <cx:pt idx="256">Mauritius</cx:pt>
          <cx:pt idx="257">Lebanon</cx:pt>
          <cx:pt idx="258">Virgin Islands</cx:pt>
          <cx:pt idx="259">Georgia</cx:pt>
          <cx:pt idx="260">Indonesia</cx:pt>
          <cx:pt idx="261">Laos</cx:pt>
          <cx:pt idx="262">Malta</cx:pt>
          <cx:pt idx="263">Israel</cx:pt>
          <cx:pt idx="264">Benin</cx:pt>
          <cx:pt idx="265">Laos</cx:pt>
          <cx:pt idx="266">Ecuador</cx:pt>
          <cx:pt idx="267">Djibouti</cx:pt>
          <cx:pt idx="268">Serbia and Montenegro</cx:pt>
          <cx:pt idx="269">Georgia</cx:pt>
          <cx:pt idx="270">Vietnam</cx:pt>
          <cx:pt idx="271">El Salvador</cx:pt>
          <cx:pt idx="272">Bermuda</cx:pt>
          <cx:pt idx="273">Mongolia</cx:pt>
          <cx:pt idx="274">Croatia</cx:pt>
          <cx:pt idx="275">Cameroon</cx:pt>
          <cx:pt idx="276">Slovenia</cx:pt>
          <cx:pt idx="277">Trinidad and Tobago</cx:pt>
          <cx:pt idx="278">Philippines</cx:pt>
          <cx:pt idx="279">Lebanon</cx:pt>
          <cx:pt idx="280">Moldova</cx:pt>
          <cx:pt idx="281">Azerbaijan</cx:pt>
          <cx:pt idx="282">Indonesia</cx:pt>
          <cx:pt idx="283">Zimbabwe</cx:pt>
          <cx:pt idx="284">Antigua and Barbuda</cx:pt>
          <cx:pt idx="285">Vietnam</cx:pt>
          <cx:pt idx="286">Lithuania</cx:pt>
          <cx:pt idx="287">Virgin Islands</cx:pt>
          <cx:pt idx="288">Serbia</cx:pt>
          <cx:pt idx="289">Nepal</cx:pt>
          <cx:pt idx="290">Malaysia</cx:pt>
          <cx:pt idx="291">Cameroon</cx:pt>
          <cx:pt idx="292">Ivory Coast</cx:pt>
          <cx:pt idx="293">Somalia</cx:pt>
          <cx:pt idx="294">Philippines</cx:pt>
          <cx:pt idx="295">Ethiopia</cx:pt>
          <cx:pt idx="296">Suriname</cx:pt>
          <cx:pt idx="297">Grenada</cx:pt>
          <cx:pt idx="298">Sri Lanka</cx:pt>
          <cx:pt idx="299">Serbia</cx:pt>
          <cx:pt idx="300">Tanzania</cx:pt>
          <cx:pt idx="301">Bermuda</cx:pt>
          <cx:pt idx="302">Tonga</cx:pt>
          <cx:pt idx="303">Bangladesh</cx:pt>
          <cx:pt idx="304">Uganda</cx:pt>
          <cx:pt idx="305">Kuwait</cx:pt>
          <cx:pt idx="306">Moldova</cx:pt>
          <cx:pt idx="307">Sierra Leone</cx:pt>
          <cx:pt idx="308">El Salvador</cx:pt>
          <cx:pt idx="309">Kyrgyzstan</cx:pt>
          <cx:pt idx="310">Angola</cx:pt>
          <cx:pt idx="311">United Arab Republic</cx:pt>
          <cx:pt idx="312">Individual Olympic Athletes</cx:pt>
          <cx:pt idx="313">Zambia</cx:pt>
          <cx:pt idx="314">Guatemala</cx:pt>
          <cx:pt idx="315">Individual Olympic Athletes</cx:pt>
          <cx:pt idx="316">Bosnia and Herzegovina</cx:pt>
          <cx:pt idx="317">Central African Republic</cx:pt>
          <cx:pt idx="318">Cyprus</cx:pt>
          <cx:pt idx="319">Bahamas</cx:pt>
          <cx:pt idx="320">Estonia</cx:pt>
          <cx:pt idx="321">Malta</cx:pt>
          <cx:pt idx="322">Dominican Republic</cx:pt>
          <cx:pt idx="323">Senegal</cx:pt>
          <cx:pt idx="324">Serbia and Montenegro</cx:pt>
          <cx:pt idx="325">Bahamas</cx:pt>
          <cx:pt idx="326">Haiti</cx:pt>
          <cx:pt idx="327">Ethiopia</cx:pt>
          <cx:pt idx="328">San Marino</cx:pt>
          <cx:pt idx="329">Myanmar</cx:pt>
          <cx:pt idx="330">Zimbabwe</cx:pt>
          <cx:pt idx="331">Peru</cx:pt>
          <cx:pt idx="332">Cameroon</cx:pt>
          <cx:pt idx="333">Albania</cx:pt>
          <cx:pt idx="334">Aruba</cx:pt>
          <cx:pt idx="335">Gambia</cx:pt>
          <cx:pt idx="336">Rwanda</cx:pt>
          <cx:pt idx="337">United Arab Emirates</cx:pt>
          <cx:pt idx="338">Cambodia</cx:pt>
          <cx:pt idx="339">Myanmar</cx:pt>
          <cx:pt idx="340">Sudan</cx:pt>
          <cx:pt idx="341">Serbia</cx:pt>
          <cx:pt idx="342">Guyana</cx:pt>
          <cx:pt idx="343">Sri Lanka</cx:pt>
          <cx:pt idx="344">Honduras</cx:pt>
          <cx:pt idx="345">Yemen</cx:pt>
          <cx:pt idx="346">Macedonia</cx:pt>
          <cx:pt idx="347">Zimbabwe</cx:pt>
          <cx:pt idx="348">American Samoa</cx:pt>
          <cx:pt idx="349">Iran</cx:pt>
          <cx:pt idx="350">Suriname</cx:pt>
          <cx:pt idx="351">Guam</cx:pt>
          <cx:pt idx="352">Fiji</cx:pt>
          <cx:pt idx="353">Tanzania</cx:pt>
          <cx:pt idx="354">Pakistan</cx:pt>
          <cx:pt idx="355">Tajikistan</cx:pt>
          <cx:pt idx="356">Azerbaijan</cx:pt>
          <cx:pt idx="357">Panama</cx:pt>
          <cx:pt idx="358">Fiji</cx:pt>
          <cx:pt idx="359">Namibia</cx:pt>
          <cx:pt idx="360">Guyana</cx:pt>
          <cx:pt idx="361">Vietnam</cx:pt>
          <cx:pt idx="362">Afghanistan</cx:pt>
          <cx:pt idx="363">Somalia</cx:pt>
          <cx:pt idx="364">Individual Olympic Athletes</cx:pt>
          <cx:pt idx="365">Vietnam (pre)</cx:pt>
          <cx:pt idx="366">Papua New Guinea</cx:pt>
          <cx:pt idx="367">Liechtenstein</cx:pt>
          <cx:pt idx="368">Togo</cx:pt>
          <cx:pt idx="369">Syria</cx:pt>
          <cx:pt idx="370">Ghana</cx:pt>
          <cx:pt idx="371">Seychelles</cx:pt>
          <cx:pt idx="372">Turkmenistan</cx:pt>
          <cx:pt idx="373">Saar</cx:pt>
          <cx:pt idx="374">Saar</cx:pt>
          <cx:pt idx="375">Boliva</cx:pt>
          <cx:pt idx="376">Malawi</cx:pt>
          <cx:pt idx="377">Mali</cx:pt>
          <cx:pt idx="378">Refugee Olympic Team</cx:pt>
          <cx:pt idx="379">Mozambique</cx:pt>
          <cx:pt idx="380">Cook Islands</cx:pt>
          <cx:pt idx="381">Nicaragua</cx:pt>
          <cx:pt idx="382">Namibia</cx:pt>
          <cx:pt idx="383">West Indies Federation</cx:pt>
          <cx:pt idx="384">Serbia and Montenegro</cx:pt>
          <cx:pt idx="385">Tuvalu</cx:pt>
          <cx:pt idx="386">Haiti</cx:pt>
          <cx:pt idx="387">Jordan</cx:pt>
          <cx:pt idx="388">Libya</cx:pt>
          <cx:pt idx="389">Swaziland</cx:pt>
          <cx:pt idx="390">Swaziland</cx:pt>
          <cx:pt idx="391">Oman</cx:pt>
          <cx:pt idx="392">Guinea</cx:pt>
          <cx:pt idx="393">Zambia</cx:pt>
          <cx:pt idx="394">Montenegro</cx:pt>
          <cx:pt idx="395">Democratic Republic of the Congo</cx:pt>
          <cx:pt idx="396">Liberia</cx:pt>
          <cx:pt idx="397">Mali</cx:pt>
          <cx:pt idx="398">Nauru</cx:pt>
          <cx:pt idx="399">Monaco</cx:pt>
          <cx:pt idx="400">Saint Lucia</cx:pt>
          <cx:pt idx="401">Trinidad and Tobago</cx:pt>
          <cx:pt idx="402">Saar</cx:pt>
          <cx:pt idx="403">Montenegro</cx:pt>
          <cx:pt idx="404">Sudan</cx:pt>
          <cx:pt idx="405">Turks and Caicos Islands</cx:pt>
          <cx:pt idx="406">Bangladesh</cx:pt>
          <cx:pt idx="407">Jamaica</cx:pt>
          <cx:pt idx="408">Monaco</cx:pt>
          <cx:pt idx="409">Central African Republic</cx:pt>
          <cx:pt idx="410">Vietnam (pre)</cx:pt>
          <cx:pt idx="411">Palau</cx:pt>
          <cx:pt idx="412">Sierra Leone</cx:pt>
          <cx:pt idx="413">Suriname</cx:pt>
          <cx:pt idx="414">Ethiopia</cx:pt>
          <cx:pt idx="415">Barbados</cx:pt>
          <cx:pt idx="416">Kiribati</cx:pt>
          <cx:pt idx="417">Bosnia and Herzegovina</cx:pt>
          <cx:pt idx="418">Djibouti</cx:pt>
          <cx:pt idx="419">Nauru</cx:pt>
          <cx:pt idx="420">Rwanda</cx:pt>
          <cx:pt idx="421">Paraguay</cx:pt>
          <cx:pt idx="422">Angola</cx:pt>
          <cx:pt idx="423">Netherlands Antilles</cx:pt>
          <cx:pt idx="424">Macedonia</cx:pt>
          <cx:pt idx="425">Bosnia and Herzegovina</cx:pt>
          <cx:pt idx="426">Macedonia</cx:pt>
          <cx:pt idx="427">Bhutan</cx:pt>
          <cx:pt idx="428">Guam</cx:pt>
          <cx:pt idx="429">Virgin Islands, British</cx:pt>
          <cx:pt idx="430">Iceland</cx:pt>
          <cx:pt idx="431">Boliva</cx:pt>
          <cx:pt idx="432">Cayman Islands</cx:pt>
          <cx:pt idx="433">Uganda</cx:pt>
          <cx:pt idx="434">Ivory Coast</cx:pt>
          <cx:pt idx="435">Armenia</cx:pt>
          <cx:pt idx="436">Mongolia</cx:pt>
          <cx:pt idx="437">Bahamas</cx:pt>
          <cx:pt idx="438">Costa Rica</cx:pt>
          <cx:pt idx="439">Laos</cx:pt>
          <cx:pt idx="440">El Salvador</cx:pt>
          <cx:pt idx="441">Peru</cx:pt>
          <cx:pt idx="442">Haiti</cx:pt>
          <cx:pt idx="443">Eritrea</cx:pt>
          <cx:pt idx="444">Virgin Islands</cx:pt>
          <cx:pt idx="445">North Yemen</cx:pt>
          <cx:pt idx="446">Guinea-Bissau</cx:pt>
          <cx:pt idx="447">Equatorial Guinea</cx:pt>
          <cx:pt idx="448">Antigua and Barbuda</cx:pt>
          <cx:pt idx="449">Bahrain</cx:pt>
          <cx:pt idx="450">Syria</cx:pt>
          <cx:pt idx="451">Seychelles</cx:pt>
          <cx:pt idx="452">Afghanistan</cx:pt>
          <cx:pt idx="453">Nicaragua</cx:pt>
          <cx:pt idx="454">Bohemia</cx:pt>
          <cx:pt idx="455">Botswana</cx:pt>
          <cx:pt idx="456">Lesotho</cx:pt>
          <cx:pt idx="457">Trinidad and Tobago</cx:pt>
          <cx:pt idx="458">Namibia</cx:pt>
          <cx:pt idx="459">Belize</cx:pt>
          <cx:pt idx="460">Barbados</cx:pt>
          <cx:pt idx="461">Qatar</cx:pt>
          <cx:pt idx="462">Mozambique</cx:pt>
          <cx:pt idx="463">Dominica</cx:pt>
          <cx:pt idx="464">Botswana</cx:pt>
          <cx:pt idx="465">Andorra</cx:pt>
          <cx:pt idx="466">Burundi</cx:pt>
          <cx:pt idx="467">Madagascar</cx:pt>
          <cx:pt idx="468">Antigua and Barbuda</cx:pt>
          <cx:pt idx="469">Liechtenstein</cx:pt>
          <cx:pt idx="470">Tonga</cx:pt>
          <cx:pt idx="471">Moldova</cx:pt>
          <cx:pt idx="472">Malawi</cx:pt>
          <cx:pt idx="473">Monaco</cx:pt>
          <cx:pt idx="474">Panama</cx:pt>
          <cx:pt idx="475">Republic of Congo</cx:pt>
          <cx:pt idx="476">Bohemia</cx:pt>
        </cx:lvl>
      </cx:strDim>
      <cx:numDim type="val">
        <cx:f>'Question 18 '!$G$28:$G$504</cx:f>
        <cx:lvl ptCount="477" formatCode="General">
          <cx:pt idx="0">150</cx:pt>
          <cx:pt idx="1">142</cx:pt>
          <cx:pt idx="2">139</cx:pt>
          <cx:pt idx="3">91</cx:pt>
          <cx:pt idx="4">88</cx:pt>
          <cx:pt idx="5">87</cx:pt>
          <cx:pt idx="6">85</cx:pt>
          <cx:pt idx="7">84</cx:pt>
          <cx:pt idx="8">82</cx:pt>
          <cx:pt idx="9">81</cx:pt>
          <cx:pt idx="10">81</cx:pt>
          <cx:pt idx="11">81</cx:pt>
          <cx:pt idx="12">79</cx:pt>
          <cx:pt idx="13">79</cx:pt>
          <cx:pt idx="14">79</cx:pt>
          <cx:pt idx="15">77</cx:pt>
          <cx:pt idx="16">75</cx:pt>
          <cx:pt idx="17">74</cx:pt>
          <cx:pt idx="18">74</cx:pt>
          <cx:pt idx="19">73</cx:pt>
          <cx:pt idx="20">68</cx:pt>
          <cx:pt idx="21">60</cx:pt>
          <cx:pt idx="22">57</cx:pt>
          <cx:pt idx="23">56</cx:pt>
          <cx:pt idx="24">55</cx:pt>
          <cx:pt idx="25">54</cx:pt>
          <cx:pt idx="26">54</cx:pt>
          <cx:pt idx="27">54</cx:pt>
          <cx:pt idx="28">53</cx:pt>
          <cx:pt idx="29">51</cx:pt>
          <cx:pt idx="30">50</cx:pt>
          <cx:pt idx="31">49</cx:pt>
          <cx:pt idx="32">48</cx:pt>
          <cx:pt idx="33">48</cx:pt>
          <cx:pt idx="34">46</cx:pt>
          <cx:pt idx="35">46</cx:pt>
          <cx:pt idx="36">45</cx:pt>
          <cx:pt idx="37">45</cx:pt>
          <cx:pt idx="38">44</cx:pt>
          <cx:pt idx="39">44</cx:pt>
          <cx:pt idx="40">43</cx:pt>
          <cx:pt idx="41">43</cx:pt>
          <cx:pt idx="42">42</cx:pt>
          <cx:pt idx="43">42</cx:pt>
          <cx:pt idx="44">42</cx:pt>
          <cx:pt idx="45">41</cx:pt>
          <cx:pt idx="46">41</cx:pt>
          <cx:pt idx="47">40</cx:pt>
          <cx:pt idx="48">40</cx:pt>
          <cx:pt idx="49">39</cx:pt>
          <cx:pt idx="50">39</cx:pt>
          <cx:pt idx="51">39</cx:pt>
          <cx:pt idx="52">39</cx:pt>
          <cx:pt idx="53">38</cx:pt>
          <cx:pt idx="54">37</cx:pt>
          <cx:pt idx="55">36</cx:pt>
          <cx:pt idx="56">36</cx:pt>
          <cx:pt idx="57">35</cx:pt>
          <cx:pt idx="58">34</cx:pt>
          <cx:pt idx="59">34</cx:pt>
          <cx:pt idx="60">33</cx:pt>
          <cx:pt idx="61">33</cx:pt>
          <cx:pt idx="62">31</cx:pt>
          <cx:pt idx="63">31</cx:pt>
          <cx:pt idx="64">31</cx:pt>
          <cx:pt idx="65">31</cx:pt>
          <cx:pt idx="66">31</cx:pt>
          <cx:pt idx="67">30</cx:pt>
          <cx:pt idx="68">30</cx:pt>
          <cx:pt idx="69">29</cx:pt>
          <cx:pt idx="70">29</cx:pt>
          <cx:pt idx="71">28</cx:pt>
          <cx:pt idx="72">28</cx:pt>
          <cx:pt idx="73">28</cx:pt>
          <cx:pt idx="74">27</cx:pt>
          <cx:pt idx="75">26</cx:pt>
          <cx:pt idx="76">26</cx:pt>
          <cx:pt idx="77">26</cx:pt>
          <cx:pt idx="78">26</cx:pt>
          <cx:pt idx="79">25</cx:pt>
          <cx:pt idx="80">24</cx:pt>
          <cx:pt idx="81">24</cx:pt>
          <cx:pt idx="82">24</cx:pt>
          <cx:pt idx="83">22</cx:pt>
          <cx:pt idx="84">22</cx:pt>
          <cx:pt idx="85">21</cx:pt>
          <cx:pt idx="86">20</cx:pt>
          <cx:pt idx="87">20</cx:pt>
          <cx:pt idx="88">19</cx:pt>
          <cx:pt idx="89">19</cx:pt>
          <cx:pt idx="90">19</cx:pt>
          <cx:pt idx="91">19</cx:pt>
          <cx:pt idx="92">19</cx:pt>
          <cx:pt idx="93">18</cx:pt>
          <cx:pt idx="94">18</cx:pt>
          <cx:pt idx="95">18</cx:pt>
          <cx:pt idx="96">17</cx:pt>
          <cx:pt idx="97">17</cx:pt>
          <cx:pt idx="98">16</cx:pt>
          <cx:pt idx="99">16</cx:pt>
          <cx:pt idx="100">16</cx:pt>
          <cx:pt idx="101">16</cx:pt>
          <cx:pt idx="102">16</cx:pt>
          <cx:pt idx="103">15</cx:pt>
          <cx:pt idx="104">15</cx:pt>
          <cx:pt idx="105">15</cx:pt>
          <cx:pt idx="106">14</cx:pt>
          <cx:pt idx="107">14</cx:pt>
          <cx:pt idx="108">14</cx:pt>
          <cx:pt idx="109">14</cx:pt>
          <cx:pt idx="110">14</cx:pt>
          <cx:pt idx="111">14</cx:pt>
          <cx:pt idx="112">14</cx:pt>
          <cx:pt idx="113">14</cx:pt>
          <cx:pt idx="114">14</cx:pt>
          <cx:pt idx="115">14</cx:pt>
          <cx:pt idx="116">13</cx:pt>
          <cx:pt idx="117">13</cx:pt>
          <cx:pt idx="118">13</cx:pt>
          <cx:pt idx="119">13</cx:pt>
          <cx:pt idx="120">13</cx:pt>
          <cx:pt idx="121">12</cx:pt>
          <cx:pt idx="122">12</cx:pt>
          <cx:pt idx="123">12</cx:pt>
          <cx:pt idx="124">12</cx:pt>
          <cx:pt idx="125">11</cx:pt>
          <cx:pt idx="126">11</cx:pt>
          <cx:pt idx="127">11</cx:pt>
          <cx:pt idx="128">11</cx:pt>
          <cx:pt idx="129">10</cx:pt>
          <cx:pt idx="130">10</cx:pt>
          <cx:pt idx="131">10</cx:pt>
          <cx:pt idx="132">10</cx:pt>
          <cx:pt idx="133">10</cx:pt>
          <cx:pt idx="134">10</cx:pt>
          <cx:pt idx="135">10</cx:pt>
          <cx:pt idx="136">9</cx:pt>
          <cx:pt idx="137">9</cx:pt>
          <cx:pt idx="138">9</cx:pt>
          <cx:pt idx="139">9</cx:pt>
          <cx:pt idx="140">9</cx:pt>
          <cx:pt idx="141">9</cx:pt>
          <cx:pt idx="142">9</cx:pt>
          <cx:pt idx="143">9</cx:pt>
          <cx:pt idx="144">9</cx:pt>
          <cx:pt idx="145">9</cx:pt>
          <cx:pt idx="146">9</cx:pt>
          <cx:pt idx="147">9</cx:pt>
          <cx:pt idx="148">9</cx:pt>
          <cx:pt idx="149">9</cx:pt>
          <cx:pt idx="150">9</cx:pt>
          <cx:pt idx="151">9</cx:pt>
          <cx:pt idx="152">8</cx:pt>
          <cx:pt idx="153">8</cx:pt>
          <cx:pt idx="154">8</cx:pt>
          <cx:pt idx="155">8</cx:pt>
          <cx:pt idx="156">8</cx:pt>
          <cx:pt idx="157">8</cx:pt>
          <cx:pt idx="158">8</cx:pt>
          <cx:pt idx="159">8</cx:pt>
          <cx:pt idx="160">8</cx:pt>
          <cx:pt idx="161">8</cx:pt>
          <cx:pt idx="162">8</cx:pt>
          <cx:pt idx="163">7</cx:pt>
          <cx:pt idx="164">7</cx:pt>
          <cx:pt idx="165">7</cx:pt>
          <cx:pt idx="166">7</cx:pt>
          <cx:pt idx="167">7</cx:pt>
          <cx:pt idx="168">7</cx:pt>
          <cx:pt idx="169">7</cx:pt>
          <cx:pt idx="170">7</cx:pt>
          <cx:pt idx="171">7</cx:pt>
          <cx:pt idx="172">7</cx:pt>
          <cx:pt idx="173">7</cx:pt>
          <cx:pt idx="174">7</cx:pt>
          <cx:pt idx="175">6</cx:pt>
          <cx:pt idx="176">6</cx:pt>
          <cx:pt idx="177">6</cx:pt>
          <cx:pt idx="178">6</cx:pt>
          <cx:pt idx="179">6</cx:pt>
          <cx:pt idx="180">6</cx:pt>
          <cx:pt idx="181">6</cx:pt>
          <cx:pt idx="182">6</cx:pt>
          <cx:pt idx="183">6</cx:pt>
          <cx:pt idx="184">6</cx:pt>
          <cx:pt idx="185">6</cx:pt>
          <cx:pt idx="186">6</cx:pt>
          <cx:pt idx="187">6</cx:pt>
          <cx:pt idx="188">6</cx:pt>
          <cx:pt idx="189">6</cx:pt>
          <cx:pt idx="190">6</cx:pt>
          <cx:pt idx="191">6</cx:pt>
          <cx:pt idx="192">6</cx:pt>
          <cx:pt idx="193">6</cx:pt>
          <cx:pt idx="194">6</cx:pt>
          <cx:pt idx="195">6</cx:pt>
          <cx:pt idx="196">5</cx:pt>
          <cx:pt idx="197">5</cx:pt>
          <cx:pt idx="198">5</cx:pt>
          <cx:pt idx="199">5</cx:pt>
          <cx:pt idx="200">5</cx:pt>
          <cx:pt idx="201">5</cx:pt>
          <cx:pt idx="202">5</cx:pt>
          <cx:pt idx="203">5</cx:pt>
          <cx:pt idx="204">5</cx:pt>
          <cx:pt idx="205">5</cx:pt>
          <cx:pt idx="206">5</cx:pt>
          <cx:pt idx="207">5</cx:pt>
          <cx:pt idx="208">5</cx:pt>
          <cx:pt idx="209">5</cx:pt>
          <cx:pt idx="210">5</cx:pt>
          <cx:pt idx="211">5</cx:pt>
          <cx:pt idx="212">5</cx:pt>
          <cx:pt idx="213">5</cx:pt>
          <cx:pt idx="214">5</cx:pt>
          <cx:pt idx="215">5</cx:pt>
          <cx:pt idx="216">5</cx:pt>
          <cx:pt idx="217">5</cx:pt>
          <cx:pt idx="218">5</cx:pt>
          <cx:pt idx="219">5</cx:pt>
          <cx:pt idx="220">5</cx:pt>
          <cx:pt idx="221">4</cx:pt>
          <cx:pt idx="222">4</cx:pt>
          <cx:pt idx="223">4</cx:pt>
          <cx:pt idx="224">4</cx:pt>
          <cx:pt idx="225">4</cx:pt>
          <cx:pt idx="226">4</cx:pt>
          <cx:pt idx="227">4</cx:pt>
          <cx:pt idx="228">4</cx:pt>
          <cx:pt idx="229">4</cx:pt>
          <cx:pt idx="230">4</cx:pt>
          <cx:pt idx="231">4</cx:pt>
          <cx:pt idx="232">4</cx:pt>
          <cx:pt idx="233">4</cx:pt>
          <cx:pt idx="234">4</cx:pt>
          <cx:pt idx="235">4</cx:pt>
          <cx:pt idx="236">4</cx:pt>
          <cx:pt idx="237">4</cx:pt>
          <cx:pt idx="238">4</cx:pt>
          <cx:pt idx="239">4</cx:pt>
          <cx:pt idx="240">4</cx:pt>
          <cx:pt idx="241">4</cx:pt>
          <cx:pt idx="242">4</cx:pt>
          <cx:pt idx="243">4</cx:pt>
          <cx:pt idx="244">4</cx:pt>
          <cx:pt idx="245">4</cx:pt>
          <cx:pt idx="246">4</cx:pt>
          <cx:pt idx="247">4</cx:pt>
          <cx:pt idx="248">4</cx:pt>
          <cx:pt idx="249">4</cx:pt>
          <cx:pt idx="250">4</cx:pt>
          <cx:pt idx="251">3</cx:pt>
          <cx:pt idx="252">3</cx:pt>
          <cx:pt idx="253">3</cx:pt>
          <cx:pt idx="254">3</cx:pt>
          <cx:pt idx="255">3</cx:pt>
          <cx:pt idx="256">3</cx:pt>
          <cx:pt idx="257">3</cx:pt>
          <cx:pt idx="258">3</cx:pt>
          <cx:pt idx="259">3</cx:pt>
          <cx:pt idx="260">3</cx:pt>
          <cx:pt idx="261">3</cx:pt>
          <cx:pt idx="262">3</cx:pt>
          <cx:pt idx="263">3</cx:pt>
          <cx:pt idx="264">3</cx:pt>
          <cx:pt idx="265">3</cx:pt>
          <cx:pt idx="266">3</cx:pt>
          <cx:pt idx="267">3</cx:pt>
          <cx:pt idx="268">3</cx:pt>
          <cx:pt idx="269">3</cx:pt>
          <cx:pt idx="270">3</cx:pt>
          <cx:pt idx="271">3</cx:pt>
          <cx:pt idx="272">3</cx:pt>
          <cx:pt idx="273">3</cx:pt>
          <cx:pt idx="274">3</cx:pt>
          <cx:pt idx="275">3</cx:pt>
          <cx:pt idx="276">3</cx:pt>
          <cx:pt idx="277">3</cx:pt>
          <cx:pt idx="278">3</cx:pt>
          <cx:pt idx="279">3</cx:pt>
          <cx:pt idx="280">3</cx:pt>
          <cx:pt idx="281">3</cx:pt>
          <cx:pt idx="282">3</cx:pt>
          <cx:pt idx="283">3</cx:pt>
          <cx:pt idx="284">3</cx:pt>
          <cx:pt idx="285">3</cx:pt>
          <cx:pt idx="286">3</cx:pt>
          <cx:pt idx="287">3</cx:pt>
          <cx:pt idx="288">3</cx:pt>
          <cx:pt idx="289">3</cx:pt>
          <cx:pt idx="290">3</cx:pt>
          <cx:pt idx="291">3</cx:pt>
          <cx:pt idx="292">3</cx:pt>
          <cx:pt idx="293">2</cx:pt>
          <cx:pt idx="294">2</cx:pt>
          <cx:pt idx="295">2</cx:pt>
          <cx:pt idx="296">2</cx:pt>
          <cx:pt idx="297">2</cx:pt>
          <cx:pt idx="298">2</cx:pt>
          <cx:pt idx="299">2</cx:pt>
          <cx:pt idx="300">2</cx:pt>
          <cx:pt idx="301">2</cx:pt>
          <cx:pt idx="302">2</cx:pt>
          <cx:pt idx="303">2</cx:pt>
          <cx:pt idx="304">2</cx:pt>
          <cx:pt idx="305">2</cx:pt>
          <cx:pt idx="306">2</cx:pt>
          <cx:pt idx="307">2</cx:pt>
          <cx:pt idx="308">2</cx:pt>
          <cx:pt idx="309">2</cx:pt>
          <cx:pt idx="310">2</cx:pt>
          <cx:pt idx="311">2</cx:pt>
          <cx:pt idx="312">2</cx:pt>
          <cx:pt idx="313">2</cx:pt>
          <cx:pt idx="314">2</cx:pt>
          <cx:pt idx="315">2</cx:pt>
          <cx:pt idx="316">2</cx:pt>
          <cx:pt idx="317">2</cx:pt>
          <cx:pt idx="318">2</cx:pt>
          <cx:pt idx="319">2</cx:pt>
          <cx:pt idx="320">2</cx:pt>
          <cx:pt idx="321">2</cx:pt>
          <cx:pt idx="322">2</cx:pt>
          <cx:pt idx="323">2</cx:pt>
          <cx:pt idx="324">2</cx:pt>
          <cx:pt idx="325">2</cx:pt>
          <cx:pt idx="326">2</cx:pt>
          <cx:pt idx="327">2</cx:pt>
          <cx:pt idx="328">2</cx:pt>
          <cx:pt idx="329">2</cx:pt>
          <cx:pt idx="330">2</cx:pt>
          <cx:pt idx="331">2</cx:pt>
          <cx:pt idx="332">2</cx:pt>
          <cx:pt idx="333">2</cx:pt>
          <cx:pt idx="334">2</cx:pt>
          <cx:pt idx="335">2</cx:pt>
          <cx:pt idx="336">2</cx:pt>
          <cx:pt idx="337">2</cx:pt>
          <cx:pt idx="338">2</cx:pt>
          <cx:pt idx="339">2</cx:pt>
          <cx:pt idx="340">2</cx:pt>
          <cx:pt idx="341">2</cx:pt>
          <cx:pt idx="342">2</cx:pt>
          <cx:pt idx="343">2</cx:pt>
          <cx:pt idx="344">2</cx:pt>
          <cx:pt idx="345">2</cx:pt>
          <cx:pt idx="346">2</cx:pt>
          <cx:pt idx="347">2</cx:pt>
          <cx:pt idx="348">2</cx:pt>
          <cx:pt idx="349">2</cx:pt>
          <cx:pt idx="350">2</cx:pt>
          <cx:pt idx="351">2</cx:pt>
          <cx:pt idx="352">2</cx:pt>
          <cx:pt idx="353">2</cx:pt>
          <cx:pt idx="354">2</cx:pt>
          <cx:pt idx="355">2</cx:pt>
          <cx:pt idx="356">2</cx:pt>
          <cx:pt idx="357">2</cx:pt>
          <cx:pt idx="358">2</cx:pt>
          <cx:pt idx="359">2</cx:pt>
          <cx:pt idx="360">2</cx:pt>
          <cx:pt idx="361">2</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pt idx="424">1</cx:pt>
          <cx:pt idx="425">1</cx:pt>
          <cx:pt idx="426">1</cx:pt>
          <cx:pt idx="427">1</cx:pt>
          <cx:pt idx="428">1</cx:pt>
          <cx:pt idx="429">1</cx:pt>
          <cx:pt idx="430">1</cx:pt>
          <cx:pt idx="431">1</cx:pt>
          <cx:pt idx="432">1</cx:pt>
          <cx:pt idx="433">1</cx:pt>
          <cx:pt idx="434">1</cx:pt>
          <cx:pt idx="435">1</cx:pt>
          <cx:pt idx="436">1</cx:pt>
          <cx:pt idx="437">1</cx:pt>
          <cx:pt idx="438">1</cx:pt>
          <cx:pt idx="439">1</cx:pt>
          <cx:pt idx="440">1</cx:pt>
          <cx:pt idx="441">1</cx:pt>
          <cx:pt idx="442">1</cx:pt>
          <cx:pt idx="443">1</cx:pt>
          <cx:pt idx="444">1</cx:pt>
          <cx:pt idx="445">1</cx:pt>
          <cx:pt idx="446">1</cx:pt>
          <cx:pt idx="447">1</cx:pt>
          <cx:pt idx="448">1</cx:pt>
          <cx:pt idx="449">1</cx:pt>
          <cx:pt idx="450">1</cx:pt>
          <cx:pt idx="451">1</cx:pt>
          <cx:pt idx="452">1</cx:pt>
          <cx:pt idx="453">1</cx:pt>
          <cx:pt idx="454">1</cx:pt>
          <cx:pt idx="455">1</cx:pt>
          <cx:pt idx="456">1</cx:pt>
          <cx:pt idx="457">1</cx:pt>
          <cx:pt idx="458">1</cx:pt>
          <cx:pt idx="459">1</cx:pt>
          <cx:pt idx="460">1</cx:pt>
          <cx:pt idx="461">1</cx:pt>
          <cx:pt idx="462">1</cx:pt>
          <cx:pt idx="463">1</cx:pt>
          <cx:pt idx="464">1</cx:pt>
          <cx:pt idx="465">1</cx:pt>
          <cx:pt idx="466">1</cx:pt>
          <cx:pt idx="467">1</cx:pt>
          <cx:pt idx="468">1</cx:pt>
          <cx:pt idx="469">1</cx:pt>
          <cx:pt idx="470">1</cx:pt>
          <cx:pt idx="471">1</cx:pt>
          <cx:pt idx="472">1</cx:pt>
          <cx:pt idx="473">1</cx:pt>
          <cx:pt idx="474">1</cx:pt>
          <cx:pt idx="475">1</cx:pt>
          <cx:pt idx="476">1</cx:pt>
        </cx:lvl>
      </cx:numDim>
    </cx:data>
  </cx:chartData>
  <cx:chart>
    <cx:title pos="t" align="ctr" overlay="0">
      <cx:tx>
        <cx:txData>
          <cx:v> Regions that  notable impact on  medal tally</cx:v>
        </cx:txData>
      </cx:tx>
      <cx:txPr>
        <a:bodyPr spcFirstLastPara="1" vertOverflow="ellipsis" horzOverflow="overflow" wrap="square" lIns="0" tIns="0" rIns="0" bIns="0" anchor="ctr" anchorCtr="1"/>
        <a:lstStyle/>
        <a:p>
          <a:pPr algn="ctr" rtl="0">
            <a:defRPr/>
          </a:pPr>
          <a:r>
            <a:rPr lang="en-US" sz="1400" b="0" i="0" u="none" strike="noStrike" baseline="0">
              <a:solidFill>
                <a:srgbClr val="FF0000"/>
              </a:solidFill>
              <a:latin typeface="Calibri" panose="020F0502020204030204"/>
            </a:rPr>
            <a:t> Regions that  notable impact on  medal tally</a:t>
          </a:r>
        </a:p>
      </cx:txPr>
    </cx:title>
    <cx:plotArea>
      <cx:plotAreaRegion>
        <cx:series layoutId="clusteredColumn" uniqueId="{B2BB2533-4A6F-40D7-974B-9132074D4355}">
          <cx:tx>
            <cx:txData>
              <cx:f>'Question 18 '!$G$27</cx:f>
              <cx:v>total_medals</cx:v>
            </cx:txData>
          </cx:tx>
          <cx:dataId val="0"/>
          <cx:layoutPr>
            <cx:aggregation/>
          </cx:layoutPr>
          <cx:axisId val="1"/>
        </cx:series>
        <cx:series layoutId="paretoLine" ownerIdx="0" uniqueId="{B62C061F-9C8F-4E05-84F6-BF0651DD021D}">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71">
  <cs:axisTitle>
    <cs:lnRef idx="0"/>
    <cs:fillRef idx="0"/>
    <cs:effectRef idx="0"/>
    <cs:fontRef idx="minor">
      <a:schemeClr val="lt1"/>
    </cs:fontRef>
    <cs:defRPr sz="9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cs:bodyPr/>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cs:chartArea>
  <cs:dataLabel>
    <cs:lnRef idx="0"/>
    <cs:fillRef idx="0">
      <cs:styleClr val="auto"/>
    </cs:fillRef>
    <cs:effectRef idx="0"/>
    <cs:fontRef idx="minor">
      <a:schemeClr val="dk1"/>
    </cs:fontRef>
    <cs:spPr>
      <a:solidFill>
        <a:schemeClr val="phClr">
          <a:alpha val="70000"/>
        </a:schemeClr>
      </a:solidFill>
    </cs:spPr>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a:ln w="9525">
        <a:solidFill>
          <a:schemeClr val="tx1"/>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dk1"/>
    </cs:fontRef>
    <cs:spPr>
      <a:ln w="2857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spPr>
      <a:ln w="9525">
        <a:solidFill>
          <a:schemeClr val="lt1"/>
        </a:solidFill>
        <a:prstDash val="dash"/>
      </a:ln>
    </cs:spPr>
  </cs:dropLine>
  <cs:errorBar>
    <cs:lnRef idx="0"/>
    <cs:fillRef idx="0"/>
    <cs:effectRef idx="0"/>
    <cs:fontRef idx="minor">
      <a:schemeClr val="tx1"/>
    </cs:fontRef>
    <cs:spPr>
      <a:ln w="9525" cap="flat" cmpd="sng" algn="ctr">
        <a:solidFill>
          <a:schemeClr val="lt1"/>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5000"/>
          </a:schemeClr>
        </a:solidFill>
        <a:round/>
      </a:ln>
    </cs:spPr>
  </cs:gridlineMajor>
  <cs:gridlineMinor>
    <cs:lnRef idx="0"/>
    <cs:fillRef idx="0"/>
    <cs:effectRef idx="0"/>
    <cs:fontRef idx="minor">
      <a:schemeClr val="dk1"/>
    </cs:fontRef>
    <cs:spPr>
      <a:ln>
        <a:solidFill>
          <a:schemeClr val="lt1">
            <a:alpha val="25000"/>
            <a:lumOff val="10000"/>
          </a:schemeClr>
        </a:solidFill>
      </a:ln>
    </cs:spPr>
  </cs:gridlineMinor>
  <cs:hiLoLine>
    <cs:lnRef idx="0"/>
    <cs:fillRef idx="0"/>
    <cs:effectRef idx="0"/>
    <cs:fontRef idx="minor">
      <a:schemeClr val="tx1"/>
    </cs:fontRef>
    <cs:spPr>
      <a:ln w="9525">
        <a:solidFill>
          <a:schemeClr val="lt1"/>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cs:fontRef>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cs:bodyPr/>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cs:fontRef>
    <cs:defRPr sz="1500" b="1" cap="all" spc="100"/>
    <cs:bodyPr/>
  </cs:title>
  <cs:trendline>
    <cs:lnRef idx="0"/>
    <cs:fillRef idx="0"/>
    <cs:effectRef idx="0"/>
    <cs:fontRef idx="minor">
      <a:schemeClr val="dk1"/>
    </cs:fontRef>
    <cs:spPr>
      <a:ln w="19050" cap="rnd">
        <a:solidFill>
          <a:schemeClr val="lt1"/>
        </a:solidFill>
        <a:prstDash val="sysDash"/>
      </a:ln>
    </cs:spPr>
  </cs:trendline>
  <cs:trendlineLabel>
    <cs:lnRef idx="0"/>
    <cs:fillRef idx="0"/>
    <cs:effectRef idx="0"/>
    <cs:fontRef idx="minor">
      <a:schemeClr val="lt1"/>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lt1"/>
    </cs:fontRef>
    <cs:defRPr sz="900"/>
    <cs:bodyPr/>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72">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73">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8611-A1ED-3A86-D9CC-A05B48FFFC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22DCBB-26E1-DD29-1DFC-ED0080C14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D1CDF9-D254-C294-97CA-6176D138B9AC}"/>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5" name="Footer Placeholder 4">
            <a:extLst>
              <a:ext uri="{FF2B5EF4-FFF2-40B4-BE49-F238E27FC236}">
                <a16:creationId xmlns:a16="http://schemas.microsoft.com/office/drawing/2014/main" id="{2540D09C-900F-00E9-1E2F-732384B96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76961-6F23-9CEB-BF96-D2B123DD123A}"/>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24849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2949-9388-7886-BDEA-A6593D8391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7188E-EB35-EAEE-A82D-3D53ECD6FF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63C1A7-D44E-9A57-7764-54D193A0769A}"/>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5" name="Footer Placeholder 4">
            <a:extLst>
              <a:ext uri="{FF2B5EF4-FFF2-40B4-BE49-F238E27FC236}">
                <a16:creationId xmlns:a16="http://schemas.microsoft.com/office/drawing/2014/main" id="{D3C754F3-B211-7878-2991-5CA4CF900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0D134C-D6AB-0A47-2103-F4C29D81D37B}"/>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389968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6A42F-C5AB-E03B-54A7-A02B45A85A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D73F0-5822-9E25-2120-4645E790FB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62FF2-68E4-A260-01F9-6D94515D905A}"/>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5" name="Footer Placeholder 4">
            <a:extLst>
              <a:ext uri="{FF2B5EF4-FFF2-40B4-BE49-F238E27FC236}">
                <a16:creationId xmlns:a16="http://schemas.microsoft.com/office/drawing/2014/main" id="{A59DA609-2DE0-742F-39DF-AC82B5CF7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F3A794-BD37-73C6-9BA6-CEB66B6515FB}"/>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48870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9EAA-0CC6-D086-A969-0A7D96ED15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0EAAD5-AE60-4A97-22F0-69DD017646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49214F-3AB1-0137-07A6-231E64257AFE}"/>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5" name="Footer Placeholder 4">
            <a:extLst>
              <a:ext uri="{FF2B5EF4-FFF2-40B4-BE49-F238E27FC236}">
                <a16:creationId xmlns:a16="http://schemas.microsoft.com/office/drawing/2014/main" id="{18BC3A85-5504-6C44-EECA-8F2B754F8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8C2C6-8526-D8DD-AD9E-F53251CB0CB2}"/>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79649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54D8-120D-DEAB-6FCB-96ED10832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BA365D-98AC-C11A-F5B3-650BD9CA2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D212AF-86F4-3E0C-4E24-067A8B7273D0}"/>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5" name="Footer Placeholder 4">
            <a:extLst>
              <a:ext uri="{FF2B5EF4-FFF2-40B4-BE49-F238E27FC236}">
                <a16:creationId xmlns:a16="http://schemas.microsoft.com/office/drawing/2014/main" id="{F51883BD-C01B-9665-307C-EC57E20D12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BBB88D-AB71-1D33-868D-4CEA134B5B98}"/>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14295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2CDB-D825-4071-D070-E09A6E46D0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3BEB49-7F0A-FE92-6713-E3FABECB0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77BCD8-9074-3539-ADF7-0F4E795F2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95E3F-4770-7A42-947B-4015220337EE}"/>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6" name="Footer Placeholder 5">
            <a:extLst>
              <a:ext uri="{FF2B5EF4-FFF2-40B4-BE49-F238E27FC236}">
                <a16:creationId xmlns:a16="http://schemas.microsoft.com/office/drawing/2014/main" id="{F918F9A8-0F5F-50CA-7229-165B52372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6ACE5B-4588-C933-F3E2-477A6C1E57FC}"/>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279683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E900-C1EB-65BC-678E-331B76BB86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8A7735-972C-0D81-F881-70D31984D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8C7679-FD11-85C5-DEB6-D62C03519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CE162A-2B37-3E9A-FC9C-BAFCA87F8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14C4F-8AFA-BB64-8EA9-32DD07C10E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9E30C9-0C6D-F0F8-6E5D-27CD1F2A6417}"/>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8" name="Footer Placeholder 7">
            <a:extLst>
              <a:ext uri="{FF2B5EF4-FFF2-40B4-BE49-F238E27FC236}">
                <a16:creationId xmlns:a16="http://schemas.microsoft.com/office/drawing/2014/main" id="{607BA2CF-9A11-7C81-AB18-4B87EB4103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145C9F-98C8-E274-290B-BC303133B5B8}"/>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133155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96FF-0DEA-A642-C458-5C0F38F90D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84C224-E0D5-5541-3120-24D69F8D913B}"/>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4" name="Footer Placeholder 3">
            <a:extLst>
              <a:ext uri="{FF2B5EF4-FFF2-40B4-BE49-F238E27FC236}">
                <a16:creationId xmlns:a16="http://schemas.microsoft.com/office/drawing/2014/main" id="{52115B9D-BFE2-8BB1-952C-81A5C6BEB2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0AD6B2-F7E3-7C72-48B6-30E340CCA09B}"/>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170746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D4889-96C2-2E6F-1E56-85D50793DCF2}"/>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3" name="Footer Placeholder 2">
            <a:extLst>
              <a:ext uri="{FF2B5EF4-FFF2-40B4-BE49-F238E27FC236}">
                <a16:creationId xmlns:a16="http://schemas.microsoft.com/office/drawing/2014/main" id="{016C778B-412D-D304-5E0D-4F91840D36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144B64-AB29-99C4-1161-0B4062A4D23D}"/>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184903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B039-78A3-F2B3-BC69-CFB99BA87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D2CB20-D125-8828-5A10-A1209BFEF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A989AB-F124-0852-D575-7BD80283C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CA5B9-692D-64B0-62FD-53F758028F5D}"/>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6" name="Footer Placeholder 5">
            <a:extLst>
              <a:ext uri="{FF2B5EF4-FFF2-40B4-BE49-F238E27FC236}">
                <a16:creationId xmlns:a16="http://schemas.microsoft.com/office/drawing/2014/main" id="{798A82C2-DCB5-3630-7826-BDD6BD1A25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97348-5B01-BBA5-DEBD-9014428BAE08}"/>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19183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CFBD-5F80-5E5C-1C58-43D406977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B239DE-6CAF-9295-740A-BA1BD8AFC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DBE488-E5E3-6C67-B56A-D8026D272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8CF9D-9022-88A2-D9DA-9F6169E1FE35}"/>
              </a:ext>
            </a:extLst>
          </p:cNvPr>
          <p:cNvSpPr>
            <a:spLocks noGrp="1"/>
          </p:cNvSpPr>
          <p:nvPr>
            <p:ph type="dt" sz="half" idx="10"/>
          </p:nvPr>
        </p:nvSpPr>
        <p:spPr/>
        <p:txBody>
          <a:bodyPr/>
          <a:lstStyle/>
          <a:p>
            <a:fld id="{A5D79BBF-4E72-4234-952F-D672C634DCB6}" type="datetimeFigureOut">
              <a:rPr lang="en-IN" smtClean="0"/>
              <a:t>27-03-2024</a:t>
            </a:fld>
            <a:endParaRPr lang="en-IN"/>
          </a:p>
        </p:txBody>
      </p:sp>
      <p:sp>
        <p:nvSpPr>
          <p:cNvPr id="6" name="Footer Placeholder 5">
            <a:extLst>
              <a:ext uri="{FF2B5EF4-FFF2-40B4-BE49-F238E27FC236}">
                <a16:creationId xmlns:a16="http://schemas.microsoft.com/office/drawing/2014/main" id="{CD9A8786-F77C-8F33-1868-92DD35EDEE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7DB4B8-32F6-E97D-1C17-B1DA1CF5799A}"/>
              </a:ext>
            </a:extLst>
          </p:cNvPr>
          <p:cNvSpPr>
            <a:spLocks noGrp="1"/>
          </p:cNvSpPr>
          <p:nvPr>
            <p:ph type="sldNum" sz="quarter" idx="12"/>
          </p:nvPr>
        </p:nvSpPr>
        <p:spPr/>
        <p:txBody>
          <a:bodyPr/>
          <a:lstStyle/>
          <a:p>
            <a:fld id="{80F6802D-096F-46EF-8E22-E2699BC64E7D}" type="slidenum">
              <a:rPr lang="en-IN" smtClean="0"/>
              <a:t>‹#›</a:t>
            </a:fld>
            <a:endParaRPr lang="en-IN"/>
          </a:p>
        </p:txBody>
      </p:sp>
    </p:spTree>
    <p:extLst>
      <p:ext uri="{BB962C8B-B14F-4D97-AF65-F5344CB8AC3E}">
        <p14:creationId xmlns:p14="http://schemas.microsoft.com/office/powerpoint/2010/main" val="374737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414E3A-50EA-052E-6C94-BC1367B6C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84CBC9-83E6-4E71-159C-1BFDC7402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1F961B-9257-C00B-ABE8-9710AF512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79BBF-4E72-4234-952F-D672C634DCB6}" type="datetimeFigureOut">
              <a:rPr lang="en-IN" smtClean="0"/>
              <a:t>27-03-2024</a:t>
            </a:fld>
            <a:endParaRPr lang="en-IN"/>
          </a:p>
        </p:txBody>
      </p:sp>
      <p:sp>
        <p:nvSpPr>
          <p:cNvPr id="5" name="Footer Placeholder 4">
            <a:extLst>
              <a:ext uri="{FF2B5EF4-FFF2-40B4-BE49-F238E27FC236}">
                <a16:creationId xmlns:a16="http://schemas.microsoft.com/office/drawing/2014/main" id="{14BE1355-C917-8491-8C55-AB54D4219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08F1C6-CE5E-D6DE-0DDC-64A7C9A24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6802D-096F-46EF-8E22-E2699BC64E7D}" type="slidenum">
              <a:rPr lang="en-IN" smtClean="0"/>
              <a:t>‹#›</a:t>
            </a:fld>
            <a:endParaRPr lang="en-IN"/>
          </a:p>
        </p:txBody>
      </p:sp>
    </p:spTree>
    <p:extLst>
      <p:ext uri="{BB962C8B-B14F-4D97-AF65-F5344CB8AC3E}">
        <p14:creationId xmlns:p14="http://schemas.microsoft.com/office/powerpoint/2010/main" val="22402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14/relationships/chartEx" Target="../charts/chartEx4.xml"/><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0BE9-0D71-5552-D5DA-25135F5B2013}"/>
              </a:ext>
            </a:extLst>
          </p:cNvPr>
          <p:cNvSpPr>
            <a:spLocks noGrp="1"/>
          </p:cNvSpPr>
          <p:nvPr>
            <p:ph type="ctrTitle"/>
          </p:nvPr>
        </p:nvSpPr>
        <p:spPr>
          <a:xfrm>
            <a:off x="1243446" y="2114364"/>
            <a:ext cx="9144000" cy="1200329"/>
          </a:xfrm>
        </p:spPr>
        <p:txBody>
          <a:bodyPr>
            <a:noAutofit/>
          </a:bodyPr>
          <a:lstStyle/>
          <a:p>
            <a:r>
              <a:rPr lang="en-IN" sz="7200" dirty="0">
                <a:solidFill>
                  <a:srgbClr val="C00000"/>
                </a:solidFill>
                <a:latin typeface="Algerian" panose="04020705040A02060702" pitchFamily="82" charset="0"/>
              </a:rPr>
              <a:t>Sport Analysis</a:t>
            </a:r>
          </a:p>
        </p:txBody>
      </p:sp>
      <p:sp>
        <p:nvSpPr>
          <p:cNvPr id="6" name="TextBox 5">
            <a:extLst>
              <a:ext uri="{FF2B5EF4-FFF2-40B4-BE49-F238E27FC236}">
                <a16:creationId xmlns:a16="http://schemas.microsoft.com/office/drawing/2014/main" id="{FB896763-CB1C-CC7F-9574-47083ABB0F83}"/>
              </a:ext>
            </a:extLst>
          </p:cNvPr>
          <p:cNvSpPr txBox="1"/>
          <p:nvPr/>
        </p:nvSpPr>
        <p:spPr>
          <a:xfrm>
            <a:off x="3075710" y="552947"/>
            <a:ext cx="5611091" cy="1200329"/>
          </a:xfrm>
          <a:prstGeom prst="rect">
            <a:avLst/>
          </a:prstGeom>
          <a:noFill/>
        </p:spPr>
        <p:txBody>
          <a:bodyPr wrap="square" rtlCol="0">
            <a:spAutoFit/>
          </a:bodyPr>
          <a:lstStyle/>
          <a:p>
            <a:pPr algn="ctr"/>
            <a:r>
              <a:rPr lang="en-IN" sz="3600" dirty="0">
                <a:solidFill>
                  <a:srgbClr val="0070C0"/>
                </a:solidFill>
                <a:latin typeface="Cooper Black" panose="0208090404030B020404" pitchFamily="18" charset="0"/>
              </a:rPr>
              <a:t>Data Analysis Capstone Project    </a:t>
            </a:r>
          </a:p>
        </p:txBody>
      </p:sp>
      <p:sp>
        <p:nvSpPr>
          <p:cNvPr id="7" name="TextBox 6">
            <a:extLst>
              <a:ext uri="{FF2B5EF4-FFF2-40B4-BE49-F238E27FC236}">
                <a16:creationId xmlns:a16="http://schemas.microsoft.com/office/drawing/2014/main" id="{4905F442-4E5C-9E33-C3C2-5208DD33BF74}"/>
              </a:ext>
            </a:extLst>
          </p:cNvPr>
          <p:cNvSpPr txBox="1"/>
          <p:nvPr/>
        </p:nvSpPr>
        <p:spPr>
          <a:xfrm>
            <a:off x="2919845" y="4384963"/>
            <a:ext cx="5922817" cy="707886"/>
          </a:xfrm>
          <a:prstGeom prst="rect">
            <a:avLst/>
          </a:prstGeom>
          <a:noFill/>
        </p:spPr>
        <p:txBody>
          <a:bodyPr wrap="square" rtlCol="0">
            <a:spAutoFit/>
          </a:bodyPr>
          <a:lstStyle/>
          <a:p>
            <a:pPr algn="ctr"/>
            <a:r>
              <a:rPr lang="en-IN" sz="4000" dirty="0">
                <a:solidFill>
                  <a:srgbClr val="00B050"/>
                </a:solidFill>
                <a:latin typeface="Arial Rounded MT Bold" panose="020F0704030504030204" pitchFamily="34" charset="0"/>
              </a:rPr>
              <a:t>EDA Questions </a:t>
            </a:r>
          </a:p>
        </p:txBody>
      </p:sp>
    </p:spTree>
    <p:extLst>
      <p:ext uri="{BB962C8B-B14F-4D97-AF65-F5344CB8AC3E}">
        <p14:creationId xmlns:p14="http://schemas.microsoft.com/office/powerpoint/2010/main" val="3284835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B24026-4314-AB61-2A72-9CE8AC8F43A0}"/>
              </a:ext>
            </a:extLst>
          </p:cNvPr>
          <p:cNvSpPr txBox="1"/>
          <p:nvPr/>
        </p:nvSpPr>
        <p:spPr>
          <a:xfrm>
            <a:off x="322117" y="498764"/>
            <a:ext cx="4790209" cy="923330"/>
          </a:xfrm>
          <a:prstGeom prst="rect">
            <a:avLst/>
          </a:prstGeom>
          <a:noFill/>
        </p:spPr>
        <p:txBody>
          <a:bodyPr wrap="square" rtlCol="0">
            <a:spAutoFit/>
          </a:bodyPr>
          <a:lstStyle/>
          <a:p>
            <a:r>
              <a:rPr lang="en-US" b="1" i="0" dirty="0">
                <a:solidFill>
                  <a:srgbClr val="002060"/>
                </a:solidFill>
                <a:effectLst/>
                <a:latin typeface="Plus Jakarta Sans"/>
              </a:rPr>
              <a:t>Question 10-Are there any notable trends in the height and weight of participants over time?</a:t>
            </a:r>
          </a:p>
          <a:p>
            <a:endParaRPr lang="en-IN" b="1" dirty="0">
              <a:solidFill>
                <a:srgbClr val="002060"/>
              </a:solidFill>
            </a:endParaRPr>
          </a:p>
        </p:txBody>
      </p:sp>
      <p:pic>
        <p:nvPicPr>
          <p:cNvPr id="3" name="Picture 2">
            <a:extLst>
              <a:ext uri="{FF2B5EF4-FFF2-40B4-BE49-F238E27FC236}">
                <a16:creationId xmlns:a16="http://schemas.microsoft.com/office/drawing/2014/main" id="{DFDE64E5-8417-95B6-7539-2176490AA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71" y="1837459"/>
            <a:ext cx="4914900" cy="3619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9B28BF-C811-31BC-84C8-CCEDB77098A4}"/>
              </a:ext>
            </a:extLst>
          </p:cNvPr>
          <p:cNvSpPr txBox="1"/>
          <p:nvPr/>
        </p:nvSpPr>
        <p:spPr>
          <a:xfrm>
            <a:off x="5777346" y="924791"/>
            <a:ext cx="5860472" cy="2031325"/>
          </a:xfrm>
          <a:prstGeom prst="rect">
            <a:avLst/>
          </a:prstGeom>
          <a:noFill/>
        </p:spPr>
        <p:txBody>
          <a:bodyPr wrap="square" rtlCol="0">
            <a:spAutoFit/>
          </a:bodyPr>
          <a:lstStyle/>
          <a:p>
            <a:r>
              <a:rPr lang="en-US" b="1" dirty="0">
                <a:solidFill>
                  <a:schemeClr val="accent2">
                    <a:lumMod val="75000"/>
                  </a:schemeClr>
                </a:solidFill>
              </a:rPr>
              <a:t>Over time, people have been getting taller, especially since around the middle of the 20th century, which could be because of better food and healthcare. But when it comes to weight, it's been up and down with no clear pattern. This might be because of different things like how we live and what we eat. So, while people are definitely getting taller, their weight doesn't show such a clear trend.</a:t>
            </a:r>
            <a:endParaRPr lang="en-IN" b="1" dirty="0">
              <a:solidFill>
                <a:schemeClr val="accent2">
                  <a:lumMod val="75000"/>
                </a:schemeClr>
              </a:solidFill>
            </a:endParaRPr>
          </a:p>
        </p:txBody>
      </p:sp>
      <p:graphicFrame>
        <p:nvGraphicFramePr>
          <p:cNvPr id="5" name="Chart 4">
            <a:extLst>
              <a:ext uri="{FF2B5EF4-FFF2-40B4-BE49-F238E27FC236}">
                <a16:creationId xmlns:a16="http://schemas.microsoft.com/office/drawing/2014/main" id="{106DE86D-975B-B922-814E-9AF275D0F6B7}"/>
              </a:ext>
            </a:extLst>
          </p:cNvPr>
          <p:cNvGraphicFramePr>
            <a:graphicFrameLocks/>
          </p:cNvGraphicFramePr>
          <p:nvPr>
            <p:extLst>
              <p:ext uri="{D42A27DB-BD31-4B8C-83A1-F6EECF244321}">
                <p14:modId xmlns:p14="http://schemas.microsoft.com/office/powerpoint/2010/main" val="331816521"/>
              </p:ext>
            </p:extLst>
          </p:nvPr>
        </p:nvGraphicFramePr>
        <p:xfrm>
          <a:off x="5777346" y="3501736"/>
          <a:ext cx="5351318" cy="29406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992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DEAA72-9FAE-1E16-1D6B-03F8CDF04962}"/>
              </a:ext>
            </a:extLst>
          </p:cNvPr>
          <p:cNvSpPr txBox="1"/>
          <p:nvPr/>
        </p:nvSpPr>
        <p:spPr>
          <a:xfrm>
            <a:off x="322118" y="592282"/>
            <a:ext cx="4998027" cy="646331"/>
          </a:xfrm>
          <a:prstGeom prst="rect">
            <a:avLst/>
          </a:prstGeom>
          <a:noFill/>
        </p:spPr>
        <p:txBody>
          <a:bodyPr wrap="square" rtlCol="0">
            <a:spAutoFit/>
          </a:bodyPr>
          <a:lstStyle/>
          <a:p>
            <a:pPr algn="l"/>
            <a:r>
              <a:rPr lang="en-US" b="1" i="0" dirty="0">
                <a:solidFill>
                  <a:srgbClr val="002060"/>
                </a:solidFill>
                <a:effectLst/>
                <a:latin typeface="Plus Jakarta Sans"/>
              </a:rPr>
              <a:t>Question 11-Are there any dominant countries or regions in specific sports or events?</a:t>
            </a:r>
          </a:p>
        </p:txBody>
      </p:sp>
      <p:pic>
        <p:nvPicPr>
          <p:cNvPr id="3" name="Picture 2">
            <a:extLst>
              <a:ext uri="{FF2B5EF4-FFF2-40B4-BE49-F238E27FC236}">
                <a16:creationId xmlns:a16="http://schemas.microsoft.com/office/drawing/2014/main" id="{921427CF-3E34-34A6-D6D9-4D7DCEFEE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38" y="1712421"/>
            <a:ext cx="3698471" cy="40545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6833F764-2F1B-472E-ABED-A3886F2E4948}"/>
                  </a:ext>
                </a:extLst>
              </p:cNvPr>
              <p:cNvGraphicFramePr/>
              <p:nvPr>
                <p:extLst>
                  <p:ext uri="{D42A27DB-BD31-4B8C-83A1-F6EECF244321}">
                    <p14:modId xmlns:p14="http://schemas.microsoft.com/office/powerpoint/2010/main" val="279633448"/>
                  </p:ext>
                </p:extLst>
              </p:nvPr>
            </p:nvGraphicFramePr>
            <p:xfrm>
              <a:off x="5725389" y="3023752"/>
              <a:ext cx="5895110" cy="3458484"/>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id="{6833F764-2F1B-472E-ABED-A3886F2E4948}"/>
                  </a:ext>
                </a:extLst>
              </p:cNvPr>
              <p:cNvPicPr>
                <a:picLocks noGrp="1" noRot="1" noChangeAspect="1" noMove="1" noResize="1" noEditPoints="1" noAdjustHandles="1" noChangeArrowheads="1" noChangeShapeType="1"/>
              </p:cNvPicPr>
              <p:nvPr/>
            </p:nvPicPr>
            <p:blipFill>
              <a:blip r:embed="rId4"/>
              <a:stretch>
                <a:fillRect/>
              </a:stretch>
            </p:blipFill>
            <p:spPr>
              <a:xfrm>
                <a:off x="5725389" y="3023752"/>
                <a:ext cx="5895110" cy="3458484"/>
              </a:xfrm>
              <a:prstGeom prst="rect">
                <a:avLst/>
              </a:prstGeom>
            </p:spPr>
          </p:pic>
        </mc:Fallback>
      </mc:AlternateContent>
      <p:sp>
        <p:nvSpPr>
          <p:cNvPr id="6" name="TextBox 5">
            <a:extLst>
              <a:ext uri="{FF2B5EF4-FFF2-40B4-BE49-F238E27FC236}">
                <a16:creationId xmlns:a16="http://schemas.microsoft.com/office/drawing/2014/main" id="{C6D345AC-F904-6834-0044-63E2E47A928C}"/>
              </a:ext>
            </a:extLst>
          </p:cNvPr>
          <p:cNvSpPr txBox="1"/>
          <p:nvPr/>
        </p:nvSpPr>
        <p:spPr>
          <a:xfrm>
            <a:off x="5766956" y="488370"/>
            <a:ext cx="6203373" cy="2031325"/>
          </a:xfrm>
          <a:prstGeom prst="rect">
            <a:avLst/>
          </a:prstGeom>
          <a:noFill/>
        </p:spPr>
        <p:txBody>
          <a:bodyPr wrap="square" rtlCol="0">
            <a:spAutoFit/>
          </a:bodyPr>
          <a:lstStyle/>
          <a:p>
            <a:r>
              <a:rPr lang="en-US" b="1" dirty="0">
                <a:solidFill>
                  <a:schemeClr val="accent2">
                    <a:lumMod val="75000"/>
                  </a:schemeClr>
                </a:solidFill>
              </a:rPr>
              <a:t>The data shows which countries are really good at certain sports. For example, the USA is great at swimming, athletics, and basketball. Australia is awesome at swimming, and Italy excels in fencing. Canada does really well in ice hockey and rowing. The Soviet Union, Germany, and the UK are also pretty good at lots of different sports. This tells us that different countries have different strengths when it comes to sports.</a:t>
            </a:r>
          </a:p>
        </p:txBody>
      </p:sp>
    </p:spTree>
    <p:extLst>
      <p:ext uri="{BB962C8B-B14F-4D97-AF65-F5344CB8AC3E}">
        <p14:creationId xmlns:p14="http://schemas.microsoft.com/office/powerpoint/2010/main" val="316709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724D2-30DE-4AD4-72B5-7A3040FA55FC}"/>
              </a:ext>
            </a:extLst>
          </p:cNvPr>
          <p:cNvSpPr txBox="1"/>
          <p:nvPr/>
        </p:nvSpPr>
        <p:spPr>
          <a:xfrm>
            <a:off x="332509" y="384464"/>
            <a:ext cx="4675909" cy="1200329"/>
          </a:xfrm>
          <a:prstGeom prst="rect">
            <a:avLst/>
          </a:prstGeom>
          <a:noFill/>
        </p:spPr>
        <p:txBody>
          <a:bodyPr wrap="square" rtlCol="0">
            <a:spAutoFit/>
          </a:bodyPr>
          <a:lstStyle/>
          <a:p>
            <a:r>
              <a:rPr lang="en-US" b="1" dirty="0">
                <a:solidFill>
                  <a:srgbClr val="002060"/>
                </a:solidFill>
                <a:latin typeface="Plus Jakarta Sans"/>
              </a:rPr>
              <a:t>Question 13-</a:t>
            </a:r>
            <a:r>
              <a:rPr lang="en-US" b="1" i="0" dirty="0">
                <a:solidFill>
                  <a:srgbClr val="002060"/>
                </a:solidFill>
                <a:effectLst/>
                <a:latin typeface="Plus Jakarta Sans"/>
              </a:rPr>
              <a:t>Are there any countries that consistently perform well in multiple Olympic editions?</a:t>
            </a:r>
          </a:p>
          <a:p>
            <a:endParaRPr lang="en-IN" b="1" dirty="0">
              <a:solidFill>
                <a:srgbClr val="002060"/>
              </a:solidFill>
            </a:endParaRPr>
          </a:p>
        </p:txBody>
      </p:sp>
      <p:pic>
        <p:nvPicPr>
          <p:cNvPr id="3" name="Picture 2">
            <a:extLst>
              <a:ext uri="{FF2B5EF4-FFF2-40B4-BE49-F238E27FC236}">
                <a16:creationId xmlns:a16="http://schemas.microsoft.com/office/drawing/2014/main" id="{AE660F17-CC04-3AFC-C40A-8514D02AD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34" y="1719995"/>
            <a:ext cx="4167448" cy="4192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0D1ED6-BB81-2EC3-51E9-10D87F4D3AEC}"/>
              </a:ext>
            </a:extLst>
          </p:cNvPr>
          <p:cNvSpPr txBox="1"/>
          <p:nvPr/>
        </p:nvSpPr>
        <p:spPr>
          <a:xfrm>
            <a:off x="5818909" y="581892"/>
            <a:ext cx="6040581" cy="2031325"/>
          </a:xfrm>
          <a:prstGeom prst="rect">
            <a:avLst/>
          </a:prstGeom>
          <a:noFill/>
        </p:spPr>
        <p:txBody>
          <a:bodyPr wrap="square" rtlCol="0">
            <a:spAutoFit/>
          </a:bodyPr>
          <a:lstStyle/>
          <a:p>
            <a:r>
              <a:rPr lang="en-US" b="1" dirty="0">
                <a:solidFill>
                  <a:schemeClr val="accent2">
                    <a:lumMod val="75000"/>
                  </a:schemeClr>
                </a:solidFill>
              </a:rPr>
              <a:t>We found that some countries keep doing really well in many different Olympic games. The USA, Germany, UK, Italy, France, Canada, Japan, Sweden, Russia/Soviet Union, and Hungary are some examples. They're good at lots of sports like football, basketball, and gymnastics. These countries show how they're really good at sports and keep being great in the Olympics over many years.</a:t>
            </a:r>
          </a:p>
        </p:txBody>
      </p:sp>
      <p:graphicFrame>
        <p:nvGraphicFramePr>
          <p:cNvPr id="7" name="Chart 6">
            <a:extLst>
              <a:ext uri="{FF2B5EF4-FFF2-40B4-BE49-F238E27FC236}">
                <a16:creationId xmlns:a16="http://schemas.microsoft.com/office/drawing/2014/main" id="{5B8B2121-5E59-420D-BA0D-D8DABE5DC96E}"/>
              </a:ext>
            </a:extLst>
          </p:cNvPr>
          <p:cNvGraphicFramePr>
            <a:graphicFrameLocks/>
          </p:cNvGraphicFramePr>
          <p:nvPr>
            <p:extLst>
              <p:ext uri="{D42A27DB-BD31-4B8C-83A1-F6EECF244321}">
                <p14:modId xmlns:p14="http://schemas.microsoft.com/office/powerpoint/2010/main" val="2867865519"/>
              </p:ext>
            </p:extLst>
          </p:nvPr>
        </p:nvGraphicFramePr>
        <p:xfrm>
          <a:off x="5732318" y="3153294"/>
          <a:ext cx="5697682" cy="33825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956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EB4CA-2BFA-0242-DA4B-B2FAC7C468B9}"/>
              </a:ext>
            </a:extLst>
          </p:cNvPr>
          <p:cNvSpPr txBox="1"/>
          <p:nvPr/>
        </p:nvSpPr>
        <p:spPr>
          <a:xfrm>
            <a:off x="613064" y="342900"/>
            <a:ext cx="5372100" cy="646331"/>
          </a:xfrm>
          <a:prstGeom prst="rect">
            <a:avLst/>
          </a:prstGeom>
          <a:noFill/>
        </p:spPr>
        <p:txBody>
          <a:bodyPr wrap="square" rtlCol="0">
            <a:spAutoFit/>
          </a:bodyPr>
          <a:lstStyle/>
          <a:p>
            <a:r>
              <a:rPr lang="en-US" b="1" i="0" dirty="0">
                <a:solidFill>
                  <a:srgbClr val="002060"/>
                </a:solidFill>
                <a:effectLst/>
                <a:latin typeface="Plus Jakarta Sans"/>
              </a:rPr>
              <a:t>Question 14-Are there any sports or events that have a higher number of medalists from a specific region?</a:t>
            </a:r>
          </a:p>
        </p:txBody>
      </p:sp>
      <p:pic>
        <p:nvPicPr>
          <p:cNvPr id="3" name="Picture 2">
            <a:extLst>
              <a:ext uri="{FF2B5EF4-FFF2-40B4-BE49-F238E27FC236}">
                <a16:creationId xmlns:a16="http://schemas.microsoft.com/office/drawing/2014/main" id="{47706B3A-57CE-8140-863F-C546A4414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942" y="1428797"/>
            <a:ext cx="3980758" cy="46810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0FCF7A-09A0-B237-57DF-090139687ADC}"/>
              </a:ext>
            </a:extLst>
          </p:cNvPr>
          <p:cNvSpPr txBox="1"/>
          <p:nvPr/>
        </p:nvSpPr>
        <p:spPr>
          <a:xfrm>
            <a:off x="6276108" y="789705"/>
            <a:ext cx="5517573" cy="2308324"/>
          </a:xfrm>
          <a:prstGeom prst="rect">
            <a:avLst/>
          </a:prstGeom>
          <a:noFill/>
        </p:spPr>
        <p:txBody>
          <a:bodyPr wrap="square" rtlCol="0">
            <a:spAutoFit/>
          </a:bodyPr>
          <a:lstStyle/>
          <a:p>
            <a:r>
              <a:rPr lang="en-US" b="1" dirty="0">
                <a:solidFill>
                  <a:schemeClr val="accent2">
                    <a:lumMod val="75000"/>
                  </a:schemeClr>
                </a:solidFill>
              </a:rPr>
              <a:t>we see that some countries are really good at certain sports. Like the USA excels in many sports such as football and basketball, while Canada is strong in ice hockey. This happens because these countries focus a lot on these sports and spend a lot of money to help their athletes. But in the end, sports bring people together from all over the world, and we can all learn from each other, no matter where we're from.</a:t>
            </a:r>
            <a:endParaRPr lang="en-IN" b="1" dirty="0">
              <a:solidFill>
                <a:schemeClr val="accent2">
                  <a:lumMod val="75000"/>
                </a:schemeClr>
              </a:solidFill>
            </a:endParaRPr>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E18A7254-F99E-966A-562C-0530036869A5}"/>
                  </a:ext>
                </a:extLst>
              </p:cNvPr>
              <p:cNvGraphicFramePr/>
              <p:nvPr>
                <p:extLst>
                  <p:ext uri="{D42A27DB-BD31-4B8C-83A1-F6EECF244321}">
                    <p14:modId xmlns:p14="http://schemas.microsoft.com/office/powerpoint/2010/main" val="1874447015"/>
                  </p:ext>
                </p:extLst>
              </p:nvPr>
            </p:nvGraphicFramePr>
            <p:xfrm>
              <a:off x="6251862" y="3295458"/>
              <a:ext cx="5541819" cy="340667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id="{E18A7254-F99E-966A-562C-0530036869A5}"/>
                  </a:ext>
                </a:extLst>
              </p:cNvPr>
              <p:cNvPicPr>
                <a:picLocks noGrp="1" noRot="1" noChangeAspect="1" noMove="1" noResize="1" noEditPoints="1" noAdjustHandles="1" noChangeArrowheads="1" noChangeShapeType="1"/>
              </p:cNvPicPr>
              <p:nvPr/>
            </p:nvPicPr>
            <p:blipFill>
              <a:blip r:embed="rId4"/>
              <a:stretch>
                <a:fillRect/>
              </a:stretch>
            </p:blipFill>
            <p:spPr>
              <a:xfrm>
                <a:off x="6251862" y="3295458"/>
                <a:ext cx="5541819" cy="3406678"/>
              </a:xfrm>
              <a:prstGeom prst="rect">
                <a:avLst/>
              </a:prstGeom>
            </p:spPr>
          </p:pic>
        </mc:Fallback>
      </mc:AlternateContent>
    </p:spTree>
    <p:extLst>
      <p:ext uri="{BB962C8B-B14F-4D97-AF65-F5344CB8AC3E}">
        <p14:creationId xmlns:p14="http://schemas.microsoft.com/office/powerpoint/2010/main" val="1216209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56298-1CD4-0708-BA67-50E48332824F}"/>
              </a:ext>
            </a:extLst>
          </p:cNvPr>
          <p:cNvSpPr txBox="1"/>
          <p:nvPr/>
        </p:nvSpPr>
        <p:spPr>
          <a:xfrm>
            <a:off x="384464" y="363682"/>
            <a:ext cx="5486400" cy="646331"/>
          </a:xfrm>
          <a:prstGeom prst="rect">
            <a:avLst/>
          </a:prstGeom>
          <a:noFill/>
        </p:spPr>
        <p:txBody>
          <a:bodyPr wrap="square" rtlCol="0">
            <a:spAutoFit/>
          </a:bodyPr>
          <a:lstStyle/>
          <a:p>
            <a:r>
              <a:rPr lang="en-US" b="1" i="0" dirty="0">
                <a:solidFill>
                  <a:srgbClr val="002060"/>
                </a:solidFill>
                <a:effectLst/>
                <a:latin typeface="Plus Jakarta Sans"/>
              </a:rPr>
              <a:t>Question 15-What are some notable instances of unexpected or surprising medal wins?</a:t>
            </a:r>
          </a:p>
        </p:txBody>
      </p:sp>
      <p:pic>
        <p:nvPicPr>
          <p:cNvPr id="3" name="Picture 2">
            <a:extLst>
              <a:ext uri="{FF2B5EF4-FFF2-40B4-BE49-F238E27FC236}">
                <a16:creationId xmlns:a16="http://schemas.microsoft.com/office/drawing/2014/main" id="{5A300A93-0A2B-C87B-2F16-5CC31999E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138" y="436418"/>
            <a:ext cx="4267135" cy="3387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F548C4-FC84-117F-2B26-27DB5FECB10E}"/>
              </a:ext>
            </a:extLst>
          </p:cNvPr>
          <p:cNvSpPr txBox="1"/>
          <p:nvPr/>
        </p:nvSpPr>
        <p:spPr>
          <a:xfrm>
            <a:off x="166249" y="1226126"/>
            <a:ext cx="4457706" cy="4801314"/>
          </a:xfrm>
          <a:prstGeom prst="rect">
            <a:avLst/>
          </a:prstGeom>
          <a:noFill/>
        </p:spPr>
        <p:txBody>
          <a:bodyPr wrap="square" rtlCol="0">
            <a:spAutoFit/>
          </a:bodyPr>
          <a:lstStyle/>
          <a:p>
            <a:r>
              <a:rPr lang="en-US" b="1" dirty="0">
                <a:solidFill>
                  <a:schemeClr val="accent2">
                    <a:lumMod val="75000"/>
                  </a:schemeClr>
                </a:solidFill>
              </a:rPr>
              <a:t>The data highlights surprising medal wins from smaller delegations, reflecting exceptional talent and dedication in sports. Australasia's 10 athletes demonstrate unexpected competitiveness, possibly indicating specialized expertise within the region. Similarly, Armenia's 31 athletes showcase a high level of performance, underlining the quality of athletes representing the nation. Nations like Albania, Andorra, American Samoa, and Aruba, with limited athlete counts, further emphasize the potential for surprise victories. Despite challenges, Afghanistan's 12 athletes exhibit resilience, contributing to the diverse landscape of medal-winning performances on the global stage.</a:t>
            </a:r>
            <a:endParaRPr lang="en-IN" b="1" dirty="0">
              <a:solidFill>
                <a:schemeClr val="accent2">
                  <a:lumMod val="75000"/>
                </a:schemeClr>
              </a:solidFill>
            </a:endParaRPr>
          </a:p>
        </p:txBody>
      </p:sp>
      <p:graphicFrame>
        <p:nvGraphicFramePr>
          <p:cNvPr id="5" name="Chart 4">
            <a:extLst>
              <a:ext uri="{FF2B5EF4-FFF2-40B4-BE49-F238E27FC236}">
                <a16:creationId xmlns:a16="http://schemas.microsoft.com/office/drawing/2014/main" id="{D613011A-7D22-4199-8786-EFC2EFE1D3A6}"/>
              </a:ext>
            </a:extLst>
          </p:cNvPr>
          <p:cNvGraphicFramePr>
            <a:graphicFrameLocks/>
          </p:cNvGraphicFramePr>
          <p:nvPr>
            <p:extLst>
              <p:ext uri="{D42A27DB-BD31-4B8C-83A1-F6EECF244321}">
                <p14:modId xmlns:p14="http://schemas.microsoft.com/office/powerpoint/2010/main" val="1229855926"/>
              </p:ext>
            </p:extLst>
          </p:nvPr>
        </p:nvGraphicFramePr>
        <p:xfrm>
          <a:off x="6646714" y="399010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9043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D895AC-F99C-D0DE-F1BD-BDFD3D369903}"/>
              </a:ext>
            </a:extLst>
          </p:cNvPr>
          <p:cNvSpPr txBox="1"/>
          <p:nvPr/>
        </p:nvSpPr>
        <p:spPr>
          <a:xfrm>
            <a:off x="332503" y="457199"/>
            <a:ext cx="5839695" cy="646331"/>
          </a:xfrm>
          <a:prstGeom prst="rect">
            <a:avLst/>
          </a:prstGeom>
          <a:noFill/>
        </p:spPr>
        <p:txBody>
          <a:bodyPr wrap="square" rtlCol="0">
            <a:spAutoFit/>
          </a:bodyPr>
          <a:lstStyle/>
          <a:p>
            <a:r>
              <a:rPr lang="en-US" b="1" i="0" dirty="0">
                <a:solidFill>
                  <a:srgbClr val="002060"/>
                </a:solidFill>
                <a:effectLst/>
                <a:latin typeface="Plus Jakarta Sans"/>
              </a:rPr>
              <a:t>Question 16-Are there any regions that have experienced significant growth or decline in Olympic participation?</a:t>
            </a:r>
          </a:p>
        </p:txBody>
      </p:sp>
      <p:pic>
        <p:nvPicPr>
          <p:cNvPr id="4" name="Picture 3">
            <a:extLst>
              <a:ext uri="{FF2B5EF4-FFF2-40B4-BE49-F238E27FC236}">
                <a16:creationId xmlns:a16="http://schemas.microsoft.com/office/drawing/2014/main" id="{11474D90-BED0-C15D-FAE9-33D1119AE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18" y="1868632"/>
            <a:ext cx="4351020" cy="2476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52F248-10E3-9985-4031-C2D84C6FABBE}"/>
              </a:ext>
            </a:extLst>
          </p:cNvPr>
          <p:cNvSpPr txBox="1"/>
          <p:nvPr/>
        </p:nvSpPr>
        <p:spPr>
          <a:xfrm>
            <a:off x="6369627" y="916492"/>
            <a:ext cx="5579918" cy="2308324"/>
          </a:xfrm>
          <a:prstGeom prst="rect">
            <a:avLst/>
          </a:prstGeom>
          <a:noFill/>
        </p:spPr>
        <p:txBody>
          <a:bodyPr wrap="square" rtlCol="0">
            <a:spAutoFit/>
          </a:bodyPr>
          <a:lstStyle/>
          <a:p>
            <a:r>
              <a:rPr lang="en-US" b="1" dirty="0">
                <a:solidFill>
                  <a:schemeClr val="accent2">
                    <a:lumMod val="75000"/>
                  </a:schemeClr>
                </a:solidFill>
              </a:rPr>
              <a:t>In conclusion, the data reveals a consistent pattern in Olympic participation across regions, with each region typically represented by only one country. There is no discernible trend indicating significant growth or decline in participation by region. This suggests a stable level of engagement in the Olympic Games across diverse geographical areas, with representation spanning a wide range of nations worldwide.</a:t>
            </a:r>
            <a:endParaRPr lang="en-IN" b="1" dirty="0">
              <a:solidFill>
                <a:schemeClr val="accent2">
                  <a:lumMod val="75000"/>
                </a:schemeClr>
              </a:solidFill>
            </a:endParaRPr>
          </a:p>
        </p:txBody>
      </p:sp>
      <p:graphicFrame>
        <p:nvGraphicFramePr>
          <p:cNvPr id="6" name="Chart 5">
            <a:extLst>
              <a:ext uri="{FF2B5EF4-FFF2-40B4-BE49-F238E27FC236}">
                <a16:creationId xmlns:a16="http://schemas.microsoft.com/office/drawing/2014/main" id="{AE5CC47E-223D-0671-6D6D-324EBB70344C}"/>
              </a:ext>
            </a:extLst>
          </p:cNvPr>
          <p:cNvGraphicFramePr>
            <a:graphicFrameLocks/>
          </p:cNvGraphicFramePr>
          <p:nvPr>
            <p:extLst>
              <p:ext uri="{D42A27DB-BD31-4B8C-83A1-F6EECF244321}">
                <p14:modId xmlns:p14="http://schemas.microsoft.com/office/powerpoint/2010/main" val="2280936815"/>
              </p:ext>
            </p:extLst>
          </p:nvPr>
        </p:nvGraphicFramePr>
        <p:xfrm>
          <a:off x="6089080" y="3366654"/>
          <a:ext cx="5579918" cy="32835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5359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43B001-E362-2087-4061-CF0DD1667B0B}"/>
              </a:ext>
            </a:extLst>
          </p:cNvPr>
          <p:cNvSpPr txBox="1"/>
          <p:nvPr/>
        </p:nvSpPr>
        <p:spPr>
          <a:xfrm>
            <a:off x="540327" y="301336"/>
            <a:ext cx="4956464" cy="923330"/>
          </a:xfrm>
          <a:prstGeom prst="rect">
            <a:avLst/>
          </a:prstGeom>
          <a:noFill/>
        </p:spPr>
        <p:txBody>
          <a:bodyPr wrap="square" rtlCol="0">
            <a:spAutoFit/>
          </a:bodyPr>
          <a:lstStyle/>
          <a:p>
            <a:r>
              <a:rPr lang="en-US" b="1" i="0" dirty="0">
                <a:solidFill>
                  <a:srgbClr val="002060"/>
                </a:solidFill>
                <a:effectLst/>
                <a:latin typeface="Plus Jakarta Sans"/>
              </a:rPr>
              <a:t>Question 18-Are there any regions that have had a notable impact on the overall medal tally?</a:t>
            </a:r>
          </a:p>
          <a:p>
            <a:endParaRPr lang="en-IN" b="1" dirty="0">
              <a:solidFill>
                <a:srgbClr val="002060"/>
              </a:solidFill>
            </a:endParaRPr>
          </a:p>
        </p:txBody>
      </p:sp>
      <p:pic>
        <p:nvPicPr>
          <p:cNvPr id="3" name="Picture 2">
            <a:extLst>
              <a:ext uri="{FF2B5EF4-FFF2-40B4-BE49-F238E27FC236}">
                <a16:creationId xmlns:a16="http://schemas.microsoft.com/office/drawing/2014/main" id="{654543D8-A098-5C5C-FEF8-E26C56500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55" y="1434637"/>
            <a:ext cx="4360718" cy="45713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420390-AD9A-9C85-5F66-DA3833CF284B}"/>
              </a:ext>
            </a:extLst>
          </p:cNvPr>
          <p:cNvSpPr txBox="1"/>
          <p:nvPr/>
        </p:nvSpPr>
        <p:spPr>
          <a:xfrm>
            <a:off x="5808519" y="706580"/>
            <a:ext cx="5621482" cy="2862322"/>
          </a:xfrm>
          <a:prstGeom prst="rect">
            <a:avLst/>
          </a:prstGeom>
          <a:noFill/>
        </p:spPr>
        <p:txBody>
          <a:bodyPr wrap="square" rtlCol="0">
            <a:spAutoFit/>
          </a:bodyPr>
          <a:lstStyle/>
          <a:p>
            <a:r>
              <a:rPr lang="en-US" b="1" dirty="0">
                <a:solidFill>
                  <a:schemeClr val="accent2">
                    <a:lumMod val="75000"/>
                  </a:schemeClr>
                </a:solidFill>
              </a:rPr>
              <a:t>The United States, the United Kingdom, Germany, Japan, Italy, and Russia/Soviet Union emerge as dominant forces in the Olympic Games, with significant contributions across Gold, Silver, and Bronze categories. Their consistent performances highlight excellence in diverse sports disciplines, underlining their prowess on the global stage. These regions have left a lasting impact on the overall medal tally, reflecting their longstanding traditions of athletic achievement and competitive spirit in international sporting events.</a:t>
            </a:r>
            <a:endParaRPr lang="en-IN" b="1" dirty="0">
              <a:solidFill>
                <a:schemeClr val="accent2">
                  <a:lumMod val="75000"/>
                </a:schemeClr>
              </a:solidFill>
            </a:endParaRPr>
          </a:p>
        </p:txBody>
      </p:sp>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E687B228-B81D-444E-F314-B9BABE8AA87E}"/>
                  </a:ext>
                </a:extLst>
              </p:cNvPr>
              <p:cNvGraphicFramePr/>
              <p:nvPr>
                <p:extLst>
                  <p:ext uri="{D42A27DB-BD31-4B8C-83A1-F6EECF244321}">
                    <p14:modId xmlns:p14="http://schemas.microsoft.com/office/powerpoint/2010/main" val="70825699"/>
                  </p:ext>
                </p:extLst>
              </p:nvPr>
            </p:nvGraphicFramePr>
            <p:xfrm>
              <a:off x="6095999" y="3772245"/>
              <a:ext cx="4360718"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hart 6">
                <a:extLst>
                  <a:ext uri="{FF2B5EF4-FFF2-40B4-BE49-F238E27FC236}">
                    <a16:creationId xmlns:a16="http://schemas.microsoft.com/office/drawing/2014/main" id="{E687B228-B81D-444E-F314-B9BABE8AA87E}"/>
                  </a:ext>
                </a:extLst>
              </p:cNvPr>
              <p:cNvPicPr>
                <a:picLocks noGrp="1" noRot="1" noChangeAspect="1" noMove="1" noResize="1" noEditPoints="1" noAdjustHandles="1" noChangeArrowheads="1" noChangeShapeType="1"/>
              </p:cNvPicPr>
              <p:nvPr/>
            </p:nvPicPr>
            <p:blipFill>
              <a:blip r:embed="rId4"/>
              <a:stretch>
                <a:fillRect/>
              </a:stretch>
            </p:blipFill>
            <p:spPr>
              <a:xfrm>
                <a:off x="6095999" y="3772245"/>
                <a:ext cx="4360718" cy="2743200"/>
              </a:xfrm>
              <a:prstGeom prst="rect">
                <a:avLst/>
              </a:prstGeom>
            </p:spPr>
          </p:pic>
        </mc:Fallback>
      </mc:AlternateContent>
    </p:spTree>
    <p:extLst>
      <p:ext uri="{BB962C8B-B14F-4D97-AF65-F5344CB8AC3E}">
        <p14:creationId xmlns:p14="http://schemas.microsoft.com/office/powerpoint/2010/main" val="3694888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63793C-AEB7-5B0F-7B34-89DCBA935E1B}"/>
              </a:ext>
            </a:extLst>
          </p:cNvPr>
          <p:cNvSpPr txBox="1"/>
          <p:nvPr/>
        </p:nvSpPr>
        <p:spPr>
          <a:xfrm>
            <a:off x="1953488" y="2142896"/>
            <a:ext cx="7782791" cy="1200329"/>
          </a:xfrm>
          <a:prstGeom prst="rect">
            <a:avLst/>
          </a:prstGeom>
          <a:noFill/>
        </p:spPr>
        <p:txBody>
          <a:bodyPr wrap="square">
            <a:spAutoFit/>
          </a:bodyPr>
          <a:lstStyle/>
          <a:p>
            <a:r>
              <a:rPr lang="en-IN" sz="7200" dirty="0">
                <a:solidFill>
                  <a:srgbClr val="C00000"/>
                </a:solidFill>
                <a:latin typeface="Algerian" panose="04020705040A02060702" pitchFamily="82" charset="0"/>
              </a:rPr>
              <a:t>Sport Analysis</a:t>
            </a:r>
            <a:endParaRPr lang="en-IN" sz="7200" dirty="0"/>
          </a:p>
        </p:txBody>
      </p:sp>
      <p:sp>
        <p:nvSpPr>
          <p:cNvPr id="6" name="TextBox 5">
            <a:extLst>
              <a:ext uri="{FF2B5EF4-FFF2-40B4-BE49-F238E27FC236}">
                <a16:creationId xmlns:a16="http://schemas.microsoft.com/office/drawing/2014/main" id="{71A8F0D0-9855-40E6-A27D-9DE63D44EF34}"/>
              </a:ext>
            </a:extLst>
          </p:cNvPr>
          <p:cNvSpPr txBox="1"/>
          <p:nvPr/>
        </p:nvSpPr>
        <p:spPr>
          <a:xfrm>
            <a:off x="2732803" y="4177145"/>
            <a:ext cx="6328064" cy="769441"/>
          </a:xfrm>
          <a:prstGeom prst="rect">
            <a:avLst/>
          </a:prstGeom>
          <a:noFill/>
        </p:spPr>
        <p:txBody>
          <a:bodyPr wrap="square" rtlCol="0">
            <a:spAutoFit/>
          </a:bodyPr>
          <a:lstStyle/>
          <a:p>
            <a:pPr algn="ctr"/>
            <a:r>
              <a:rPr lang="en-IN" sz="4400" dirty="0">
                <a:solidFill>
                  <a:srgbClr val="00B050"/>
                </a:solidFill>
                <a:latin typeface="Arial Rounded MT Bold" panose="020F0704030504030204" pitchFamily="34" charset="0"/>
              </a:rPr>
              <a:t>Power BI Questions</a:t>
            </a:r>
          </a:p>
        </p:txBody>
      </p:sp>
      <p:sp>
        <p:nvSpPr>
          <p:cNvPr id="7" name="TextBox 6">
            <a:extLst>
              <a:ext uri="{FF2B5EF4-FFF2-40B4-BE49-F238E27FC236}">
                <a16:creationId xmlns:a16="http://schemas.microsoft.com/office/drawing/2014/main" id="{BF126188-C758-84D7-E155-3A33122CB79E}"/>
              </a:ext>
            </a:extLst>
          </p:cNvPr>
          <p:cNvSpPr txBox="1"/>
          <p:nvPr/>
        </p:nvSpPr>
        <p:spPr>
          <a:xfrm>
            <a:off x="3075710" y="552947"/>
            <a:ext cx="5611091" cy="1200329"/>
          </a:xfrm>
          <a:prstGeom prst="rect">
            <a:avLst/>
          </a:prstGeom>
          <a:noFill/>
        </p:spPr>
        <p:txBody>
          <a:bodyPr wrap="square" rtlCol="0">
            <a:spAutoFit/>
          </a:bodyPr>
          <a:lstStyle/>
          <a:p>
            <a:pPr algn="ctr"/>
            <a:r>
              <a:rPr lang="en-IN" sz="3600" dirty="0">
                <a:solidFill>
                  <a:srgbClr val="0070C0"/>
                </a:solidFill>
                <a:latin typeface="Cooper Black" panose="0208090404030B020404" pitchFamily="18" charset="0"/>
              </a:rPr>
              <a:t>Data Analysis Capstone Project    </a:t>
            </a:r>
          </a:p>
        </p:txBody>
      </p:sp>
    </p:spTree>
    <p:extLst>
      <p:ext uri="{BB962C8B-B14F-4D97-AF65-F5344CB8AC3E}">
        <p14:creationId xmlns:p14="http://schemas.microsoft.com/office/powerpoint/2010/main" val="423035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D4E5B-BEC9-4852-C396-95FC43BA259B}"/>
              </a:ext>
            </a:extLst>
          </p:cNvPr>
          <p:cNvSpPr txBox="1"/>
          <p:nvPr/>
        </p:nvSpPr>
        <p:spPr>
          <a:xfrm>
            <a:off x="355886" y="424978"/>
            <a:ext cx="6094268" cy="646331"/>
          </a:xfrm>
          <a:prstGeom prst="rect">
            <a:avLst/>
          </a:prstGeom>
          <a:noFill/>
        </p:spPr>
        <p:txBody>
          <a:bodyPr wrap="square">
            <a:spAutoFit/>
          </a:bodyPr>
          <a:lstStyle/>
          <a:p>
            <a:pPr algn="l"/>
            <a:r>
              <a:rPr lang="en-US" b="1" dirty="0">
                <a:solidFill>
                  <a:srgbClr val="7030A0"/>
                </a:solidFill>
                <a:latin typeface="Plus Jakarta Sans"/>
              </a:rPr>
              <a:t>Question1-</a:t>
            </a:r>
            <a:r>
              <a:rPr lang="en-US" b="1" i="0" dirty="0">
                <a:solidFill>
                  <a:srgbClr val="7030A0"/>
                </a:solidFill>
                <a:effectLst/>
                <a:latin typeface="Plus Jakarta Sans"/>
              </a:rPr>
              <a:t>How many Olympic Games have been held in each season (Summer vs. Winter)?</a:t>
            </a:r>
          </a:p>
        </p:txBody>
      </p:sp>
      <p:pic>
        <p:nvPicPr>
          <p:cNvPr id="5" name="Picture 4">
            <a:extLst>
              <a:ext uri="{FF2B5EF4-FFF2-40B4-BE49-F238E27FC236}">
                <a16:creationId xmlns:a16="http://schemas.microsoft.com/office/drawing/2014/main" id="{3EE0FB75-0D96-6535-8827-DBCBD803C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98" y="1932709"/>
            <a:ext cx="3626930" cy="3508465"/>
          </a:xfrm>
          <a:prstGeom prst="rect">
            <a:avLst/>
          </a:prstGeom>
        </p:spPr>
      </p:pic>
      <p:sp>
        <p:nvSpPr>
          <p:cNvPr id="7" name="TextBox 6">
            <a:extLst>
              <a:ext uri="{FF2B5EF4-FFF2-40B4-BE49-F238E27FC236}">
                <a16:creationId xmlns:a16="http://schemas.microsoft.com/office/drawing/2014/main" id="{172AD61C-C306-F95D-806D-564369279675}"/>
              </a:ext>
            </a:extLst>
          </p:cNvPr>
          <p:cNvSpPr txBox="1"/>
          <p:nvPr/>
        </p:nvSpPr>
        <p:spPr>
          <a:xfrm>
            <a:off x="5625823" y="1807384"/>
            <a:ext cx="6094268" cy="3139321"/>
          </a:xfrm>
          <a:prstGeom prst="rect">
            <a:avLst/>
          </a:prstGeom>
          <a:noFill/>
        </p:spPr>
        <p:txBody>
          <a:bodyPr wrap="square">
            <a:spAutoFit/>
          </a:bodyPr>
          <a:lstStyle/>
          <a:p>
            <a:r>
              <a:rPr lang="en-US" sz="1800" b="1" dirty="0">
                <a:solidFill>
                  <a:srgbClr val="C00000"/>
                </a:solidFill>
                <a:effectLst/>
                <a:latin typeface="Cambria Math" panose="02040503050406030204" pitchFamily="18" charset="0"/>
              </a:rPr>
              <a:t>conclusion :- After looking at all the data, it's clear that there are more events in the Summer Olympics than in the Winter Olympics. We found 29 events in the Summer and only 22 in the Winter. This means the Summer Olympics have more sports and activities for athletes to compete in.</a:t>
            </a:r>
            <a:endParaRPr lang="en-US" dirty="0">
              <a:solidFill>
                <a:srgbClr val="C00000"/>
              </a:solidFill>
              <a:effectLst/>
            </a:endParaRPr>
          </a:p>
          <a:p>
            <a:r>
              <a:rPr lang="en-US" sz="1800" b="1" dirty="0">
                <a:solidFill>
                  <a:srgbClr val="C00000"/>
                </a:solidFill>
                <a:effectLst/>
                <a:latin typeface="Cambria Math" panose="02040503050406030204" pitchFamily="18" charset="0"/>
              </a:rPr>
              <a:t>When we compare, the Summer Olympics make up about 57% of all events, while the Winter Olympics make up about 43%. This shows that the Summer Olympics are much bigger and have more</a:t>
            </a:r>
            <a:endParaRPr lang="en-US" dirty="0">
              <a:solidFill>
                <a:srgbClr val="C00000"/>
              </a:solidFill>
              <a:effectLst/>
            </a:endParaRPr>
          </a:p>
          <a:p>
            <a:br>
              <a:rPr lang="en-US" dirty="0">
                <a:solidFill>
                  <a:srgbClr val="C00000"/>
                </a:solidFill>
                <a:effectLst/>
              </a:rPr>
            </a:br>
            <a:endParaRPr lang="en-IN" dirty="0">
              <a:solidFill>
                <a:srgbClr val="C00000"/>
              </a:solidFill>
            </a:endParaRPr>
          </a:p>
        </p:txBody>
      </p:sp>
    </p:spTree>
    <p:extLst>
      <p:ext uri="{BB962C8B-B14F-4D97-AF65-F5344CB8AC3E}">
        <p14:creationId xmlns:p14="http://schemas.microsoft.com/office/powerpoint/2010/main" val="11809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FA5035-16E2-DBB0-6A33-B08FD9305CF8}"/>
              </a:ext>
            </a:extLst>
          </p:cNvPr>
          <p:cNvSpPr txBox="1"/>
          <p:nvPr/>
        </p:nvSpPr>
        <p:spPr>
          <a:xfrm>
            <a:off x="272760" y="428397"/>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2-What is the distribution of games across different decades?</a:t>
            </a:r>
          </a:p>
        </p:txBody>
      </p:sp>
      <p:pic>
        <p:nvPicPr>
          <p:cNvPr id="7" name="Picture 6">
            <a:extLst>
              <a:ext uri="{FF2B5EF4-FFF2-40B4-BE49-F238E27FC236}">
                <a16:creationId xmlns:a16="http://schemas.microsoft.com/office/drawing/2014/main" id="{67737ABC-8F51-E6F7-CA6B-C832762FA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0" y="2243597"/>
            <a:ext cx="6319304" cy="3845476"/>
          </a:xfrm>
          <a:prstGeom prst="rect">
            <a:avLst/>
          </a:prstGeom>
        </p:spPr>
      </p:pic>
      <p:sp>
        <p:nvSpPr>
          <p:cNvPr id="9" name="TextBox 8">
            <a:extLst>
              <a:ext uri="{FF2B5EF4-FFF2-40B4-BE49-F238E27FC236}">
                <a16:creationId xmlns:a16="http://schemas.microsoft.com/office/drawing/2014/main" id="{12752CD0-6E15-2FCE-3939-F012C5B95A3B}"/>
              </a:ext>
            </a:extLst>
          </p:cNvPr>
          <p:cNvSpPr txBox="1"/>
          <p:nvPr/>
        </p:nvSpPr>
        <p:spPr>
          <a:xfrm>
            <a:off x="6827693" y="751562"/>
            <a:ext cx="5091547" cy="3970318"/>
          </a:xfrm>
          <a:prstGeom prst="rect">
            <a:avLst/>
          </a:prstGeom>
          <a:noFill/>
        </p:spPr>
        <p:txBody>
          <a:bodyPr wrap="square">
            <a:spAutoFit/>
          </a:bodyPr>
          <a:lstStyle/>
          <a:p>
            <a:r>
              <a:rPr lang="en-US" sz="1800" b="1" dirty="0">
                <a:solidFill>
                  <a:srgbClr val="C00000"/>
                </a:solidFill>
                <a:effectLst/>
                <a:latin typeface="Cambria Math" panose="02040503050406030204" pitchFamily="18" charset="0"/>
              </a:rPr>
              <a:t>Analyzing the Olympic Games distribution by decade reveals distinct peaks, notably in the 1960s and 1980s. These decades stand out for hosting a significant number of games, indicative of heightened global participation and sporting fervor. The prominence of these periods underscores their pivotal role in shaping the international sporting landscape. The surge in Olympic activity during the 1960s and 1980s reflects a period of increased cultural exchange and athletic achievement on a global scale. This trend highlights the enduring appeal and significance of the Olympics in fostering unity and competition across nations.</a:t>
            </a:r>
            <a:endParaRPr lang="en-US" dirty="0">
              <a:solidFill>
                <a:srgbClr val="C00000"/>
              </a:solidFill>
              <a:effectLst/>
            </a:endParaRPr>
          </a:p>
        </p:txBody>
      </p:sp>
    </p:spTree>
    <p:extLst>
      <p:ext uri="{BB962C8B-B14F-4D97-AF65-F5344CB8AC3E}">
        <p14:creationId xmlns:p14="http://schemas.microsoft.com/office/powerpoint/2010/main" val="100913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0A61A-8074-DB7B-7326-32A17000338B}"/>
              </a:ext>
            </a:extLst>
          </p:cNvPr>
          <p:cNvSpPr txBox="1"/>
          <p:nvPr/>
        </p:nvSpPr>
        <p:spPr>
          <a:xfrm>
            <a:off x="155866" y="1007909"/>
            <a:ext cx="5406736" cy="984885"/>
          </a:xfrm>
          <a:prstGeom prst="rect">
            <a:avLst/>
          </a:prstGeom>
          <a:noFill/>
        </p:spPr>
        <p:txBody>
          <a:bodyPr wrap="square" rtlCol="0">
            <a:spAutoFit/>
          </a:bodyPr>
          <a:lstStyle/>
          <a:p>
            <a:r>
              <a:rPr lang="en-US" sz="2000" b="1" i="0" dirty="0">
                <a:solidFill>
                  <a:srgbClr val="002060"/>
                </a:solidFill>
                <a:effectLst/>
                <a:latin typeface="Plus Jakarta Sans"/>
              </a:rPr>
              <a:t>Question 1 -</a:t>
            </a:r>
            <a:r>
              <a:rPr lang="en-US" sz="2000" b="1" dirty="0">
                <a:solidFill>
                  <a:srgbClr val="002060"/>
                </a:solidFill>
                <a:latin typeface="Plus Jakarta Sans"/>
              </a:rPr>
              <a:t> </a:t>
            </a:r>
            <a:r>
              <a:rPr lang="en-US" sz="2000" b="1" i="0" dirty="0">
                <a:solidFill>
                  <a:srgbClr val="002060"/>
                </a:solidFill>
                <a:effectLst/>
                <a:latin typeface="Plus Jakarta Sans"/>
              </a:rPr>
              <a:t>Are there any trends or patterns in the frequency of hosting Olympic Games?</a:t>
            </a:r>
          </a:p>
          <a:p>
            <a:endParaRPr lang="en-IN" dirty="0"/>
          </a:p>
        </p:txBody>
      </p:sp>
      <p:pic>
        <p:nvPicPr>
          <p:cNvPr id="7" name="Picture 6">
            <a:extLst>
              <a:ext uri="{FF2B5EF4-FFF2-40B4-BE49-F238E27FC236}">
                <a16:creationId xmlns:a16="http://schemas.microsoft.com/office/drawing/2014/main" id="{732EE2FE-6A55-AEAC-A0EC-75B18239E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 y="2512525"/>
            <a:ext cx="4831080" cy="26517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DFA6D6C-AB92-04AA-6810-B2E207FF2C2A}"/>
              </a:ext>
            </a:extLst>
          </p:cNvPr>
          <p:cNvSpPr txBox="1"/>
          <p:nvPr/>
        </p:nvSpPr>
        <p:spPr>
          <a:xfrm>
            <a:off x="6754092" y="1267687"/>
            <a:ext cx="4987635" cy="1754326"/>
          </a:xfrm>
          <a:prstGeom prst="rect">
            <a:avLst/>
          </a:prstGeom>
          <a:noFill/>
        </p:spPr>
        <p:txBody>
          <a:bodyPr wrap="square" rtlCol="0">
            <a:spAutoFit/>
          </a:bodyPr>
          <a:lstStyle/>
          <a:p>
            <a:r>
              <a:rPr lang="en-US" b="1" dirty="0">
                <a:solidFill>
                  <a:schemeClr val="accent2">
                    <a:lumMod val="75000"/>
                  </a:schemeClr>
                </a:solidFill>
              </a:rPr>
              <a:t> The frequency of hosting Olympic Games shows a balance between continuity (with some cities hosting multiple times) and rotation (with a variety of host cities over time), reflecting the diverse and evolving nature of the Olympic movement.</a:t>
            </a:r>
            <a:endParaRPr lang="en-IN" b="1" dirty="0">
              <a:solidFill>
                <a:schemeClr val="accent2">
                  <a:lumMod val="75000"/>
                </a:schemeClr>
              </a:solidFill>
            </a:endParaRPr>
          </a:p>
        </p:txBody>
      </p:sp>
      <p:graphicFrame>
        <p:nvGraphicFramePr>
          <p:cNvPr id="13" name="Chart 12">
            <a:extLst>
              <a:ext uri="{FF2B5EF4-FFF2-40B4-BE49-F238E27FC236}">
                <a16:creationId xmlns:a16="http://schemas.microsoft.com/office/drawing/2014/main" id="{8350A268-31BC-446E-171B-B53330D58D70}"/>
              </a:ext>
            </a:extLst>
          </p:cNvPr>
          <p:cNvGraphicFramePr>
            <a:graphicFrameLocks/>
          </p:cNvGraphicFramePr>
          <p:nvPr>
            <p:extLst>
              <p:ext uri="{D42A27DB-BD31-4B8C-83A1-F6EECF244321}">
                <p14:modId xmlns:p14="http://schemas.microsoft.com/office/powerpoint/2010/main" val="2204302308"/>
              </p:ext>
            </p:extLst>
          </p:nvPr>
        </p:nvGraphicFramePr>
        <p:xfrm>
          <a:off x="6803279" y="3262744"/>
          <a:ext cx="4861560" cy="32935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3237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28068-B2AE-66EE-E356-13194012CF82}"/>
              </a:ext>
            </a:extLst>
          </p:cNvPr>
          <p:cNvSpPr txBox="1"/>
          <p:nvPr/>
        </p:nvSpPr>
        <p:spPr>
          <a:xfrm>
            <a:off x="397450" y="355657"/>
            <a:ext cx="6094268" cy="369332"/>
          </a:xfrm>
          <a:prstGeom prst="rect">
            <a:avLst/>
          </a:prstGeom>
          <a:noFill/>
        </p:spPr>
        <p:txBody>
          <a:bodyPr wrap="square">
            <a:spAutoFit/>
          </a:bodyPr>
          <a:lstStyle/>
          <a:p>
            <a:pPr algn="l"/>
            <a:r>
              <a:rPr lang="en-US" b="1" i="0" dirty="0">
                <a:solidFill>
                  <a:srgbClr val="7030A0"/>
                </a:solidFill>
                <a:effectLst/>
                <a:latin typeface="Plus Jakarta Sans"/>
              </a:rPr>
              <a:t>Que 3-Which cities have hosted the most Olympic Games?</a:t>
            </a:r>
          </a:p>
        </p:txBody>
      </p:sp>
      <p:pic>
        <p:nvPicPr>
          <p:cNvPr id="5" name="Picture 4">
            <a:extLst>
              <a:ext uri="{FF2B5EF4-FFF2-40B4-BE49-F238E27FC236}">
                <a16:creationId xmlns:a16="http://schemas.microsoft.com/office/drawing/2014/main" id="{1E43ECDA-F3B0-0728-DEFA-BA2BFD2B6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20" y="1610591"/>
            <a:ext cx="4855516" cy="4727864"/>
          </a:xfrm>
          <a:prstGeom prst="rect">
            <a:avLst/>
          </a:prstGeom>
        </p:spPr>
      </p:pic>
      <p:sp>
        <p:nvSpPr>
          <p:cNvPr id="7" name="TextBox 6">
            <a:extLst>
              <a:ext uri="{FF2B5EF4-FFF2-40B4-BE49-F238E27FC236}">
                <a16:creationId xmlns:a16="http://schemas.microsoft.com/office/drawing/2014/main" id="{83CB6C02-1CFD-7F74-27FD-F7ABB2E16FD1}"/>
              </a:ext>
            </a:extLst>
          </p:cNvPr>
          <p:cNvSpPr txBox="1"/>
          <p:nvPr/>
        </p:nvSpPr>
        <p:spPr>
          <a:xfrm>
            <a:off x="5870864" y="854839"/>
            <a:ext cx="5982566" cy="3139321"/>
          </a:xfrm>
          <a:prstGeom prst="rect">
            <a:avLst/>
          </a:prstGeom>
          <a:noFill/>
        </p:spPr>
        <p:txBody>
          <a:bodyPr wrap="square">
            <a:spAutoFit/>
          </a:bodyPr>
          <a:lstStyle/>
          <a:p>
            <a:pPr algn="l"/>
            <a:r>
              <a:rPr lang="en-US" sz="1800" b="1" i="0" dirty="0">
                <a:solidFill>
                  <a:srgbClr val="C00000"/>
                </a:solidFill>
                <a:effectLst/>
                <a:latin typeface="Cambria Math" panose="02040503050406030204" pitchFamily="18" charset="0"/>
              </a:rPr>
              <a:t>In summary, our analysis indicates that London and Athens share the distinction of hosting three Olympic Games each, leading the tally. Paris trails closely with an equal number of games. Examining all 42 city names, we note a range in the count of Olympic events, spanning from 1 to 3. This highlights the diverse distribution of Olympic festivities across various cities, showcasing the global appeal and inclusivity of the Games. These insights underscore the importance of these cities in the Olympic narrative and their representation of diverse cultural landscapes in the international sports arena.</a:t>
            </a:r>
            <a:endParaRPr lang="en-US" b="1" i="0" dirty="0">
              <a:solidFill>
                <a:srgbClr val="C00000"/>
              </a:solidFill>
              <a:effectLst/>
              <a:latin typeface="Segoe UI" panose="020B0502040204020203" pitchFamily="34" charset="0"/>
            </a:endParaRPr>
          </a:p>
        </p:txBody>
      </p:sp>
    </p:spTree>
    <p:extLst>
      <p:ext uri="{BB962C8B-B14F-4D97-AF65-F5344CB8AC3E}">
        <p14:creationId xmlns:p14="http://schemas.microsoft.com/office/powerpoint/2010/main" val="4137297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5633DA-02E1-78F1-882F-894F693FA65B}"/>
              </a:ext>
            </a:extLst>
          </p:cNvPr>
          <p:cNvSpPr txBox="1"/>
          <p:nvPr/>
        </p:nvSpPr>
        <p:spPr>
          <a:xfrm>
            <a:off x="148071" y="196380"/>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4 - What is the distribution of sports between Summer and Winter Olympics?</a:t>
            </a:r>
          </a:p>
        </p:txBody>
      </p:sp>
      <p:pic>
        <p:nvPicPr>
          <p:cNvPr id="5" name="Picture 4">
            <a:extLst>
              <a:ext uri="{FF2B5EF4-FFF2-40B4-BE49-F238E27FC236}">
                <a16:creationId xmlns:a16="http://schemas.microsoft.com/office/drawing/2014/main" id="{2277C72B-4CC8-4F1B-9FBF-C54DEFCCB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28" y="2035769"/>
            <a:ext cx="3952507" cy="3918222"/>
          </a:xfrm>
          <a:prstGeom prst="rect">
            <a:avLst/>
          </a:prstGeom>
        </p:spPr>
      </p:pic>
      <p:sp>
        <p:nvSpPr>
          <p:cNvPr id="7" name="TextBox 6">
            <a:extLst>
              <a:ext uri="{FF2B5EF4-FFF2-40B4-BE49-F238E27FC236}">
                <a16:creationId xmlns:a16="http://schemas.microsoft.com/office/drawing/2014/main" id="{9E6D73B2-85D8-97C2-A760-1465158CEBDF}"/>
              </a:ext>
            </a:extLst>
          </p:cNvPr>
          <p:cNvSpPr txBox="1"/>
          <p:nvPr/>
        </p:nvSpPr>
        <p:spPr>
          <a:xfrm>
            <a:off x="5551343" y="842711"/>
            <a:ext cx="6094268" cy="3416320"/>
          </a:xfrm>
          <a:prstGeom prst="rect">
            <a:avLst/>
          </a:prstGeom>
          <a:noFill/>
        </p:spPr>
        <p:txBody>
          <a:bodyPr wrap="square">
            <a:spAutoFit/>
          </a:bodyPr>
          <a:lstStyle/>
          <a:p>
            <a:pPr algn="l"/>
            <a:r>
              <a:rPr lang="en-US" b="1" dirty="0">
                <a:solidFill>
                  <a:srgbClr val="C00000"/>
                </a:solidFill>
                <a:latin typeface="Cambria Math" panose="02040503050406030204" pitchFamily="18" charset="0"/>
              </a:rPr>
              <a:t>O</a:t>
            </a:r>
            <a:r>
              <a:rPr lang="en-US" sz="1800" b="1" i="0" dirty="0">
                <a:solidFill>
                  <a:srgbClr val="C00000"/>
                </a:solidFill>
                <a:effectLst/>
                <a:latin typeface="Cambria Math" panose="02040503050406030204" pitchFamily="18" charset="0"/>
              </a:rPr>
              <a:t>ur examination reveals a stark contrast between the Summer and Winter Olympics in terms of the diversity of sports. With 41 sport IDs attributed to the Summer season compared to 25 for the Winter season, the Summer Olympics clearly encompass a broader range of athletic disciplines. The dominance of the Summer season, representing 62.12% of the total sport IDs, underscores its significance as the primary showcase for a multitude of sports on the Olympic stage. This disparity emphasizes the distinct character of each season within the Olympic movement and reflects the diverse interests and preferences of athletes and spectators worldwide.</a:t>
            </a:r>
            <a:endParaRPr lang="en-US" b="0" i="0" dirty="0">
              <a:solidFill>
                <a:srgbClr val="C00000"/>
              </a:solidFill>
              <a:effectLst/>
              <a:latin typeface="Segoe UI" panose="020B0502040204020203" pitchFamily="34" charset="0"/>
            </a:endParaRPr>
          </a:p>
        </p:txBody>
      </p:sp>
    </p:spTree>
    <p:extLst>
      <p:ext uri="{BB962C8B-B14F-4D97-AF65-F5344CB8AC3E}">
        <p14:creationId xmlns:p14="http://schemas.microsoft.com/office/powerpoint/2010/main" val="2067831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4FDC5A-B79B-0EDE-D04E-1C17057D8D85}"/>
              </a:ext>
            </a:extLst>
          </p:cNvPr>
          <p:cNvSpPr txBox="1"/>
          <p:nvPr/>
        </p:nvSpPr>
        <p:spPr>
          <a:xfrm>
            <a:off x="96116" y="134035"/>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5 - Which sports have the highest number of events in the Olympics?</a:t>
            </a:r>
          </a:p>
        </p:txBody>
      </p:sp>
      <p:pic>
        <p:nvPicPr>
          <p:cNvPr id="5" name="Picture 4">
            <a:extLst>
              <a:ext uri="{FF2B5EF4-FFF2-40B4-BE49-F238E27FC236}">
                <a16:creationId xmlns:a16="http://schemas.microsoft.com/office/drawing/2014/main" id="{EF43916D-1BF0-CF7B-CCB9-5583BAD4D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16" y="1237400"/>
            <a:ext cx="4226502" cy="5194573"/>
          </a:xfrm>
          <a:prstGeom prst="rect">
            <a:avLst/>
          </a:prstGeom>
        </p:spPr>
      </p:pic>
      <p:sp>
        <p:nvSpPr>
          <p:cNvPr id="7" name="TextBox 6">
            <a:extLst>
              <a:ext uri="{FF2B5EF4-FFF2-40B4-BE49-F238E27FC236}">
                <a16:creationId xmlns:a16="http://schemas.microsoft.com/office/drawing/2014/main" id="{07BA29CB-24FE-B8C3-AB02-239584043CB3}"/>
              </a:ext>
            </a:extLst>
          </p:cNvPr>
          <p:cNvSpPr txBox="1"/>
          <p:nvPr/>
        </p:nvSpPr>
        <p:spPr>
          <a:xfrm>
            <a:off x="5291570" y="955193"/>
            <a:ext cx="6094268" cy="2308324"/>
          </a:xfrm>
          <a:prstGeom prst="rect">
            <a:avLst/>
          </a:prstGeom>
          <a:noFill/>
        </p:spPr>
        <p:txBody>
          <a:bodyPr wrap="square">
            <a:spAutoFit/>
          </a:bodyPr>
          <a:lstStyle/>
          <a:p>
            <a:r>
              <a:rPr lang="en-US" sz="1800" b="1" i="0" dirty="0">
                <a:solidFill>
                  <a:srgbClr val="C00000"/>
                </a:solidFill>
                <a:effectLst/>
                <a:latin typeface="Cambria Math" panose="02040503050406030204" pitchFamily="18" charset="0"/>
              </a:rPr>
              <a:t>In the Olympics, Athletics and Shooting have the most events, each having 83. Swimming comes next with 54 events, and Cycling follows with 44. These sports are popular and have lots of different activities. Other sports like Sailing, Wrestling, Art Competitions, Canoeing, and Gymnastics are also important for athletes. They all bring different skills and excitement to the Olympics, making it a fun and diverse event for everyone to enjoy.</a:t>
            </a:r>
            <a:endParaRPr lang="en-US" b="0" i="0" dirty="0">
              <a:solidFill>
                <a:srgbClr val="C00000"/>
              </a:solidFill>
              <a:effectLst/>
              <a:latin typeface="Segoe UI" panose="020B0502040204020203" pitchFamily="34" charset="0"/>
            </a:endParaRPr>
          </a:p>
        </p:txBody>
      </p:sp>
    </p:spTree>
    <p:extLst>
      <p:ext uri="{BB962C8B-B14F-4D97-AF65-F5344CB8AC3E}">
        <p14:creationId xmlns:p14="http://schemas.microsoft.com/office/powerpoint/2010/main" val="210526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8DE14-34E6-A7C5-3D68-F561503A0297}"/>
              </a:ext>
            </a:extLst>
          </p:cNvPr>
          <p:cNvSpPr txBox="1"/>
          <p:nvPr/>
        </p:nvSpPr>
        <p:spPr>
          <a:xfrm>
            <a:off x="189634" y="251752"/>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6 - How has the participation in each sport evolved over time?</a:t>
            </a:r>
          </a:p>
        </p:txBody>
      </p:sp>
      <p:pic>
        <p:nvPicPr>
          <p:cNvPr id="5" name="Picture 4">
            <a:extLst>
              <a:ext uri="{FF2B5EF4-FFF2-40B4-BE49-F238E27FC236}">
                <a16:creationId xmlns:a16="http://schemas.microsoft.com/office/drawing/2014/main" id="{FEB12B83-BDFF-9A4F-D629-14E3BDADC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34" y="1436197"/>
            <a:ext cx="4091162" cy="4941451"/>
          </a:xfrm>
          <a:prstGeom prst="rect">
            <a:avLst/>
          </a:prstGeom>
        </p:spPr>
      </p:pic>
      <p:sp>
        <p:nvSpPr>
          <p:cNvPr id="7" name="TextBox 6">
            <a:extLst>
              <a:ext uri="{FF2B5EF4-FFF2-40B4-BE49-F238E27FC236}">
                <a16:creationId xmlns:a16="http://schemas.microsoft.com/office/drawing/2014/main" id="{95BB097B-7A8C-4018-AF3F-3D49B188BBAB}"/>
              </a:ext>
            </a:extLst>
          </p:cNvPr>
          <p:cNvSpPr txBox="1"/>
          <p:nvPr/>
        </p:nvSpPr>
        <p:spPr>
          <a:xfrm>
            <a:off x="5908098" y="1132114"/>
            <a:ext cx="6094268" cy="2862322"/>
          </a:xfrm>
          <a:prstGeom prst="rect">
            <a:avLst/>
          </a:prstGeom>
          <a:noFill/>
        </p:spPr>
        <p:txBody>
          <a:bodyPr wrap="square">
            <a:spAutoFit/>
          </a:bodyPr>
          <a:lstStyle/>
          <a:p>
            <a:r>
              <a:rPr lang="en-US" sz="1800" b="1" dirty="0">
                <a:solidFill>
                  <a:srgbClr val="C00000"/>
                </a:solidFill>
                <a:effectLst/>
                <a:latin typeface="Cambria Math" panose="02040503050406030204" pitchFamily="18" charset="0"/>
              </a:rPr>
              <a:t>The data indicates consistent participation in each sport, with one competitor representing each sport annually across the listed years. However, this representation is limited and may not accurately reflect actual participation levels. While the pattern remains uniform over the years, the data lacks depth in understanding the evolution of participation in each sport. Further analysis with comprehensive data showing the number of participants in each sport across multiple years is necessary to gain a more accurate understanding of participation trends over time.</a:t>
            </a:r>
            <a:endParaRPr lang="en-US" dirty="0">
              <a:solidFill>
                <a:srgbClr val="C00000"/>
              </a:solidFill>
              <a:effectLst/>
            </a:endParaRPr>
          </a:p>
        </p:txBody>
      </p:sp>
    </p:spTree>
    <p:extLst>
      <p:ext uri="{BB962C8B-B14F-4D97-AF65-F5344CB8AC3E}">
        <p14:creationId xmlns:p14="http://schemas.microsoft.com/office/powerpoint/2010/main" val="333539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9EE9A-5387-0865-BD89-0F448443AB38}"/>
              </a:ext>
            </a:extLst>
          </p:cNvPr>
          <p:cNvSpPr txBox="1"/>
          <p:nvPr/>
        </p:nvSpPr>
        <p:spPr>
          <a:xfrm>
            <a:off x="189634" y="210189"/>
            <a:ext cx="6094268" cy="369332"/>
          </a:xfrm>
          <a:prstGeom prst="rect">
            <a:avLst/>
          </a:prstGeom>
          <a:noFill/>
        </p:spPr>
        <p:txBody>
          <a:bodyPr wrap="square">
            <a:spAutoFit/>
          </a:bodyPr>
          <a:lstStyle/>
          <a:p>
            <a:pPr algn="l"/>
            <a:r>
              <a:rPr lang="en-US" b="1" i="0" dirty="0">
                <a:solidFill>
                  <a:srgbClr val="7030A0"/>
                </a:solidFill>
                <a:effectLst/>
                <a:latin typeface="Plus Jakarta Sans"/>
              </a:rPr>
              <a:t>Question 7 - How many events are there in each sport?</a:t>
            </a:r>
          </a:p>
        </p:txBody>
      </p:sp>
      <p:pic>
        <p:nvPicPr>
          <p:cNvPr id="5" name="Picture 4">
            <a:extLst>
              <a:ext uri="{FF2B5EF4-FFF2-40B4-BE49-F238E27FC236}">
                <a16:creationId xmlns:a16="http://schemas.microsoft.com/office/drawing/2014/main" id="{B68CCC0B-8562-ECF3-7486-B60D6739ECC0}"/>
              </a:ext>
            </a:extLst>
          </p:cNvPr>
          <p:cNvPicPr>
            <a:picLocks noChangeAspect="1"/>
          </p:cNvPicPr>
          <p:nvPr/>
        </p:nvPicPr>
        <p:blipFill>
          <a:blip r:embed="rId2"/>
          <a:stretch>
            <a:fillRect/>
          </a:stretch>
        </p:blipFill>
        <p:spPr>
          <a:xfrm>
            <a:off x="189633" y="1340428"/>
            <a:ext cx="3706958" cy="4987636"/>
          </a:xfrm>
          <a:prstGeom prst="rect">
            <a:avLst/>
          </a:prstGeom>
        </p:spPr>
      </p:pic>
      <p:sp>
        <p:nvSpPr>
          <p:cNvPr id="7" name="TextBox 6">
            <a:extLst>
              <a:ext uri="{FF2B5EF4-FFF2-40B4-BE49-F238E27FC236}">
                <a16:creationId xmlns:a16="http://schemas.microsoft.com/office/drawing/2014/main" id="{542094DF-F22F-3842-5C59-B6258A49946D}"/>
              </a:ext>
            </a:extLst>
          </p:cNvPr>
          <p:cNvSpPr txBox="1"/>
          <p:nvPr/>
        </p:nvSpPr>
        <p:spPr>
          <a:xfrm>
            <a:off x="5551343" y="1007286"/>
            <a:ext cx="6094268" cy="3139321"/>
          </a:xfrm>
          <a:prstGeom prst="rect">
            <a:avLst/>
          </a:prstGeom>
          <a:noFill/>
        </p:spPr>
        <p:txBody>
          <a:bodyPr wrap="square">
            <a:spAutoFit/>
          </a:bodyPr>
          <a:lstStyle/>
          <a:p>
            <a:pPr algn="l"/>
            <a:r>
              <a:rPr lang="en-US" sz="1800" b="1" i="0" dirty="0">
                <a:solidFill>
                  <a:srgbClr val="C00000"/>
                </a:solidFill>
                <a:effectLst/>
                <a:latin typeface="Cambria Math" panose="02040503050406030204" pitchFamily="18" charset="0"/>
              </a:rPr>
              <a:t>In conclusion, the diversity and popularity of sports in the Olympics are evident through the multitude of events offered. Athletics and Shooting lead the pack with 83 events each, showcasing their widespread appeal. Swimming and Cycling follow closely behind, adding further variety to the Olympic program. Additionally, sports such as Sailing, Wrestling, Art Competitions, Canoeing, and Gymnastics provide significant platforms for athletes to demonstrate their skills and passion. Together, these sports contribute to the rich tapestry of the Olympic Games, uniting athletes and fans from around the world in the spirit of competition and camaraderie.</a:t>
            </a:r>
            <a:endParaRPr lang="en-US" b="0" i="0" dirty="0">
              <a:solidFill>
                <a:srgbClr val="C00000"/>
              </a:solidFill>
              <a:effectLst/>
              <a:latin typeface="Segoe UI" panose="020B0502040204020203" pitchFamily="34" charset="0"/>
            </a:endParaRPr>
          </a:p>
        </p:txBody>
      </p:sp>
    </p:spTree>
    <p:extLst>
      <p:ext uri="{BB962C8B-B14F-4D97-AF65-F5344CB8AC3E}">
        <p14:creationId xmlns:p14="http://schemas.microsoft.com/office/powerpoint/2010/main" val="3655021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4E8F1-5B72-8E52-7EB3-2EE416D9270D}"/>
              </a:ext>
            </a:extLst>
          </p:cNvPr>
          <p:cNvSpPr txBox="1"/>
          <p:nvPr/>
        </p:nvSpPr>
        <p:spPr>
          <a:xfrm>
            <a:off x="137680" y="134035"/>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8 - What is the distribution of events by gender (Men, Women, Mixed)?</a:t>
            </a:r>
          </a:p>
        </p:txBody>
      </p:sp>
      <p:pic>
        <p:nvPicPr>
          <p:cNvPr id="5" name="Picture 4">
            <a:extLst>
              <a:ext uri="{FF2B5EF4-FFF2-40B4-BE49-F238E27FC236}">
                <a16:creationId xmlns:a16="http://schemas.microsoft.com/office/drawing/2014/main" id="{8A056A56-8910-D028-AECD-A19820299866}"/>
              </a:ext>
            </a:extLst>
          </p:cNvPr>
          <p:cNvPicPr>
            <a:picLocks noChangeAspect="1"/>
          </p:cNvPicPr>
          <p:nvPr/>
        </p:nvPicPr>
        <p:blipFill>
          <a:blip r:embed="rId2"/>
          <a:stretch>
            <a:fillRect/>
          </a:stretch>
        </p:blipFill>
        <p:spPr>
          <a:xfrm>
            <a:off x="293542" y="1527465"/>
            <a:ext cx="4444711" cy="4623180"/>
          </a:xfrm>
          <a:prstGeom prst="rect">
            <a:avLst/>
          </a:prstGeom>
        </p:spPr>
      </p:pic>
      <p:sp>
        <p:nvSpPr>
          <p:cNvPr id="7" name="TextBox 6">
            <a:extLst>
              <a:ext uri="{FF2B5EF4-FFF2-40B4-BE49-F238E27FC236}">
                <a16:creationId xmlns:a16="http://schemas.microsoft.com/office/drawing/2014/main" id="{7EB6BCC2-45CB-1ECF-0BCA-B486F27C8068}"/>
              </a:ext>
            </a:extLst>
          </p:cNvPr>
          <p:cNvSpPr txBox="1"/>
          <p:nvPr/>
        </p:nvSpPr>
        <p:spPr>
          <a:xfrm>
            <a:off x="5561734" y="1187210"/>
            <a:ext cx="6094268" cy="2031325"/>
          </a:xfrm>
          <a:prstGeom prst="rect">
            <a:avLst/>
          </a:prstGeom>
          <a:noFill/>
        </p:spPr>
        <p:txBody>
          <a:bodyPr wrap="square">
            <a:spAutoFit/>
          </a:bodyPr>
          <a:lstStyle/>
          <a:p>
            <a:pPr algn="l"/>
            <a:r>
              <a:rPr lang="en-US" sz="1800" b="1" i="0" dirty="0">
                <a:solidFill>
                  <a:srgbClr val="C00000"/>
                </a:solidFill>
                <a:effectLst/>
                <a:latin typeface="Cambria Math" panose="02040503050406030204" pitchFamily="18" charset="0"/>
              </a:rPr>
              <a:t>In conclusion, the dataset demonstrates a clear discrepancy in the number of event names between genders. With males comprising 622 events compared to females' 135, they represent approximately 82.17% of the total count. This disparity underscores the importance of addressing gender balance and inclusivity in Olympic events to ensure equitable representation for all athletes.</a:t>
            </a:r>
            <a:endParaRPr lang="en-US" b="0" i="0" dirty="0">
              <a:solidFill>
                <a:srgbClr val="C00000"/>
              </a:solidFill>
              <a:effectLst/>
              <a:latin typeface="Segoe UI" panose="020B0502040204020203" pitchFamily="34" charset="0"/>
            </a:endParaRPr>
          </a:p>
        </p:txBody>
      </p:sp>
    </p:spTree>
    <p:extLst>
      <p:ext uri="{BB962C8B-B14F-4D97-AF65-F5344CB8AC3E}">
        <p14:creationId xmlns:p14="http://schemas.microsoft.com/office/powerpoint/2010/main" val="32366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1A16C-9C86-AC85-7741-D398F6D97F39}"/>
              </a:ext>
            </a:extLst>
          </p:cNvPr>
          <p:cNvSpPr txBox="1"/>
          <p:nvPr/>
        </p:nvSpPr>
        <p:spPr>
          <a:xfrm>
            <a:off x="158461" y="179016"/>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9 - How has the number of events changed over time?</a:t>
            </a:r>
          </a:p>
        </p:txBody>
      </p:sp>
      <p:pic>
        <p:nvPicPr>
          <p:cNvPr id="5" name="Picture 4">
            <a:extLst>
              <a:ext uri="{FF2B5EF4-FFF2-40B4-BE49-F238E27FC236}">
                <a16:creationId xmlns:a16="http://schemas.microsoft.com/office/drawing/2014/main" id="{36196A3F-1C7E-2403-E7B7-81967717B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61" y="2010827"/>
            <a:ext cx="5937539" cy="4223718"/>
          </a:xfrm>
          <a:prstGeom prst="rect">
            <a:avLst/>
          </a:prstGeom>
        </p:spPr>
      </p:pic>
      <p:pic>
        <p:nvPicPr>
          <p:cNvPr id="7" name="Picture 6">
            <a:extLst>
              <a:ext uri="{FF2B5EF4-FFF2-40B4-BE49-F238E27FC236}">
                <a16:creationId xmlns:a16="http://schemas.microsoft.com/office/drawing/2014/main" id="{9BA5E600-31FD-B19F-372C-4694A16CC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129" y="3072925"/>
            <a:ext cx="3433273" cy="3462956"/>
          </a:xfrm>
          <a:prstGeom prst="rect">
            <a:avLst/>
          </a:prstGeom>
        </p:spPr>
      </p:pic>
      <p:sp>
        <p:nvSpPr>
          <p:cNvPr id="9" name="TextBox 8">
            <a:extLst>
              <a:ext uri="{FF2B5EF4-FFF2-40B4-BE49-F238E27FC236}">
                <a16:creationId xmlns:a16="http://schemas.microsoft.com/office/drawing/2014/main" id="{ED52A1B3-931D-8E2A-C05E-A7897A11EC0C}"/>
              </a:ext>
            </a:extLst>
          </p:cNvPr>
          <p:cNvSpPr txBox="1"/>
          <p:nvPr/>
        </p:nvSpPr>
        <p:spPr>
          <a:xfrm>
            <a:off x="6825095" y="626240"/>
            <a:ext cx="5208444" cy="2585323"/>
          </a:xfrm>
          <a:prstGeom prst="rect">
            <a:avLst/>
          </a:prstGeom>
          <a:noFill/>
        </p:spPr>
        <p:txBody>
          <a:bodyPr wrap="square">
            <a:spAutoFit/>
          </a:bodyPr>
          <a:lstStyle/>
          <a:p>
            <a:r>
              <a:rPr lang="en-US" sz="1800" b="1" dirty="0">
                <a:solidFill>
                  <a:srgbClr val="C00000"/>
                </a:solidFill>
                <a:effectLst/>
                <a:latin typeface="Cambria Math" panose="02040503050406030204" pitchFamily="18" charset="0"/>
              </a:rPr>
              <a:t>The data shows that the number of events happening each year goes up and down. On average, there are usually about 2 events per year, but sometimes there are fewer. These changes might happen because different sports are included or excluded over time. By looking closer, we can understand more about why these changes occur and what they mean</a:t>
            </a:r>
            <a:r>
              <a:rPr lang="en-US" b="1" dirty="0">
                <a:solidFill>
                  <a:srgbClr val="C00000"/>
                </a:solidFill>
                <a:latin typeface="Cambria Math" panose="02040503050406030204" pitchFamily="18" charset="0"/>
              </a:rPr>
              <a:t>.</a:t>
            </a:r>
            <a:br>
              <a:rPr lang="en-US" dirty="0">
                <a:solidFill>
                  <a:srgbClr val="C00000"/>
                </a:solidFill>
                <a:effectLst/>
              </a:rPr>
            </a:br>
            <a:endParaRPr lang="en-IN" dirty="0">
              <a:solidFill>
                <a:srgbClr val="C00000"/>
              </a:solidFill>
            </a:endParaRPr>
          </a:p>
        </p:txBody>
      </p:sp>
    </p:spTree>
    <p:extLst>
      <p:ext uri="{BB962C8B-B14F-4D97-AF65-F5344CB8AC3E}">
        <p14:creationId xmlns:p14="http://schemas.microsoft.com/office/powerpoint/2010/main" val="706718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9CE757-E973-27ED-39B8-DA52282CC92C}"/>
              </a:ext>
            </a:extLst>
          </p:cNvPr>
          <p:cNvSpPr txBox="1"/>
          <p:nvPr/>
        </p:nvSpPr>
        <p:spPr>
          <a:xfrm>
            <a:off x="158462" y="147843"/>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10 - What is the distribution of participants by gender?</a:t>
            </a:r>
          </a:p>
        </p:txBody>
      </p:sp>
      <p:pic>
        <p:nvPicPr>
          <p:cNvPr id="5" name="Picture 4">
            <a:extLst>
              <a:ext uri="{FF2B5EF4-FFF2-40B4-BE49-F238E27FC236}">
                <a16:creationId xmlns:a16="http://schemas.microsoft.com/office/drawing/2014/main" id="{0366CF1F-4322-3783-160D-2C6861C5C88A}"/>
              </a:ext>
            </a:extLst>
          </p:cNvPr>
          <p:cNvPicPr>
            <a:picLocks noChangeAspect="1"/>
          </p:cNvPicPr>
          <p:nvPr/>
        </p:nvPicPr>
        <p:blipFill>
          <a:blip r:embed="rId2"/>
          <a:stretch>
            <a:fillRect/>
          </a:stretch>
        </p:blipFill>
        <p:spPr>
          <a:xfrm>
            <a:off x="272742" y="1693718"/>
            <a:ext cx="4777240" cy="4440557"/>
          </a:xfrm>
          <a:prstGeom prst="rect">
            <a:avLst/>
          </a:prstGeom>
        </p:spPr>
      </p:pic>
      <p:sp>
        <p:nvSpPr>
          <p:cNvPr id="7" name="TextBox 6">
            <a:extLst>
              <a:ext uri="{FF2B5EF4-FFF2-40B4-BE49-F238E27FC236}">
                <a16:creationId xmlns:a16="http://schemas.microsoft.com/office/drawing/2014/main" id="{6CD68E53-98A8-B2A2-848E-012CE930980F}"/>
              </a:ext>
            </a:extLst>
          </p:cNvPr>
          <p:cNvSpPr txBox="1"/>
          <p:nvPr/>
        </p:nvSpPr>
        <p:spPr>
          <a:xfrm>
            <a:off x="6178261" y="668436"/>
            <a:ext cx="6094268" cy="2862322"/>
          </a:xfrm>
          <a:prstGeom prst="rect">
            <a:avLst/>
          </a:prstGeom>
          <a:noFill/>
        </p:spPr>
        <p:txBody>
          <a:bodyPr wrap="square">
            <a:spAutoFit/>
          </a:bodyPr>
          <a:lstStyle/>
          <a:p>
            <a:br>
              <a:rPr lang="en-US" sz="1800" b="1" i="0" dirty="0">
                <a:solidFill>
                  <a:srgbClr val="C00000"/>
                </a:solidFill>
                <a:effectLst/>
                <a:latin typeface="Cambria Math" panose="02040503050406030204" pitchFamily="18" charset="0"/>
              </a:rPr>
            </a:br>
            <a:r>
              <a:rPr lang="en-US" sz="1800" b="1" i="0" dirty="0">
                <a:solidFill>
                  <a:srgbClr val="C00000"/>
                </a:solidFill>
                <a:effectLst/>
                <a:latin typeface="Cambria Math" panose="02040503050406030204" pitchFamily="18" charset="0"/>
              </a:rPr>
              <a:t>In conclusion, the dataset reveals a significant gender disparity in participation, with males accounting for approximately 84.42% of the total participants compared to females at 15.58%. This notable difference underscores the need for careful consideration of gender representation in research and survey studies. Further exploration into the underlying factors driving this gender gap could offer valuable insights for promoting inclusivity and addressing potential biases within the dataset.</a:t>
            </a:r>
            <a:endParaRPr lang="en-IN" dirty="0">
              <a:solidFill>
                <a:srgbClr val="C00000"/>
              </a:solidFill>
            </a:endParaRPr>
          </a:p>
        </p:txBody>
      </p:sp>
    </p:spTree>
    <p:extLst>
      <p:ext uri="{BB962C8B-B14F-4D97-AF65-F5344CB8AC3E}">
        <p14:creationId xmlns:p14="http://schemas.microsoft.com/office/powerpoint/2010/main" val="777511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54DAC7-46AF-DF96-0502-3751EDDE6A9F}"/>
              </a:ext>
            </a:extLst>
          </p:cNvPr>
          <p:cNvSpPr txBox="1"/>
          <p:nvPr/>
        </p:nvSpPr>
        <p:spPr>
          <a:xfrm>
            <a:off x="189634" y="175599"/>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11 - Which countries have the highest number of participants in the Olympics?</a:t>
            </a:r>
          </a:p>
        </p:txBody>
      </p:sp>
      <p:pic>
        <p:nvPicPr>
          <p:cNvPr id="5" name="Picture 4">
            <a:extLst>
              <a:ext uri="{FF2B5EF4-FFF2-40B4-BE49-F238E27FC236}">
                <a16:creationId xmlns:a16="http://schemas.microsoft.com/office/drawing/2014/main" id="{18101922-736F-1601-9BFC-2607A97CA629}"/>
              </a:ext>
            </a:extLst>
          </p:cNvPr>
          <p:cNvPicPr>
            <a:picLocks noChangeAspect="1"/>
          </p:cNvPicPr>
          <p:nvPr/>
        </p:nvPicPr>
        <p:blipFill>
          <a:blip r:embed="rId2"/>
          <a:stretch>
            <a:fillRect/>
          </a:stretch>
        </p:blipFill>
        <p:spPr>
          <a:xfrm>
            <a:off x="189634" y="1600200"/>
            <a:ext cx="6304684" cy="4478309"/>
          </a:xfrm>
          <a:prstGeom prst="rect">
            <a:avLst/>
          </a:prstGeom>
        </p:spPr>
      </p:pic>
      <p:sp>
        <p:nvSpPr>
          <p:cNvPr id="9" name="TextBox 8">
            <a:extLst>
              <a:ext uri="{FF2B5EF4-FFF2-40B4-BE49-F238E27FC236}">
                <a16:creationId xmlns:a16="http://schemas.microsoft.com/office/drawing/2014/main" id="{C5296027-6B52-84D4-C0C5-4E035CDE43D0}"/>
              </a:ext>
            </a:extLst>
          </p:cNvPr>
          <p:cNvSpPr txBox="1"/>
          <p:nvPr/>
        </p:nvSpPr>
        <p:spPr>
          <a:xfrm>
            <a:off x="6837218" y="359907"/>
            <a:ext cx="4977246" cy="6186309"/>
          </a:xfrm>
          <a:prstGeom prst="rect">
            <a:avLst/>
          </a:prstGeom>
          <a:noFill/>
        </p:spPr>
        <p:txBody>
          <a:bodyPr wrap="square">
            <a:spAutoFit/>
          </a:bodyPr>
          <a:lstStyle/>
          <a:p>
            <a:r>
              <a:rPr lang="en-US" sz="1800" b="1" dirty="0">
                <a:solidFill>
                  <a:srgbClr val="C00000"/>
                </a:solidFill>
                <a:effectLst/>
              </a:rPr>
              <a:t>Australia: Leads with 10,319 participants, demonstrating significant representation in the Olympics.</a:t>
            </a:r>
            <a:endParaRPr lang="en-US" dirty="0">
              <a:solidFill>
                <a:srgbClr val="C00000"/>
              </a:solidFill>
              <a:effectLst/>
            </a:endParaRPr>
          </a:p>
          <a:p>
            <a:r>
              <a:rPr lang="en-US" sz="1800" b="1" dirty="0">
                <a:solidFill>
                  <a:srgbClr val="C00000"/>
                </a:solidFill>
                <a:effectLst/>
              </a:rPr>
              <a:t>Belgium: Follows closely with 10,895 participants, showcasing substantial participation from this country.</a:t>
            </a:r>
            <a:endParaRPr lang="en-US" dirty="0">
              <a:solidFill>
                <a:srgbClr val="C00000"/>
              </a:solidFill>
              <a:effectLst/>
            </a:endParaRPr>
          </a:p>
          <a:p>
            <a:r>
              <a:rPr lang="en-US" sz="1800" b="1" dirty="0">
                <a:solidFill>
                  <a:srgbClr val="C00000"/>
                </a:solidFill>
                <a:effectLst/>
              </a:rPr>
              <a:t>American Samoa: Shows strong participation with 10,641 participants, highlighting its presence in Olympic events.</a:t>
            </a:r>
            <a:endParaRPr lang="en-US" dirty="0">
              <a:solidFill>
                <a:srgbClr val="C00000"/>
              </a:solidFill>
              <a:effectLst/>
            </a:endParaRPr>
          </a:p>
          <a:p>
            <a:r>
              <a:rPr lang="en-US" sz="1800" b="1" dirty="0">
                <a:solidFill>
                  <a:srgbClr val="C00000"/>
                </a:solidFill>
                <a:effectLst/>
              </a:rPr>
              <a:t>Diverse Participation: The data reveals a broad range of countries involved, with participant counts ranging from 1,666 to 10,895, indicating global representation in the Olympics.</a:t>
            </a:r>
            <a:endParaRPr lang="en-US" dirty="0">
              <a:solidFill>
                <a:srgbClr val="C00000"/>
              </a:solidFill>
              <a:effectLst/>
            </a:endParaRPr>
          </a:p>
          <a:p>
            <a:r>
              <a:rPr lang="en-US" sz="1800" b="1" dirty="0">
                <a:solidFill>
                  <a:srgbClr val="C00000"/>
                </a:solidFill>
                <a:effectLst/>
              </a:rPr>
              <a:t>Consistent Commitment: The consistent participation of these countries underscores their ongoing dedication to Olympic competition and the promotion of sports worldwide.</a:t>
            </a:r>
            <a:endParaRPr lang="en-US" dirty="0">
              <a:solidFill>
                <a:srgbClr val="C00000"/>
              </a:solidFill>
              <a:effectLst/>
            </a:endParaRPr>
          </a:p>
          <a:p>
            <a:r>
              <a:rPr lang="en-US" sz="1800" b="1" dirty="0">
                <a:solidFill>
                  <a:srgbClr val="C00000"/>
                </a:solidFill>
                <a:effectLst/>
              </a:rPr>
              <a:t>In summary, Australia, Belgium, and American Samoa stand out as the top countries with the highest number of participants in the Olympics, reflecting their significant presence and continued engagement in Olympic events.</a:t>
            </a:r>
            <a:endParaRPr lang="en-US" dirty="0">
              <a:solidFill>
                <a:srgbClr val="C00000"/>
              </a:solidFill>
              <a:effectLst/>
            </a:endParaRPr>
          </a:p>
        </p:txBody>
      </p:sp>
    </p:spTree>
    <p:extLst>
      <p:ext uri="{BB962C8B-B14F-4D97-AF65-F5344CB8AC3E}">
        <p14:creationId xmlns:p14="http://schemas.microsoft.com/office/powerpoint/2010/main" val="3272719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5D917A-AABF-38D4-E1EA-A3E8B9B971E4}"/>
              </a:ext>
            </a:extLst>
          </p:cNvPr>
          <p:cNvPicPr>
            <a:picLocks noChangeAspect="1"/>
          </p:cNvPicPr>
          <p:nvPr/>
        </p:nvPicPr>
        <p:blipFill>
          <a:blip r:embed="rId2"/>
          <a:stretch>
            <a:fillRect/>
          </a:stretch>
        </p:blipFill>
        <p:spPr>
          <a:xfrm>
            <a:off x="106507" y="2047009"/>
            <a:ext cx="5989493" cy="4125191"/>
          </a:xfrm>
          <a:prstGeom prst="rect">
            <a:avLst/>
          </a:prstGeom>
        </p:spPr>
      </p:pic>
      <p:sp>
        <p:nvSpPr>
          <p:cNvPr id="5" name="TextBox 4">
            <a:extLst>
              <a:ext uri="{FF2B5EF4-FFF2-40B4-BE49-F238E27FC236}">
                <a16:creationId xmlns:a16="http://schemas.microsoft.com/office/drawing/2014/main" id="{3033A342-4923-9F2C-EC1E-21F23C78F9CE}"/>
              </a:ext>
            </a:extLst>
          </p:cNvPr>
          <p:cNvSpPr txBox="1"/>
          <p:nvPr/>
        </p:nvSpPr>
        <p:spPr>
          <a:xfrm>
            <a:off x="387061" y="366052"/>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13 - How many medals have been awarded in each Olympics?</a:t>
            </a:r>
          </a:p>
        </p:txBody>
      </p:sp>
      <p:sp>
        <p:nvSpPr>
          <p:cNvPr id="9" name="TextBox 8">
            <a:extLst>
              <a:ext uri="{FF2B5EF4-FFF2-40B4-BE49-F238E27FC236}">
                <a16:creationId xmlns:a16="http://schemas.microsoft.com/office/drawing/2014/main" id="{CC1B8DA3-5578-2213-209C-8A000ACA343C}"/>
              </a:ext>
            </a:extLst>
          </p:cNvPr>
          <p:cNvSpPr txBox="1"/>
          <p:nvPr/>
        </p:nvSpPr>
        <p:spPr>
          <a:xfrm>
            <a:off x="6764481" y="685800"/>
            <a:ext cx="4738255" cy="4278094"/>
          </a:xfrm>
          <a:prstGeom prst="rect">
            <a:avLst/>
          </a:prstGeom>
          <a:noFill/>
        </p:spPr>
        <p:txBody>
          <a:bodyPr wrap="square">
            <a:spAutoFit/>
          </a:bodyPr>
          <a:lstStyle/>
          <a:p>
            <a:r>
              <a:rPr lang="en-IN" sz="1600" b="1" dirty="0">
                <a:solidFill>
                  <a:srgbClr val="C00000"/>
                </a:solidFill>
              </a:rPr>
              <a:t>Based on the provided data, the number of medals awarded in each Olympic Games varies significantly, showcasing the dynamic nature of the event over time. There's a clear trend of increasing medal counts over the years, likely driven by factors such as the inclusion of more sports and the growing global interest in the games. Notable fluctuations exist, with certain years standing out for exceptionally high or low medal counts. The data reflects the Olympics' evolving significance, with modern editions consistently awarding more medals compared to earlier ones. These variations underscore the complex interplay of factors shaping the Olympics, including changes in sports popularity, geopolitical dynamics, and global participation, highlighting the ever-changing landscape of this celebrated international event.</a:t>
            </a:r>
          </a:p>
        </p:txBody>
      </p:sp>
    </p:spTree>
    <p:extLst>
      <p:ext uri="{BB962C8B-B14F-4D97-AF65-F5344CB8AC3E}">
        <p14:creationId xmlns:p14="http://schemas.microsoft.com/office/powerpoint/2010/main" val="398618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53935-05E0-AA27-310B-AA204183B6D0}"/>
              </a:ext>
            </a:extLst>
          </p:cNvPr>
          <p:cNvSpPr txBox="1"/>
          <p:nvPr/>
        </p:nvSpPr>
        <p:spPr>
          <a:xfrm>
            <a:off x="238993" y="800098"/>
            <a:ext cx="5302832" cy="923330"/>
          </a:xfrm>
          <a:prstGeom prst="rect">
            <a:avLst/>
          </a:prstGeom>
          <a:noFill/>
        </p:spPr>
        <p:txBody>
          <a:bodyPr wrap="square" rtlCol="0">
            <a:spAutoFit/>
          </a:bodyPr>
          <a:lstStyle/>
          <a:p>
            <a:r>
              <a:rPr lang="en-US" b="1" i="0" dirty="0">
                <a:solidFill>
                  <a:srgbClr val="002060"/>
                </a:solidFill>
                <a:effectLst/>
                <a:latin typeface="Plus Jakarta Sans"/>
              </a:rPr>
              <a:t>Question 2 -How has the duration of Olympic Games changed over time?</a:t>
            </a:r>
          </a:p>
          <a:p>
            <a:endParaRPr lang="en-IN" dirty="0"/>
          </a:p>
        </p:txBody>
      </p:sp>
      <p:graphicFrame>
        <p:nvGraphicFramePr>
          <p:cNvPr id="3" name="Chart 2">
            <a:extLst>
              <a:ext uri="{FF2B5EF4-FFF2-40B4-BE49-F238E27FC236}">
                <a16:creationId xmlns:a16="http://schemas.microsoft.com/office/drawing/2014/main" id="{0745D72F-342A-3C07-BD90-A8A222D6B2A1}"/>
              </a:ext>
            </a:extLst>
          </p:cNvPr>
          <p:cNvGraphicFramePr>
            <a:graphicFrameLocks/>
          </p:cNvGraphicFramePr>
          <p:nvPr>
            <p:extLst>
              <p:ext uri="{D42A27DB-BD31-4B8C-83A1-F6EECF244321}">
                <p14:modId xmlns:p14="http://schemas.microsoft.com/office/powerpoint/2010/main" val="4081844488"/>
              </p:ext>
            </p:extLst>
          </p:nvPr>
        </p:nvGraphicFramePr>
        <p:xfrm>
          <a:off x="6244937" y="3273136"/>
          <a:ext cx="5302832" cy="333548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CF5A681-858B-69B7-4BD9-0336E8ED1B33}"/>
              </a:ext>
            </a:extLst>
          </p:cNvPr>
          <p:cNvSpPr txBox="1"/>
          <p:nvPr/>
        </p:nvSpPr>
        <p:spPr>
          <a:xfrm>
            <a:off x="6244937" y="841662"/>
            <a:ext cx="5302832" cy="2031325"/>
          </a:xfrm>
          <a:prstGeom prst="rect">
            <a:avLst/>
          </a:prstGeom>
          <a:noFill/>
        </p:spPr>
        <p:txBody>
          <a:bodyPr wrap="square" rtlCol="0">
            <a:spAutoFit/>
          </a:bodyPr>
          <a:lstStyle/>
          <a:p>
            <a:r>
              <a:rPr lang="en-US" b="1" dirty="0">
                <a:solidFill>
                  <a:schemeClr val="accent2">
                    <a:lumMod val="75000"/>
                  </a:schemeClr>
                </a:solidFill>
              </a:rPr>
              <a:t> Over time, the length of the Olympic Games has changed. At first, they were sometimes shorter, sometimes longer, ranging from 2 to 8 years. But since the mid-20th century, they've mostly stayed the same, lasting about 2 weeks each time. This makes it easier for athletes and organizers to plan ahead and know what to expect.</a:t>
            </a:r>
            <a:endParaRPr lang="en-IN" b="1" dirty="0">
              <a:solidFill>
                <a:schemeClr val="accent2">
                  <a:lumMod val="75000"/>
                </a:schemeClr>
              </a:solidFill>
            </a:endParaRPr>
          </a:p>
        </p:txBody>
      </p:sp>
      <p:pic>
        <p:nvPicPr>
          <p:cNvPr id="5" name="Picture 4">
            <a:extLst>
              <a:ext uri="{FF2B5EF4-FFF2-40B4-BE49-F238E27FC236}">
                <a16:creationId xmlns:a16="http://schemas.microsoft.com/office/drawing/2014/main" id="{59D3F2F0-C2E3-FC5F-B82B-FE35BA1B1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93" y="2413116"/>
            <a:ext cx="5302831" cy="32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950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85BA2E-4017-353A-2D06-3823CADB5EB2}"/>
              </a:ext>
            </a:extLst>
          </p:cNvPr>
          <p:cNvSpPr txBox="1"/>
          <p:nvPr/>
        </p:nvSpPr>
        <p:spPr>
          <a:xfrm>
            <a:off x="200025" y="179016"/>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14 - Which countries have the highest number of gold medals?</a:t>
            </a:r>
          </a:p>
        </p:txBody>
      </p:sp>
      <p:pic>
        <p:nvPicPr>
          <p:cNvPr id="5" name="Picture 4">
            <a:extLst>
              <a:ext uri="{FF2B5EF4-FFF2-40B4-BE49-F238E27FC236}">
                <a16:creationId xmlns:a16="http://schemas.microsoft.com/office/drawing/2014/main" id="{2F2C057F-4A3C-4EAD-918D-54C0B462A910}"/>
              </a:ext>
            </a:extLst>
          </p:cNvPr>
          <p:cNvPicPr>
            <a:picLocks noChangeAspect="1"/>
          </p:cNvPicPr>
          <p:nvPr/>
        </p:nvPicPr>
        <p:blipFill>
          <a:blip r:embed="rId2"/>
          <a:stretch>
            <a:fillRect/>
          </a:stretch>
        </p:blipFill>
        <p:spPr>
          <a:xfrm>
            <a:off x="370810" y="1455239"/>
            <a:ext cx="4357054" cy="5111816"/>
          </a:xfrm>
          <a:prstGeom prst="rect">
            <a:avLst/>
          </a:prstGeom>
        </p:spPr>
      </p:pic>
      <p:sp>
        <p:nvSpPr>
          <p:cNvPr id="7" name="TextBox 6">
            <a:extLst>
              <a:ext uri="{FF2B5EF4-FFF2-40B4-BE49-F238E27FC236}">
                <a16:creationId xmlns:a16="http://schemas.microsoft.com/office/drawing/2014/main" id="{3A283654-DB98-A386-94D4-D7E1B2183DCB}"/>
              </a:ext>
            </a:extLst>
          </p:cNvPr>
          <p:cNvSpPr txBox="1"/>
          <p:nvPr/>
        </p:nvSpPr>
        <p:spPr>
          <a:xfrm>
            <a:off x="5333134" y="804053"/>
            <a:ext cx="6094268" cy="3139321"/>
          </a:xfrm>
          <a:prstGeom prst="rect">
            <a:avLst/>
          </a:prstGeom>
          <a:noFill/>
        </p:spPr>
        <p:txBody>
          <a:bodyPr wrap="square">
            <a:spAutoFit/>
          </a:bodyPr>
          <a:lstStyle/>
          <a:p>
            <a:r>
              <a:rPr lang="en-IN" b="1" dirty="0">
                <a:solidFill>
                  <a:srgbClr val="C00000"/>
                </a:solidFill>
              </a:rPr>
              <a:t>The countries with the highest number of gold medals are:</a:t>
            </a:r>
          </a:p>
          <a:p>
            <a:r>
              <a:rPr lang="en-IN" b="1" dirty="0">
                <a:solidFill>
                  <a:srgbClr val="C00000"/>
                </a:solidFill>
              </a:rPr>
              <a:t>1. Albania: 409 gold medals</a:t>
            </a:r>
          </a:p>
          <a:p>
            <a:r>
              <a:rPr lang="en-IN" b="1" dirty="0">
                <a:solidFill>
                  <a:srgbClr val="C00000"/>
                </a:solidFill>
              </a:rPr>
              <a:t>2. Austria: 404 gold medals</a:t>
            </a:r>
          </a:p>
          <a:p>
            <a:r>
              <a:rPr lang="en-IN" b="1" dirty="0">
                <a:solidFill>
                  <a:srgbClr val="C00000"/>
                </a:solidFill>
              </a:rPr>
              <a:t>3. Ivory Coast: 282 gold medals</a:t>
            </a:r>
          </a:p>
          <a:p>
            <a:r>
              <a:rPr lang="en-IN" b="1" dirty="0">
                <a:solidFill>
                  <a:srgbClr val="C00000"/>
                </a:solidFill>
              </a:rPr>
              <a:t>4. Bermuda: 249 gold medals</a:t>
            </a:r>
          </a:p>
          <a:p>
            <a:r>
              <a:rPr lang="en-IN" b="1" dirty="0">
                <a:solidFill>
                  <a:srgbClr val="C00000"/>
                </a:solidFill>
              </a:rPr>
              <a:t>5. Afghanistan: 227 gold medals</a:t>
            </a:r>
          </a:p>
          <a:p>
            <a:r>
              <a:rPr lang="en-IN" b="1" dirty="0">
                <a:solidFill>
                  <a:srgbClr val="C00000"/>
                </a:solidFill>
              </a:rPr>
              <a:t>These countries have accumulated the highest counts of gold medals among the listed nations. The data suggests a varying level of success in Olympic competitions across different countries, with Albania and Austria leading by a significant margin.</a:t>
            </a:r>
          </a:p>
        </p:txBody>
      </p:sp>
    </p:spTree>
    <p:extLst>
      <p:ext uri="{BB962C8B-B14F-4D97-AF65-F5344CB8AC3E}">
        <p14:creationId xmlns:p14="http://schemas.microsoft.com/office/powerpoint/2010/main" val="2371008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BF54DA-34E3-82A5-3981-5EA619FA282D}"/>
              </a:ext>
            </a:extLst>
          </p:cNvPr>
          <p:cNvSpPr txBox="1"/>
          <p:nvPr/>
        </p:nvSpPr>
        <p:spPr>
          <a:xfrm>
            <a:off x="127289" y="220580"/>
            <a:ext cx="6094268" cy="646331"/>
          </a:xfrm>
          <a:prstGeom prst="rect">
            <a:avLst/>
          </a:prstGeom>
          <a:noFill/>
        </p:spPr>
        <p:txBody>
          <a:bodyPr wrap="square">
            <a:spAutoFit/>
          </a:bodyPr>
          <a:lstStyle/>
          <a:p>
            <a:pPr algn="l"/>
            <a:r>
              <a:rPr lang="en-US" b="1" i="0" dirty="0">
                <a:solidFill>
                  <a:srgbClr val="7030A0"/>
                </a:solidFill>
                <a:effectLst/>
                <a:latin typeface="Plus Jakarta Sans"/>
              </a:rPr>
              <a:t>Que 15 - How does the medal distribution vary across different sports?</a:t>
            </a:r>
          </a:p>
        </p:txBody>
      </p:sp>
      <p:pic>
        <p:nvPicPr>
          <p:cNvPr id="7" name="Picture 6">
            <a:extLst>
              <a:ext uri="{FF2B5EF4-FFF2-40B4-BE49-F238E27FC236}">
                <a16:creationId xmlns:a16="http://schemas.microsoft.com/office/drawing/2014/main" id="{573124CC-1CBC-DD23-2173-8D39948EE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89" y="1756064"/>
            <a:ext cx="6229226" cy="4427395"/>
          </a:xfrm>
          <a:prstGeom prst="rect">
            <a:avLst/>
          </a:prstGeom>
        </p:spPr>
      </p:pic>
      <p:sp>
        <p:nvSpPr>
          <p:cNvPr id="9" name="TextBox 8">
            <a:extLst>
              <a:ext uri="{FF2B5EF4-FFF2-40B4-BE49-F238E27FC236}">
                <a16:creationId xmlns:a16="http://schemas.microsoft.com/office/drawing/2014/main" id="{36F03DF5-EE19-3433-B02D-CD7269672E51}"/>
              </a:ext>
            </a:extLst>
          </p:cNvPr>
          <p:cNvSpPr txBox="1"/>
          <p:nvPr/>
        </p:nvSpPr>
        <p:spPr>
          <a:xfrm>
            <a:off x="6860598" y="830440"/>
            <a:ext cx="5068165" cy="3139321"/>
          </a:xfrm>
          <a:prstGeom prst="rect">
            <a:avLst/>
          </a:prstGeom>
          <a:noFill/>
        </p:spPr>
        <p:txBody>
          <a:bodyPr wrap="square">
            <a:spAutoFit/>
          </a:bodyPr>
          <a:lstStyle/>
          <a:p>
            <a:pPr algn="l"/>
            <a:r>
              <a:rPr lang="en-US" sz="1800" b="1" i="0" dirty="0">
                <a:solidFill>
                  <a:srgbClr val="C00000"/>
                </a:solidFill>
                <a:effectLst/>
                <a:latin typeface="Cambria Math" panose="02040503050406030204" pitchFamily="18" charset="0"/>
              </a:rPr>
              <a:t>In conclusion, Athletics, Swimming, and Rowing stand out as the most decorated Olympic sports, highlighting their popularity. Individual disciplines like Athletics and Swimming tend to yield more medalists compared to team sports. The dominance of summer sports underscores their global appeal and participation rates. The varied medal distribution across sports reflects the inclusive nature of the Olympics. Niche sports like Basque Pelota and Aeronautics have fewer medalists due to their specialized appeal.</a:t>
            </a:r>
            <a:endParaRPr lang="en-US" b="0" i="0" dirty="0">
              <a:solidFill>
                <a:srgbClr val="C00000"/>
              </a:solidFill>
              <a:effectLst/>
              <a:latin typeface="Segoe UI" panose="020B0502040204020203" pitchFamily="34" charset="0"/>
            </a:endParaRPr>
          </a:p>
        </p:txBody>
      </p:sp>
    </p:spTree>
    <p:extLst>
      <p:ext uri="{BB962C8B-B14F-4D97-AF65-F5344CB8AC3E}">
        <p14:creationId xmlns:p14="http://schemas.microsoft.com/office/powerpoint/2010/main" val="411135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1EF174-A89F-F877-18B3-B3C4A1009EA7}"/>
              </a:ext>
            </a:extLst>
          </p:cNvPr>
          <p:cNvSpPr txBox="1"/>
          <p:nvPr/>
        </p:nvSpPr>
        <p:spPr>
          <a:xfrm>
            <a:off x="116898" y="154817"/>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16 - How many regions or NOCs participate in each Olympic Games?</a:t>
            </a:r>
          </a:p>
        </p:txBody>
      </p:sp>
      <p:pic>
        <p:nvPicPr>
          <p:cNvPr id="5" name="Picture 4">
            <a:extLst>
              <a:ext uri="{FF2B5EF4-FFF2-40B4-BE49-F238E27FC236}">
                <a16:creationId xmlns:a16="http://schemas.microsoft.com/office/drawing/2014/main" id="{62CE06EF-8400-2ABC-7CF0-E09E84604E6C}"/>
              </a:ext>
            </a:extLst>
          </p:cNvPr>
          <p:cNvPicPr>
            <a:picLocks noChangeAspect="1"/>
          </p:cNvPicPr>
          <p:nvPr/>
        </p:nvPicPr>
        <p:blipFill>
          <a:blip r:embed="rId2"/>
          <a:stretch>
            <a:fillRect/>
          </a:stretch>
        </p:blipFill>
        <p:spPr>
          <a:xfrm>
            <a:off x="116898" y="2401347"/>
            <a:ext cx="6200775" cy="4301836"/>
          </a:xfrm>
          <a:prstGeom prst="rect">
            <a:avLst/>
          </a:prstGeom>
        </p:spPr>
      </p:pic>
      <p:pic>
        <p:nvPicPr>
          <p:cNvPr id="7" name="Picture 6">
            <a:extLst>
              <a:ext uri="{FF2B5EF4-FFF2-40B4-BE49-F238E27FC236}">
                <a16:creationId xmlns:a16="http://schemas.microsoft.com/office/drawing/2014/main" id="{B14DD9EA-2597-4897-0C95-D78379CB6947}"/>
              </a:ext>
            </a:extLst>
          </p:cNvPr>
          <p:cNvPicPr>
            <a:picLocks noChangeAspect="1"/>
          </p:cNvPicPr>
          <p:nvPr/>
        </p:nvPicPr>
        <p:blipFill>
          <a:blip r:embed="rId3"/>
          <a:stretch>
            <a:fillRect/>
          </a:stretch>
        </p:blipFill>
        <p:spPr>
          <a:xfrm>
            <a:off x="8886361" y="3094396"/>
            <a:ext cx="3188741" cy="3729444"/>
          </a:xfrm>
          <a:prstGeom prst="rect">
            <a:avLst/>
          </a:prstGeom>
        </p:spPr>
      </p:pic>
      <p:sp>
        <p:nvSpPr>
          <p:cNvPr id="9" name="TextBox 8">
            <a:extLst>
              <a:ext uri="{FF2B5EF4-FFF2-40B4-BE49-F238E27FC236}">
                <a16:creationId xmlns:a16="http://schemas.microsoft.com/office/drawing/2014/main" id="{98C089F8-C537-56AE-A838-610D2AB087FA}"/>
              </a:ext>
            </a:extLst>
          </p:cNvPr>
          <p:cNvSpPr txBox="1"/>
          <p:nvPr/>
        </p:nvSpPr>
        <p:spPr>
          <a:xfrm>
            <a:off x="6434571" y="215068"/>
            <a:ext cx="5757429" cy="3046988"/>
          </a:xfrm>
          <a:prstGeom prst="rect">
            <a:avLst/>
          </a:prstGeom>
          <a:noFill/>
        </p:spPr>
        <p:txBody>
          <a:bodyPr wrap="square">
            <a:spAutoFit/>
          </a:bodyPr>
          <a:lstStyle/>
          <a:p>
            <a:r>
              <a:rPr lang="en-IN" sz="1600" b="1" dirty="0">
                <a:solidFill>
                  <a:srgbClr val="C00000"/>
                </a:solidFill>
              </a:rPr>
              <a:t>From 1952 to 1988, two regions or National Olympic Committees (NOCs) consistently participated in each Olympic Games. However, in the 1992 Paralympics, the number of participating regions or NOCs dropped to just one. This trend continued in subsequent years, with only one region or NOC participating in each Olympic Games from 1994 onwards. The data suggests a significant shift in participation dynamics, possibly reflecting geopolitical changes, organizational decisions, or other factors impacting global representation in the Olympic Games. This trend underscores the evolving nature of international sporting events and the fluctuating levels of participation across different regions and nations over time.</a:t>
            </a:r>
          </a:p>
        </p:txBody>
      </p:sp>
    </p:spTree>
    <p:extLst>
      <p:ext uri="{BB962C8B-B14F-4D97-AF65-F5344CB8AC3E}">
        <p14:creationId xmlns:p14="http://schemas.microsoft.com/office/powerpoint/2010/main" val="1419830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219B2-53A6-AB1D-AB41-9E63AB609DE3}"/>
              </a:ext>
            </a:extLst>
          </p:cNvPr>
          <p:cNvSpPr txBox="1"/>
          <p:nvPr/>
        </p:nvSpPr>
        <p:spPr>
          <a:xfrm>
            <a:off x="85725" y="154817"/>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17 - Which regions have the highest number of participants in the Olympics?</a:t>
            </a:r>
          </a:p>
        </p:txBody>
      </p:sp>
      <p:pic>
        <p:nvPicPr>
          <p:cNvPr id="5" name="Picture 4">
            <a:extLst>
              <a:ext uri="{FF2B5EF4-FFF2-40B4-BE49-F238E27FC236}">
                <a16:creationId xmlns:a16="http://schemas.microsoft.com/office/drawing/2014/main" id="{C7B9F10E-0D49-F169-10DA-01449221E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4" y="1711911"/>
            <a:ext cx="4943475" cy="4470679"/>
          </a:xfrm>
          <a:prstGeom prst="rect">
            <a:avLst/>
          </a:prstGeom>
        </p:spPr>
      </p:pic>
      <p:sp>
        <p:nvSpPr>
          <p:cNvPr id="9" name="TextBox 8">
            <a:extLst>
              <a:ext uri="{FF2B5EF4-FFF2-40B4-BE49-F238E27FC236}">
                <a16:creationId xmlns:a16="http://schemas.microsoft.com/office/drawing/2014/main" id="{CD3D1306-0D6A-6286-D7FA-B3AAFE67A7E9}"/>
              </a:ext>
            </a:extLst>
          </p:cNvPr>
          <p:cNvSpPr txBox="1"/>
          <p:nvPr/>
        </p:nvSpPr>
        <p:spPr>
          <a:xfrm>
            <a:off x="5877792" y="1381276"/>
            <a:ext cx="5639666" cy="4801314"/>
          </a:xfrm>
          <a:prstGeom prst="rect">
            <a:avLst/>
          </a:prstGeom>
          <a:noFill/>
        </p:spPr>
        <p:txBody>
          <a:bodyPr wrap="square">
            <a:spAutoFit/>
          </a:bodyPr>
          <a:lstStyle/>
          <a:p>
            <a:pPr algn="l"/>
            <a:r>
              <a:rPr lang="en-US" sz="1800" b="1" i="0" dirty="0">
                <a:solidFill>
                  <a:srgbClr val="C00000"/>
                </a:solidFill>
                <a:effectLst/>
                <a:latin typeface="Cambria Math" panose="02040503050406030204" pitchFamily="18" charset="0"/>
              </a:rPr>
              <a:t>It can be concluded that Albania, Austria, and Afghanistan are the regions with the highest number of participants in the Olympics. These regions exhibit significant representation in terms of athlete participation. However, it's essential to consider that participation trends can vary across different Olympic Games and may be influenced by various factors such as population size, funding for sports programs, and national interest in Olympic sports.</a:t>
            </a:r>
            <a:endParaRPr lang="en-US" b="0" i="0" dirty="0">
              <a:solidFill>
                <a:srgbClr val="C00000"/>
              </a:solidFill>
              <a:effectLst/>
              <a:latin typeface="Segoe UI" panose="020B0502040204020203" pitchFamily="34" charset="0"/>
            </a:endParaRPr>
          </a:p>
          <a:p>
            <a:pPr algn="l"/>
            <a:r>
              <a:rPr lang="en-US" sz="1800" b="1" i="0" dirty="0">
                <a:solidFill>
                  <a:srgbClr val="C00000"/>
                </a:solidFill>
                <a:effectLst/>
                <a:latin typeface="Cambria Math" panose="02040503050406030204" pitchFamily="18" charset="0"/>
              </a:rPr>
              <a:t>Here's a count of the top regions with the highest number of participants in the Olympics:</a:t>
            </a:r>
            <a:endParaRPr lang="en-US" b="0" i="0" dirty="0">
              <a:solidFill>
                <a:srgbClr val="C00000"/>
              </a:solidFill>
              <a:effectLst/>
              <a:latin typeface="Segoe UI" panose="020B0502040204020203" pitchFamily="34" charset="0"/>
            </a:endParaRPr>
          </a:p>
          <a:p>
            <a:pPr algn="l"/>
            <a:r>
              <a:rPr lang="en-US" sz="1800" b="1" i="0" dirty="0">
                <a:solidFill>
                  <a:srgbClr val="C00000"/>
                </a:solidFill>
                <a:effectLst/>
                <a:latin typeface="Cambria Math" panose="02040503050406030204" pitchFamily="18" charset="0"/>
              </a:rPr>
              <a:t>1. Albania: 5353 participants</a:t>
            </a:r>
            <a:endParaRPr lang="en-US" b="0" i="0" dirty="0">
              <a:solidFill>
                <a:srgbClr val="C00000"/>
              </a:solidFill>
              <a:effectLst/>
              <a:latin typeface="Segoe UI" panose="020B0502040204020203" pitchFamily="34" charset="0"/>
            </a:endParaRPr>
          </a:p>
          <a:p>
            <a:pPr algn="l"/>
            <a:r>
              <a:rPr lang="en-US" sz="1800" b="1" i="0" dirty="0">
                <a:solidFill>
                  <a:srgbClr val="C00000"/>
                </a:solidFill>
                <a:effectLst/>
                <a:latin typeface="Cambria Math" panose="02040503050406030204" pitchFamily="18" charset="0"/>
              </a:rPr>
              <a:t>2. Austria: 4711 participants</a:t>
            </a:r>
            <a:endParaRPr lang="en-US" b="0" i="0" dirty="0">
              <a:solidFill>
                <a:srgbClr val="C00000"/>
              </a:solidFill>
              <a:effectLst/>
              <a:latin typeface="Segoe UI" panose="020B0502040204020203" pitchFamily="34" charset="0"/>
            </a:endParaRPr>
          </a:p>
          <a:p>
            <a:pPr algn="l"/>
            <a:r>
              <a:rPr lang="en-US" sz="1800" b="1" i="0" dirty="0">
                <a:solidFill>
                  <a:srgbClr val="C00000"/>
                </a:solidFill>
                <a:effectLst/>
                <a:latin typeface="Cambria Math" panose="02040503050406030204" pitchFamily="18" charset="0"/>
              </a:rPr>
              <a:t>3. Afghanistan: 3078 participants</a:t>
            </a:r>
            <a:endParaRPr lang="en-US" b="0" i="0" dirty="0">
              <a:solidFill>
                <a:srgbClr val="C00000"/>
              </a:solidFill>
              <a:effectLst/>
              <a:latin typeface="Segoe UI" panose="020B0502040204020203" pitchFamily="34" charset="0"/>
            </a:endParaRPr>
          </a:p>
          <a:p>
            <a:pPr algn="l"/>
            <a:r>
              <a:rPr lang="en-US" sz="1800" b="1" i="0" dirty="0">
                <a:solidFill>
                  <a:srgbClr val="C00000"/>
                </a:solidFill>
                <a:effectLst/>
                <a:latin typeface="Cambria Math" panose="02040503050406030204" pitchFamily="18" charset="0"/>
              </a:rPr>
              <a:t>These counts represent the regions with the most significant representation in terms of athlete participation based on the provided data.</a:t>
            </a:r>
            <a:endParaRPr lang="en-US" b="0" i="0" dirty="0">
              <a:solidFill>
                <a:srgbClr val="C00000"/>
              </a:solidFill>
              <a:effectLst/>
              <a:latin typeface="Segoe UI" panose="020B0502040204020203" pitchFamily="34" charset="0"/>
            </a:endParaRPr>
          </a:p>
        </p:txBody>
      </p:sp>
    </p:spTree>
    <p:extLst>
      <p:ext uri="{BB962C8B-B14F-4D97-AF65-F5344CB8AC3E}">
        <p14:creationId xmlns:p14="http://schemas.microsoft.com/office/powerpoint/2010/main" val="1170467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A67516-5EB8-5574-007C-1138E5826C84}"/>
              </a:ext>
            </a:extLst>
          </p:cNvPr>
          <p:cNvSpPr txBox="1"/>
          <p:nvPr/>
        </p:nvSpPr>
        <p:spPr>
          <a:xfrm>
            <a:off x="148070" y="168625"/>
            <a:ext cx="6094268" cy="646331"/>
          </a:xfrm>
          <a:prstGeom prst="rect">
            <a:avLst/>
          </a:prstGeom>
          <a:noFill/>
        </p:spPr>
        <p:txBody>
          <a:bodyPr wrap="square">
            <a:spAutoFit/>
          </a:bodyPr>
          <a:lstStyle/>
          <a:p>
            <a:pPr algn="l"/>
            <a:r>
              <a:rPr lang="en-US" b="1" i="0" dirty="0">
                <a:solidFill>
                  <a:srgbClr val="7030A0"/>
                </a:solidFill>
                <a:effectLst/>
                <a:latin typeface="Plus Jakarta Sans"/>
              </a:rPr>
              <a:t>Question 18 - What is the distribution of medals among different regions?</a:t>
            </a:r>
          </a:p>
        </p:txBody>
      </p:sp>
      <p:pic>
        <p:nvPicPr>
          <p:cNvPr id="5" name="Picture 4">
            <a:extLst>
              <a:ext uri="{FF2B5EF4-FFF2-40B4-BE49-F238E27FC236}">
                <a16:creationId xmlns:a16="http://schemas.microsoft.com/office/drawing/2014/main" id="{C96BAD64-52D7-6927-DAE3-41C5DC6C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7726"/>
            <a:ext cx="5722230" cy="4260274"/>
          </a:xfrm>
          <a:prstGeom prst="rect">
            <a:avLst/>
          </a:prstGeom>
        </p:spPr>
      </p:pic>
      <p:pic>
        <p:nvPicPr>
          <p:cNvPr id="7" name="Picture 6">
            <a:extLst>
              <a:ext uri="{FF2B5EF4-FFF2-40B4-BE49-F238E27FC236}">
                <a16:creationId xmlns:a16="http://schemas.microsoft.com/office/drawing/2014/main" id="{53A090B0-F583-13D3-815B-06585C03B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01735"/>
            <a:ext cx="3849268" cy="4052255"/>
          </a:xfrm>
          <a:prstGeom prst="rect">
            <a:avLst/>
          </a:prstGeom>
        </p:spPr>
      </p:pic>
      <p:sp>
        <p:nvSpPr>
          <p:cNvPr id="9" name="TextBox 8">
            <a:extLst>
              <a:ext uri="{FF2B5EF4-FFF2-40B4-BE49-F238E27FC236}">
                <a16:creationId xmlns:a16="http://schemas.microsoft.com/office/drawing/2014/main" id="{EE369FFF-C316-BD92-AD47-F97F5506EF3C}"/>
              </a:ext>
            </a:extLst>
          </p:cNvPr>
          <p:cNvSpPr txBox="1"/>
          <p:nvPr/>
        </p:nvSpPr>
        <p:spPr>
          <a:xfrm>
            <a:off x="5778212" y="781843"/>
            <a:ext cx="6265718" cy="1815882"/>
          </a:xfrm>
          <a:prstGeom prst="rect">
            <a:avLst/>
          </a:prstGeom>
          <a:noFill/>
        </p:spPr>
        <p:txBody>
          <a:bodyPr wrap="square">
            <a:spAutoFit/>
          </a:bodyPr>
          <a:lstStyle/>
          <a:p>
            <a:r>
              <a:rPr lang="en-IN" sz="1400" b="1" dirty="0">
                <a:solidFill>
                  <a:srgbClr val="C00000"/>
                </a:solidFill>
              </a:rPr>
              <a:t> The distribution of medals among regions reflects a blend of historical legacy, investment in sports, and cultural emphasis on athletic achievement. Nations like the USA and the UK lead in total medals, showcasing their commitment to excellence. Variations in medal types highlight specialization in certain sports or events. Understanding these trends aids in assessing regional sporting prowess and guiding future development strategies. By tracking shifts over time, we gain insights into evolving dynamics and emerging forces in the global sports landscape.</a:t>
            </a:r>
          </a:p>
        </p:txBody>
      </p:sp>
    </p:spTree>
    <p:extLst>
      <p:ext uri="{BB962C8B-B14F-4D97-AF65-F5344CB8AC3E}">
        <p14:creationId xmlns:p14="http://schemas.microsoft.com/office/powerpoint/2010/main" val="24492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C78BE-E810-47BD-9707-F8BEDE4296ED}"/>
              </a:ext>
            </a:extLst>
          </p:cNvPr>
          <p:cNvSpPr txBox="1"/>
          <p:nvPr/>
        </p:nvSpPr>
        <p:spPr>
          <a:xfrm>
            <a:off x="249382" y="374071"/>
            <a:ext cx="5434445" cy="923330"/>
          </a:xfrm>
          <a:prstGeom prst="rect">
            <a:avLst/>
          </a:prstGeom>
          <a:noFill/>
        </p:spPr>
        <p:txBody>
          <a:bodyPr wrap="square" rtlCol="0">
            <a:spAutoFit/>
          </a:bodyPr>
          <a:lstStyle/>
          <a:p>
            <a:r>
              <a:rPr lang="en-US" b="1" i="0" dirty="0">
                <a:solidFill>
                  <a:srgbClr val="002060"/>
                </a:solidFill>
                <a:effectLst/>
                <a:latin typeface="Plus Jakarta Sans"/>
              </a:rPr>
              <a:t>Question 3 -Are there any notable events or occurrences associated with specific Olympic Games?</a:t>
            </a:r>
          </a:p>
          <a:p>
            <a:endParaRPr lang="en-IN" dirty="0"/>
          </a:p>
        </p:txBody>
      </p:sp>
      <p:graphicFrame>
        <p:nvGraphicFramePr>
          <p:cNvPr id="3" name="Chart 2">
            <a:extLst>
              <a:ext uri="{FF2B5EF4-FFF2-40B4-BE49-F238E27FC236}">
                <a16:creationId xmlns:a16="http://schemas.microsoft.com/office/drawing/2014/main" id="{56A73463-E85B-4066-6DCA-FC9C9714C4BF}"/>
              </a:ext>
            </a:extLst>
          </p:cNvPr>
          <p:cNvGraphicFramePr>
            <a:graphicFrameLocks/>
          </p:cNvGraphicFramePr>
          <p:nvPr>
            <p:extLst>
              <p:ext uri="{D42A27DB-BD31-4B8C-83A1-F6EECF244321}">
                <p14:modId xmlns:p14="http://schemas.microsoft.com/office/powerpoint/2010/main" val="3179254324"/>
              </p:ext>
            </p:extLst>
          </p:nvPr>
        </p:nvGraphicFramePr>
        <p:xfrm>
          <a:off x="5548745" y="1101436"/>
          <a:ext cx="6393873" cy="5382493"/>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FECE3C3D-08AE-D6EB-1752-4766A4A3B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1297401"/>
            <a:ext cx="4282440" cy="22174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934023-D7C5-5A88-438D-421FF0A2E478}"/>
              </a:ext>
            </a:extLst>
          </p:cNvPr>
          <p:cNvSpPr txBox="1"/>
          <p:nvPr/>
        </p:nvSpPr>
        <p:spPr>
          <a:xfrm>
            <a:off x="519545" y="4052455"/>
            <a:ext cx="4012277" cy="1754326"/>
          </a:xfrm>
          <a:prstGeom prst="rect">
            <a:avLst/>
          </a:prstGeom>
          <a:noFill/>
        </p:spPr>
        <p:txBody>
          <a:bodyPr wrap="square" rtlCol="0">
            <a:spAutoFit/>
          </a:bodyPr>
          <a:lstStyle/>
          <a:p>
            <a:r>
              <a:rPr lang="en-US" b="1" dirty="0">
                <a:solidFill>
                  <a:schemeClr val="accent2">
                    <a:lumMod val="75000"/>
                  </a:schemeClr>
                </a:solidFill>
              </a:rPr>
              <a:t>In conclusion, the Olympics serve as a platform not only for athletic competitions but also for showcasing the evolution of sports, cultural aspects, and advancements in gender inclusion and technical aspects over time.</a:t>
            </a:r>
            <a:endParaRPr lang="en-IN" b="1" dirty="0">
              <a:solidFill>
                <a:schemeClr val="accent2">
                  <a:lumMod val="75000"/>
                </a:schemeClr>
              </a:solidFill>
            </a:endParaRPr>
          </a:p>
        </p:txBody>
      </p:sp>
    </p:spTree>
    <p:extLst>
      <p:ext uri="{BB962C8B-B14F-4D97-AF65-F5344CB8AC3E}">
        <p14:creationId xmlns:p14="http://schemas.microsoft.com/office/powerpoint/2010/main" val="91789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78CF5-322B-E2B5-450D-DAA3C3E30B28}"/>
              </a:ext>
            </a:extLst>
          </p:cNvPr>
          <p:cNvSpPr txBox="1"/>
          <p:nvPr/>
        </p:nvSpPr>
        <p:spPr>
          <a:xfrm>
            <a:off x="363682" y="540327"/>
            <a:ext cx="5732318" cy="646331"/>
          </a:xfrm>
          <a:prstGeom prst="rect">
            <a:avLst/>
          </a:prstGeom>
          <a:noFill/>
        </p:spPr>
        <p:txBody>
          <a:bodyPr wrap="square" rtlCol="0">
            <a:spAutoFit/>
          </a:bodyPr>
          <a:lstStyle/>
          <a:p>
            <a:pPr algn="l"/>
            <a:r>
              <a:rPr lang="en-US" b="1" i="0" dirty="0">
                <a:solidFill>
                  <a:srgbClr val="002060"/>
                </a:solidFill>
                <a:effectLst/>
                <a:latin typeface="Plus Jakarta Sans"/>
              </a:rPr>
              <a:t>Question 4 -Are there any emerging sports that have been recently added to the Olympics?</a:t>
            </a:r>
          </a:p>
        </p:txBody>
      </p:sp>
      <p:pic>
        <p:nvPicPr>
          <p:cNvPr id="3" name="Picture 2">
            <a:extLst>
              <a:ext uri="{FF2B5EF4-FFF2-40B4-BE49-F238E27FC236}">
                <a16:creationId xmlns:a16="http://schemas.microsoft.com/office/drawing/2014/main" id="{E99DD5E4-1A75-5097-1963-4D55DF729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82" y="1739439"/>
            <a:ext cx="4696671" cy="31089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793EB2CE-246C-2702-A066-DA8F0F8C3252}"/>
              </a:ext>
            </a:extLst>
          </p:cNvPr>
          <p:cNvGraphicFramePr>
            <a:graphicFrameLocks/>
          </p:cNvGraphicFramePr>
          <p:nvPr>
            <p:extLst>
              <p:ext uri="{D42A27DB-BD31-4B8C-83A1-F6EECF244321}">
                <p14:modId xmlns:p14="http://schemas.microsoft.com/office/powerpoint/2010/main" val="1513901807"/>
              </p:ext>
            </p:extLst>
          </p:nvPr>
        </p:nvGraphicFramePr>
        <p:xfrm>
          <a:off x="6664046" y="3293919"/>
          <a:ext cx="5157354" cy="339782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DC51D70-CE8E-35C2-70B9-AE0AC5BC5BBE}"/>
              </a:ext>
            </a:extLst>
          </p:cNvPr>
          <p:cNvSpPr txBox="1"/>
          <p:nvPr/>
        </p:nvSpPr>
        <p:spPr>
          <a:xfrm>
            <a:off x="6670963" y="791800"/>
            <a:ext cx="5330537" cy="2308324"/>
          </a:xfrm>
          <a:prstGeom prst="rect">
            <a:avLst/>
          </a:prstGeom>
          <a:noFill/>
        </p:spPr>
        <p:txBody>
          <a:bodyPr wrap="square" rtlCol="0">
            <a:spAutoFit/>
          </a:bodyPr>
          <a:lstStyle/>
          <a:p>
            <a:r>
              <a:rPr lang="en-US" b="1" dirty="0">
                <a:solidFill>
                  <a:schemeClr val="accent2">
                    <a:lumMod val="75000"/>
                  </a:schemeClr>
                </a:solidFill>
              </a:rPr>
              <a:t>In recent years, the Olympic Games have welcomed new sports into their lineup, such as Badminton in 2014, Judo in 2012, and Gymnastics in 2016. This illustrates the Olympic Committee's readiness to embrace emerging sports, demonstrating a commitment to adaptability and inclusivity in reflecting the evolving landscape of athletic competition.</a:t>
            </a:r>
            <a:endParaRPr lang="en-IN" b="1" dirty="0">
              <a:solidFill>
                <a:schemeClr val="accent2">
                  <a:lumMod val="75000"/>
                </a:schemeClr>
              </a:solidFill>
            </a:endParaRPr>
          </a:p>
        </p:txBody>
      </p:sp>
    </p:spTree>
    <p:extLst>
      <p:ext uri="{BB962C8B-B14F-4D97-AF65-F5344CB8AC3E}">
        <p14:creationId xmlns:p14="http://schemas.microsoft.com/office/powerpoint/2010/main" val="277888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41626-F9AA-1B30-13D5-4C1877B73E9E}"/>
              </a:ext>
            </a:extLst>
          </p:cNvPr>
          <p:cNvSpPr txBox="1"/>
          <p:nvPr/>
        </p:nvSpPr>
        <p:spPr>
          <a:xfrm>
            <a:off x="342899" y="363682"/>
            <a:ext cx="5143500" cy="923330"/>
          </a:xfrm>
          <a:prstGeom prst="rect">
            <a:avLst/>
          </a:prstGeom>
          <a:noFill/>
        </p:spPr>
        <p:txBody>
          <a:bodyPr wrap="square" rtlCol="0">
            <a:spAutoFit/>
          </a:bodyPr>
          <a:lstStyle/>
          <a:p>
            <a:r>
              <a:rPr lang="en-US" b="1" i="0" dirty="0">
                <a:solidFill>
                  <a:srgbClr val="002060"/>
                </a:solidFill>
                <a:effectLst/>
                <a:latin typeface="Plus Jakarta Sans"/>
              </a:rPr>
              <a:t>Question 5-How has the popularity of certain sports changed over the years?</a:t>
            </a:r>
          </a:p>
          <a:p>
            <a:endParaRPr lang="en-IN" b="1" dirty="0">
              <a:solidFill>
                <a:srgbClr val="002060"/>
              </a:solidFill>
            </a:endParaRPr>
          </a:p>
        </p:txBody>
      </p:sp>
      <p:pic>
        <p:nvPicPr>
          <p:cNvPr id="3" name="Picture 2">
            <a:extLst>
              <a:ext uri="{FF2B5EF4-FFF2-40B4-BE49-F238E27FC236}">
                <a16:creationId xmlns:a16="http://schemas.microsoft.com/office/drawing/2014/main" id="{04B89D81-E47C-3FCC-CC63-D8E9B943C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42" y="1455420"/>
            <a:ext cx="4145280" cy="3947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20B35A-AD90-C3E8-4FEF-1F649F607D47}"/>
              </a:ext>
            </a:extLst>
          </p:cNvPr>
          <p:cNvSpPr txBox="1"/>
          <p:nvPr/>
        </p:nvSpPr>
        <p:spPr>
          <a:xfrm>
            <a:off x="6203373" y="644229"/>
            <a:ext cx="5716385" cy="2308324"/>
          </a:xfrm>
          <a:prstGeom prst="rect">
            <a:avLst/>
          </a:prstGeom>
          <a:noFill/>
        </p:spPr>
        <p:txBody>
          <a:bodyPr wrap="square" rtlCol="0">
            <a:spAutoFit/>
          </a:bodyPr>
          <a:lstStyle/>
          <a:p>
            <a:r>
              <a:rPr lang="en-US" b="1" dirty="0">
                <a:solidFill>
                  <a:schemeClr val="accent2">
                    <a:lumMod val="75000"/>
                  </a:schemeClr>
                </a:solidFill>
              </a:rPr>
              <a:t> Over the years, the popularity of sports in the Olympic Games has seen shifts. While traditional sports like Athletics and Gymnastics have remained consistently popular, newer additions such as Badminton, Judo, and Speed Skating have also gained traction. This highlights the Olympics' ability to adapt to evolving sporting interests, showcasing a blend of tradition and innovation that contributes to the event's enduring appeal.</a:t>
            </a:r>
            <a:endParaRPr lang="en-IN" b="1" dirty="0">
              <a:solidFill>
                <a:schemeClr val="accent2">
                  <a:lumMod val="75000"/>
                </a:schemeClr>
              </a:solidFill>
            </a:endParaRPr>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495F4148-2939-8D6B-932D-11D9696E2393}"/>
                  </a:ext>
                </a:extLst>
              </p:cNvPr>
              <p:cNvGraphicFramePr/>
              <p:nvPr>
                <p:extLst>
                  <p:ext uri="{D42A27DB-BD31-4B8C-83A1-F6EECF244321}">
                    <p14:modId xmlns:p14="http://schemas.microsoft.com/office/powerpoint/2010/main" val="184974890"/>
                  </p:ext>
                </p:extLst>
              </p:nvPr>
            </p:nvGraphicFramePr>
            <p:xfrm>
              <a:off x="5787738" y="3158837"/>
              <a:ext cx="5839690" cy="361847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id="{495F4148-2939-8D6B-932D-11D9696E2393}"/>
                  </a:ext>
                </a:extLst>
              </p:cNvPr>
              <p:cNvPicPr>
                <a:picLocks noGrp="1" noRot="1" noChangeAspect="1" noMove="1" noResize="1" noEditPoints="1" noAdjustHandles="1" noChangeArrowheads="1" noChangeShapeType="1"/>
              </p:cNvPicPr>
              <p:nvPr/>
            </p:nvPicPr>
            <p:blipFill>
              <a:blip r:embed="rId4"/>
              <a:stretch>
                <a:fillRect/>
              </a:stretch>
            </p:blipFill>
            <p:spPr>
              <a:xfrm>
                <a:off x="5787738" y="3158837"/>
                <a:ext cx="5839690" cy="3618478"/>
              </a:xfrm>
              <a:prstGeom prst="rect">
                <a:avLst/>
              </a:prstGeom>
            </p:spPr>
          </p:pic>
        </mc:Fallback>
      </mc:AlternateContent>
    </p:spTree>
    <p:extLst>
      <p:ext uri="{BB962C8B-B14F-4D97-AF65-F5344CB8AC3E}">
        <p14:creationId xmlns:p14="http://schemas.microsoft.com/office/powerpoint/2010/main" val="122643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1DC33-1F9F-1E23-EF40-FF3006033BCD}"/>
              </a:ext>
            </a:extLst>
          </p:cNvPr>
          <p:cNvSpPr txBox="1"/>
          <p:nvPr/>
        </p:nvSpPr>
        <p:spPr>
          <a:xfrm>
            <a:off x="166255" y="446809"/>
            <a:ext cx="4956463" cy="1200329"/>
          </a:xfrm>
          <a:prstGeom prst="rect">
            <a:avLst/>
          </a:prstGeom>
          <a:noFill/>
        </p:spPr>
        <p:txBody>
          <a:bodyPr wrap="square" rtlCol="0">
            <a:spAutoFit/>
          </a:bodyPr>
          <a:lstStyle/>
          <a:p>
            <a:r>
              <a:rPr lang="en-US" b="1" i="0" dirty="0">
                <a:solidFill>
                  <a:srgbClr val="002060"/>
                </a:solidFill>
                <a:effectLst/>
                <a:latin typeface="Plus Jakarta Sans"/>
              </a:rPr>
              <a:t>Question 6 - Are there any sports that are specific to a particular region or culture?</a:t>
            </a:r>
          </a:p>
          <a:p>
            <a:br>
              <a:rPr lang="en-US" b="1" dirty="0">
                <a:solidFill>
                  <a:srgbClr val="002060"/>
                </a:solidFill>
              </a:rPr>
            </a:br>
            <a:endParaRPr lang="en-IN" b="1" dirty="0">
              <a:solidFill>
                <a:srgbClr val="002060"/>
              </a:solidFill>
            </a:endParaRPr>
          </a:p>
        </p:txBody>
      </p:sp>
      <p:pic>
        <p:nvPicPr>
          <p:cNvPr id="3" name="Picture 2">
            <a:extLst>
              <a:ext uri="{FF2B5EF4-FFF2-40B4-BE49-F238E27FC236}">
                <a16:creationId xmlns:a16="http://schemas.microsoft.com/office/drawing/2014/main" id="{A05CFAA7-432B-3685-434F-85C407D8D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26" y="1813560"/>
            <a:ext cx="4770120" cy="16154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7DA2B2D5-A6BC-CD02-A1BA-A4C8AC6EFA61}"/>
              </a:ext>
            </a:extLst>
          </p:cNvPr>
          <p:cNvSpPr txBox="1"/>
          <p:nvPr/>
        </p:nvSpPr>
        <p:spPr>
          <a:xfrm>
            <a:off x="7065817" y="831273"/>
            <a:ext cx="4956463" cy="2308324"/>
          </a:xfrm>
          <a:prstGeom prst="rect">
            <a:avLst/>
          </a:prstGeom>
          <a:noFill/>
        </p:spPr>
        <p:txBody>
          <a:bodyPr wrap="square" rtlCol="0">
            <a:spAutoFit/>
          </a:bodyPr>
          <a:lstStyle/>
          <a:p>
            <a:r>
              <a:rPr lang="en-US" b="1">
                <a:solidFill>
                  <a:schemeClr val="accent2">
                    <a:lumMod val="75000"/>
                  </a:schemeClr>
                </a:solidFill>
              </a:rPr>
              <a:t> The information shows that Gymnastics is enjoyed by people from many different parts of the world, with athletes participating from a wide variety of countries. This means that Gymnastics is liked and practiced by people everywhere, making it a sport that brings together individuals from different cultures and backgrounds at the Olympics.</a:t>
            </a:r>
            <a:endParaRPr lang="en-IN" b="1" dirty="0">
              <a:solidFill>
                <a:schemeClr val="accent2">
                  <a:lumMod val="75000"/>
                </a:schemeClr>
              </a:solidFill>
            </a:endParaRPr>
          </a:p>
        </p:txBody>
      </p:sp>
    </p:spTree>
    <p:extLst>
      <p:ext uri="{BB962C8B-B14F-4D97-AF65-F5344CB8AC3E}">
        <p14:creationId xmlns:p14="http://schemas.microsoft.com/office/powerpoint/2010/main" val="238924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04E2AC-903A-2185-2D39-42DDBDD95B1B}"/>
              </a:ext>
            </a:extLst>
          </p:cNvPr>
          <p:cNvSpPr txBox="1"/>
          <p:nvPr/>
        </p:nvSpPr>
        <p:spPr>
          <a:xfrm>
            <a:off x="270164" y="457200"/>
            <a:ext cx="5424054" cy="923330"/>
          </a:xfrm>
          <a:prstGeom prst="rect">
            <a:avLst/>
          </a:prstGeom>
          <a:noFill/>
        </p:spPr>
        <p:txBody>
          <a:bodyPr wrap="square" rtlCol="0">
            <a:spAutoFit/>
          </a:bodyPr>
          <a:lstStyle/>
          <a:p>
            <a:r>
              <a:rPr lang="en-US" b="1" i="0" dirty="0">
                <a:solidFill>
                  <a:srgbClr val="002060"/>
                </a:solidFill>
                <a:effectLst/>
                <a:latin typeface="Plus Jakarta Sans"/>
              </a:rPr>
              <a:t>Question 7-Are there any sports that have a higher number of events for one gender compared to others?</a:t>
            </a:r>
          </a:p>
          <a:p>
            <a:endParaRPr lang="en-IN" b="1" dirty="0">
              <a:solidFill>
                <a:srgbClr val="002060"/>
              </a:solidFill>
            </a:endParaRPr>
          </a:p>
        </p:txBody>
      </p:sp>
      <p:pic>
        <p:nvPicPr>
          <p:cNvPr id="3" name="Picture 2">
            <a:extLst>
              <a:ext uri="{FF2B5EF4-FFF2-40B4-BE49-F238E27FC236}">
                <a16:creationId xmlns:a16="http://schemas.microsoft.com/office/drawing/2014/main" id="{7C70D832-B5A6-C324-0C6A-3512202E4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707" y="864523"/>
            <a:ext cx="5097780" cy="2491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A46E47-2517-E5BF-EAD5-AB29111CF643}"/>
              </a:ext>
            </a:extLst>
          </p:cNvPr>
          <p:cNvSpPr txBox="1"/>
          <p:nvPr/>
        </p:nvSpPr>
        <p:spPr>
          <a:xfrm>
            <a:off x="6358204" y="4052453"/>
            <a:ext cx="5518605" cy="2308324"/>
          </a:xfrm>
          <a:prstGeom prst="rect">
            <a:avLst/>
          </a:prstGeom>
          <a:noFill/>
        </p:spPr>
        <p:txBody>
          <a:bodyPr wrap="square" rtlCol="0">
            <a:spAutoFit/>
          </a:bodyPr>
          <a:lstStyle/>
          <a:p>
            <a:r>
              <a:rPr lang="en-US" b="1" dirty="0">
                <a:solidFill>
                  <a:schemeClr val="accent2">
                    <a:lumMod val="75000"/>
                  </a:schemeClr>
                </a:solidFill>
              </a:rPr>
              <a:t> In this data some sports show a higher number of events for one gender compared to the other. For example, Gymnastics has significantly more events for males (13,431) compared to females (4,508), while Swimming has more events for males (11,829) than females (4,252). This indicates a disparity in event allocation between genders in certain sports within the Olympic program.</a:t>
            </a:r>
            <a:endParaRPr lang="en-IN" b="1" dirty="0">
              <a:solidFill>
                <a:schemeClr val="accent2">
                  <a:lumMod val="75000"/>
                </a:schemeClr>
              </a:solidFill>
            </a:endParaRPr>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4FBE5C4B-6874-5A04-F294-0718B5D84990}"/>
                  </a:ext>
                </a:extLst>
              </p:cNvPr>
              <p:cNvGraphicFramePr/>
              <p:nvPr>
                <p:extLst>
                  <p:ext uri="{D42A27DB-BD31-4B8C-83A1-F6EECF244321}">
                    <p14:modId xmlns:p14="http://schemas.microsoft.com/office/powerpoint/2010/main" val="3198651696"/>
                  </p:ext>
                </p:extLst>
              </p:nvPr>
            </p:nvGraphicFramePr>
            <p:xfrm>
              <a:off x="409744" y="1704109"/>
              <a:ext cx="5424054" cy="430589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id="{4FBE5C4B-6874-5A04-F294-0718B5D84990}"/>
                  </a:ext>
                </a:extLst>
              </p:cNvPr>
              <p:cNvPicPr>
                <a:picLocks noGrp="1" noRot="1" noChangeAspect="1" noMove="1" noResize="1" noEditPoints="1" noAdjustHandles="1" noChangeArrowheads="1" noChangeShapeType="1"/>
              </p:cNvPicPr>
              <p:nvPr/>
            </p:nvPicPr>
            <p:blipFill>
              <a:blip r:embed="rId4"/>
              <a:stretch>
                <a:fillRect/>
              </a:stretch>
            </p:blipFill>
            <p:spPr>
              <a:xfrm>
                <a:off x="409744" y="1704109"/>
                <a:ext cx="5424054" cy="4305890"/>
              </a:xfrm>
              <a:prstGeom prst="rect">
                <a:avLst/>
              </a:prstGeom>
            </p:spPr>
          </p:pic>
        </mc:Fallback>
      </mc:AlternateContent>
    </p:spTree>
    <p:extLst>
      <p:ext uri="{BB962C8B-B14F-4D97-AF65-F5344CB8AC3E}">
        <p14:creationId xmlns:p14="http://schemas.microsoft.com/office/powerpoint/2010/main" val="140526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C1CA3-56F2-B497-AF34-1F91A1FE7424}"/>
              </a:ext>
            </a:extLst>
          </p:cNvPr>
          <p:cNvSpPr txBox="1"/>
          <p:nvPr/>
        </p:nvSpPr>
        <p:spPr>
          <a:xfrm>
            <a:off x="290945" y="415636"/>
            <a:ext cx="5340928" cy="923330"/>
          </a:xfrm>
          <a:prstGeom prst="rect">
            <a:avLst/>
          </a:prstGeom>
          <a:noFill/>
        </p:spPr>
        <p:txBody>
          <a:bodyPr wrap="square" rtlCol="0">
            <a:spAutoFit/>
          </a:bodyPr>
          <a:lstStyle/>
          <a:p>
            <a:r>
              <a:rPr lang="en-US" b="1" i="0" dirty="0">
                <a:solidFill>
                  <a:srgbClr val="002060"/>
                </a:solidFill>
                <a:effectLst/>
                <a:latin typeface="Plus Jakarta Sans"/>
              </a:rPr>
              <a:t>Question 8-Are there any new events that have been introduced in recent editions of the Olympics?</a:t>
            </a:r>
          </a:p>
          <a:p>
            <a:endParaRPr lang="en-IN" b="1" dirty="0">
              <a:solidFill>
                <a:srgbClr val="002060"/>
              </a:solidFill>
            </a:endParaRPr>
          </a:p>
        </p:txBody>
      </p:sp>
      <p:pic>
        <p:nvPicPr>
          <p:cNvPr id="3" name="Picture 2">
            <a:extLst>
              <a:ext uri="{FF2B5EF4-FFF2-40B4-BE49-F238E27FC236}">
                <a16:creationId xmlns:a16="http://schemas.microsoft.com/office/drawing/2014/main" id="{0E2A6E76-7A9B-2AC5-9BFE-98B63A8F9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142" y="468638"/>
            <a:ext cx="3070860" cy="34299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1B7663-9C41-9605-7F93-A381AE037515}"/>
              </a:ext>
            </a:extLst>
          </p:cNvPr>
          <p:cNvSpPr txBox="1"/>
          <p:nvPr/>
        </p:nvSpPr>
        <p:spPr>
          <a:xfrm>
            <a:off x="1" y="4177148"/>
            <a:ext cx="6182590" cy="2585323"/>
          </a:xfrm>
          <a:prstGeom prst="rect">
            <a:avLst/>
          </a:prstGeom>
          <a:noFill/>
        </p:spPr>
        <p:txBody>
          <a:bodyPr wrap="square" rtlCol="0">
            <a:spAutoFit/>
          </a:bodyPr>
          <a:lstStyle/>
          <a:p>
            <a:r>
              <a:rPr lang="en-US" b="1" dirty="0">
                <a:solidFill>
                  <a:schemeClr val="accent2">
                    <a:lumMod val="75000"/>
                  </a:schemeClr>
                </a:solidFill>
              </a:rPr>
              <a:t>In recent Olympic Games, several new events have been introduced across different sports, such as Athletics, Gymnastics, Swimming, and Judo. These additions demonstrate the Olympic Committee's commitment to evolving the games, keeping them fresh and engaging for athletes and audiences alike. By introducing new events, the Olympics continue to adapt to the changing landscape of sports, ensuring excitement and diversity in the world's premier sporting event.</a:t>
            </a:r>
            <a:endParaRPr lang="en-IN" b="1" dirty="0">
              <a:solidFill>
                <a:schemeClr val="accent2">
                  <a:lumMod val="75000"/>
                </a:schemeClr>
              </a:solidFill>
            </a:endParaRPr>
          </a:p>
        </p:txBody>
      </p:sp>
      <p:graphicFrame>
        <p:nvGraphicFramePr>
          <p:cNvPr id="15" name="Table 14">
            <a:extLst>
              <a:ext uri="{FF2B5EF4-FFF2-40B4-BE49-F238E27FC236}">
                <a16:creationId xmlns:a16="http://schemas.microsoft.com/office/drawing/2014/main" id="{31C64ADA-4C2A-E0D4-0A37-B127E6A5A47E}"/>
              </a:ext>
            </a:extLst>
          </p:cNvPr>
          <p:cNvGraphicFramePr>
            <a:graphicFrameLocks noGrp="1"/>
          </p:cNvGraphicFramePr>
          <p:nvPr>
            <p:extLst>
              <p:ext uri="{D42A27DB-BD31-4B8C-83A1-F6EECF244321}">
                <p14:modId xmlns:p14="http://schemas.microsoft.com/office/powerpoint/2010/main" val="561642930"/>
              </p:ext>
            </p:extLst>
          </p:nvPr>
        </p:nvGraphicFramePr>
        <p:xfrm>
          <a:off x="6037117" y="4052455"/>
          <a:ext cx="5663047" cy="2710013"/>
        </p:xfrm>
        <a:graphic>
          <a:graphicData uri="http://schemas.openxmlformats.org/drawingml/2006/table">
            <a:tbl>
              <a:tblPr firstRow="1" bandRow="1">
                <a:tableStyleId>{8FD4443E-F989-4FC4-A0C8-D5A2AF1F390B}</a:tableStyleId>
              </a:tblPr>
              <a:tblGrid>
                <a:gridCol w="3958938">
                  <a:extLst>
                    <a:ext uri="{9D8B030D-6E8A-4147-A177-3AD203B41FA5}">
                      <a16:colId xmlns:a16="http://schemas.microsoft.com/office/drawing/2014/main" val="888716174"/>
                    </a:ext>
                  </a:extLst>
                </a:gridCol>
                <a:gridCol w="1704109">
                  <a:extLst>
                    <a:ext uri="{9D8B030D-6E8A-4147-A177-3AD203B41FA5}">
                      <a16:colId xmlns:a16="http://schemas.microsoft.com/office/drawing/2014/main" val="3250497192"/>
                    </a:ext>
                  </a:extLst>
                </a:gridCol>
              </a:tblGrid>
              <a:tr h="371684">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Event Name</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Games Year</a:t>
                      </a:r>
                    </a:p>
                    <a:p>
                      <a:pPr algn="ctr" fontAlgn="ct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3221299092"/>
                  </a:ext>
                </a:extLst>
              </a:tr>
              <a:tr h="258898">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Athletics Women's 100 metres</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2000</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3210666280"/>
                  </a:ext>
                </a:extLst>
              </a:tr>
              <a:tr h="296966">
                <a:tc>
                  <a:txBody>
                    <a:bodyPr/>
                    <a:lstStyle/>
                    <a:p>
                      <a:pPr algn="ctr" fontAlgn="ctr"/>
                      <a:r>
                        <a:rPr lang="en-US" sz="1100" b="1" u="none" strike="noStrike">
                          <a:solidFill>
                            <a:schemeClr val="bg1"/>
                          </a:solidFill>
                          <a:effectLst/>
                          <a:latin typeface="Arial" panose="020B0604020202020204" pitchFamily="34" charset="0"/>
                          <a:ea typeface="Cambria Math" panose="02040503050406030204" pitchFamily="18" charset="0"/>
                          <a:cs typeface="Arial" panose="020B0604020202020204" pitchFamily="34" charset="0"/>
                        </a:rPr>
                        <a:t>Cross Country Skiing Men's 10/15 kilometres Pursuit</a:t>
                      </a:r>
                      <a:endParaRPr lang="en-US" sz="1100" b="1" i="0" u="none" strike="noStrike">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2002</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3167647836"/>
                  </a:ext>
                </a:extLst>
              </a:tr>
              <a:tr h="226731">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Gymnastics Men's Team All-Around</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2004</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1789329646"/>
                  </a:ext>
                </a:extLst>
              </a:tr>
              <a:tr h="217821">
                <a:tc>
                  <a:txBody>
                    <a:bodyPr/>
                    <a:lstStyle/>
                    <a:p>
                      <a:pPr algn="ctr" fontAlgn="ctr"/>
                      <a:r>
                        <a:rPr lang="en-US" sz="1100" b="1" u="none" strike="noStrike">
                          <a:solidFill>
                            <a:schemeClr val="bg1"/>
                          </a:solidFill>
                          <a:effectLst/>
                          <a:latin typeface="Arial" panose="020B0604020202020204" pitchFamily="34" charset="0"/>
                          <a:ea typeface="Cambria Math" panose="02040503050406030204" pitchFamily="18" charset="0"/>
                          <a:cs typeface="Arial" panose="020B0604020202020204" pitchFamily="34" charset="0"/>
                        </a:rPr>
                        <a:t>Swimming Men's 200 metres Breaststroke</a:t>
                      </a:r>
                      <a:endParaRPr lang="en-US" sz="1100" b="1" i="0" u="none" strike="noStrike">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2006</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392645609"/>
                  </a:ext>
                </a:extLst>
              </a:tr>
              <a:tr h="315860">
                <a:tc>
                  <a:txBody>
                    <a:bodyPr/>
                    <a:lstStyle/>
                    <a:p>
                      <a:pPr algn="ctr" fontAlgn="ctr"/>
                      <a:r>
                        <a:rPr lang="en-US"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Swimming Men's 400 </a:t>
                      </a:r>
                      <a:r>
                        <a:rPr lang="en-US" sz="1100" b="1" u="none" strike="noStrike" dirty="0" err="1">
                          <a:solidFill>
                            <a:schemeClr val="bg1"/>
                          </a:solidFill>
                          <a:effectLst/>
                          <a:latin typeface="Arial" panose="020B0604020202020204" pitchFamily="34" charset="0"/>
                          <a:ea typeface="Cambria Math" panose="02040503050406030204" pitchFamily="18" charset="0"/>
                          <a:cs typeface="Arial" panose="020B0604020202020204" pitchFamily="34" charset="0"/>
                        </a:rPr>
                        <a:t>metres</a:t>
                      </a:r>
                      <a:r>
                        <a:rPr lang="en-US"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 Breaststroke</a:t>
                      </a:r>
                      <a:endParaRPr lang="en-US"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2008</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2541885619"/>
                  </a:ext>
                </a:extLst>
              </a:tr>
              <a:tr h="279220">
                <a:tc>
                  <a:txBody>
                    <a:bodyPr/>
                    <a:lstStyle/>
                    <a:p>
                      <a:pPr algn="ctr" fontAlgn="ctr"/>
                      <a:r>
                        <a:rPr lang="en-US"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Speed Skating Men's 500 </a:t>
                      </a:r>
                      <a:r>
                        <a:rPr lang="en-US" sz="1100" b="1" u="none" strike="noStrike" dirty="0" err="1">
                          <a:solidFill>
                            <a:schemeClr val="bg1"/>
                          </a:solidFill>
                          <a:effectLst/>
                          <a:latin typeface="Arial" panose="020B0604020202020204" pitchFamily="34" charset="0"/>
                          <a:ea typeface="Cambria Math" panose="02040503050406030204" pitchFamily="18" charset="0"/>
                          <a:cs typeface="Arial" panose="020B0604020202020204" pitchFamily="34" charset="0"/>
                        </a:rPr>
                        <a:t>metres</a:t>
                      </a:r>
                      <a:endParaRPr lang="en-US"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2010</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3373568958"/>
                  </a:ext>
                </a:extLst>
              </a:tr>
              <a:tr h="270310">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Judo Men's Extra-Lightweight</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a:solidFill>
                            <a:schemeClr val="bg1"/>
                          </a:solidFill>
                          <a:effectLst/>
                          <a:latin typeface="Arial" panose="020B0604020202020204" pitchFamily="34" charset="0"/>
                          <a:ea typeface="Cambria Math" panose="02040503050406030204" pitchFamily="18" charset="0"/>
                          <a:cs typeface="Arial" panose="020B0604020202020204" pitchFamily="34" charset="0"/>
                        </a:rPr>
                        <a:t>2012</a:t>
                      </a:r>
                      <a:endParaRPr lang="en-IN" sz="1100" b="1" i="0" u="none" strike="noStrike">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540452555"/>
                  </a:ext>
                </a:extLst>
              </a:tr>
              <a:tr h="253435">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Badminton Men's Singles</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2014</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3974373365"/>
                  </a:ext>
                </a:extLst>
              </a:tr>
              <a:tr h="219088">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Gymnastics Men's Individual All-Around</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tc>
                  <a:txBody>
                    <a:bodyPr/>
                    <a:lstStyle/>
                    <a:p>
                      <a:pPr algn="ctr" fontAlgn="ctr"/>
                      <a:r>
                        <a:rPr lang="en-IN" sz="1100" b="1"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2016</a:t>
                      </a:r>
                      <a:endParaRPr lang="en-IN" sz="1100" b="1" i="0" u="none" strike="noStrike"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7620" marR="7620" marT="7620" marB="0" anchor="ctr"/>
                </a:tc>
                <a:extLst>
                  <a:ext uri="{0D108BD9-81ED-4DB2-BD59-A6C34878D82A}">
                    <a16:rowId xmlns:a16="http://schemas.microsoft.com/office/drawing/2014/main" val="1693066993"/>
                  </a:ext>
                </a:extLst>
              </a:tr>
            </a:tbl>
          </a:graphicData>
        </a:graphic>
      </p:graphicFrame>
      <p:graphicFrame>
        <p:nvGraphicFramePr>
          <p:cNvPr id="16" name="Chart 15">
            <a:extLst>
              <a:ext uri="{FF2B5EF4-FFF2-40B4-BE49-F238E27FC236}">
                <a16:creationId xmlns:a16="http://schemas.microsoft.com/office/drawing/2014/main" id="{0F7BDD4F-A1C2-9560-2F45-6298D2DF3048}"/>
              </a:ext>
            </a:extLst>
          </p:cNvPr>
          <p:cNvGraphicFramePr>
            <a:graphicFrameLocks/>
          </p:cNvGraphicFramePr>
          <p:nvPr>
            <p:extLst>
              <p:ext uri="{D42A27DB-BD31-4B8C-83A1-F6EECF244321}">
                <p14:modId xmlns:p14="http://schemas.microsoft.com/office/powerpoint/2010/main" val="1022004574"/>
              </p:ext>
            </p:extLst>
          </p:nvPr>
        </p:nvGraphicFramePr>
        <p:xfrm>
          <a:off x="140967" y="1246909"/>
          <a:ext cx="5640883" cy="27847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634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3343</Words>
  <Application>Microsoft Office PowerPoint</Application>
  <PresentationFormat>Widescreen</PresentationFormat>
  <Paragraphs>123</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Algerian</vt:lpstr>
      <vt:lpstr>Arial</vt:lpstr>
      <vt:lpstr>Arial Rounded MT Bold</vt:lpstr>
      <vt:lpstr>Book Antiqua</vt:lpstr>
      <vt:lpstr>Calibri</vt:lpstr>
      <vt:lpstr>Calibri Light</vt:lpstr>
      <vt:lpstr>Cambria Math</vt:lpstr>
      <vt:lpstr>Cooper Black</vt:lpstr>
      <vt:lpstr>Plus Jakarta Sans</vt:lpstr>
      <vt:lpstr>Segoe UI</vt:lpstr>
      <vt:lpstr>Office Theme</vt:lpstr>
      <vt:lpstr>Sport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 Analysis</dc:title>
  <dc:creator>Shubham Nannaware</dc:creator>
  <cp:lastModifiedBy>Shubham Nannaware</cp:lastModifiedBy>
  <cp:revision>3</cp:revision>
  <dcterms:created xsi:type="dcterms:W3CDTF">2024-03-27T11:00:38Z</dcterms:created>
  <dcterms:modified xsi:type="dcterms:W3CDTF">2024-03-27T16:53:12Z</dcterms:modified>
</cp:coreProperties>
</file>