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6" r:id="rId1"/>
    <p:sldMasterId id="2147483697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5143500" type="screen16x9"/>
  <p:notesSz cx="6858000" cy="9144000"/>
  <p:embeddedFontLst>
    <p:embeddedFont>
      <p:font typeface="Oswald" panose="00000500000000000000" pitchFamily="2" charset="0"/>
      <p:regular r:id="rId15"/>
      <p:bold r:id="rId16"/>
    </p:embeddedFont>
    <p:embeddedFont>
      <p:font typeface="Urbanist" panose="020B0604020202020204" charset="0"/>
      <p:regular r:id="rId17"/>
      <p:bold r:id="rId18"/>
      <p:italic r:id="rId19"/>
      <p:boldItalic r:id="rId20"/>
    </p:embeddedFont>
    <p:embeddedFont>
      <p:font typeface="Urbanist Black" panose="020B0604020202020204" charset="0"/>
      <p:bold r:id="rId21"/>
      <p:boldItalic r:id="rId22"/>
    </p:embeddedFont>
    <p:embeddedFont>
      <p:font typeface="Urbanist SemiBold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0.fntdata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2fff83f231_0_9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2fff83f231_0_9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2fff83f231_0_1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32fff83f231_0_1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2fff83f231_0_1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2fff83f231_0_1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2fff83f231_0_1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2fff83f231_0_1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2fff83f231_0_1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2fff83f231_0_1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2fff83f231_0_1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2fff83f231_0_1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2fff83f231_0_1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2fff83f231_0_1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2fff83f231_0_1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2fff83f231_0_1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2fff83f231_0_1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2fff83f231_0_1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2fff83f231_0_1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2fff83f231_0_1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2fff83f231_0_1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2fff83f231_0_1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 type="title">
  <p:cSld name="TITLE">
    <p:bg>
      <p:bgPr>
        <a:solidFill>
          <a:schemeClr val="lt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228600" y="155500"/>
            <a:ext cx="8687100" cy="46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0"/>
              <a:buFont typeface="Oswald"/>
              <a:buNone/>
              <a:defRPr sz="20000"/>
            </a:lvl1pPr>
            <a:lvl2pPr lvl="1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0"/>
              <a:buFont typeface="Oswald"/>
              <a:buNone/>
              <a:defRPr sz="20000"/>
            </a:lvl2pPr>
            <a:lvl3pPr lvl="2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0"/>
              <a:buFont typeface="Oswald"/>
              <a:buNone/>
              <a:defRPr sz="20000"/>
            </a:lvl3pPr>
            <a:lvl4pPr lvl="3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0"/>
              <a:buFont typeface="Oswald"/>
              <a:buNone/>
              <a:defRPr sz="20000"/>
            </a:lvl4pPr>
            <a:lvl5pPr lvl="4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0"/>
              <a:buFont typeface="Oswald"/>
              <a:buNone/>
              <a:defRPr sz="20000"/>
            </a:lvl5pPr>
            <a:lvl6pPr lvl="5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0"/>
              <a:buFont typeface="Oswald"/>
              <a:buNone/>
              <a:defRPr sz="20000"/>
            </a:lvl6pPr>
            <a:lvl7pPr lvl="6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0"/>
              <a:buFont typeface="Oswald"/>
              <a:buNone/>
              <a:defRPr sz="20000"/>
            </a:lvl7pPr>
            <a:lvl8pPr lvl="7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0"/>
              <a:buFont typeface="Oswald"/>
              <a:buNone/>
              <a:defRPr sz="20000"/>
            </a:lvl8pPr>
            <a:lvl9pPr lvl="8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0"/>
              <a:buFont typeface="Oswald"/>
              <a:buNone/>
              <a:defRPr sz="200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ubTitle" idx="1"/>
          </p:nvPr>
        </p:nvSpPr>
        <p:spPr>
          <a:xfrm>
            <a:off x="221550" y="2460150"/>
            <a:ext cx="8700900" cy="3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 SemiBold"/>
              <a:buNone/>
              <a:defRPr>
                <a:latin typeface="Urbanist SemiBold"/>
                <a:ea typeface="Urbanist SemiBold"/>
                <a:cs typeface="Urbanist SemiBold"/>
                <a:sym typeface="Urbanist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b="1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b="1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b="1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b="1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b="1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b="1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b="1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b="1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2"/>
          </p:nvPr>
        </p:nvSpPr>
        <p:spPr>
          <a:xfrm>
            <a:off x="221550" y="4565125"/>
            <a:ext cx="2086500" cy="3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 Blac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 Blac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 Blac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 Blac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 Blac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 Blac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 Blac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 Black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3"/>
          </p:nvPr>
        </p:nvSpPr>
        <p:spPr>
          <a:xfrm>
            <a:off x="6829025" y="4565125"/>
            <a:ext cx="2086500" cy="3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 Black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 Black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 Black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 Black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 Black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 Black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 Black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 Black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 Black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at is a skate club" type="secHead">
  <p:cSld name="SECTION_HEADER"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Google Shape;59;p15"/>
          <p:cNvCxnSpPr/>
          <p:nvPr/>
        </p:nvCxnSpPr>
        <p:spPr>
          <a:xfrm>
            <a:off x="229050" y="311125"/>
            <a:ext cx="8689800" cy="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60;p15"/>
          <p:cNvSpPr txBox="1"/>
          <p:nvPr/>
        </p:nvSpPr>
        <p:spPr>
          <a:xfrm>
            <a:off x="130287" y="79125"/>
            <a:ext cx="959700" cy="2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PAGE  </a:t>
            </a:r>
            <a:fld id="{00000000-1234-1234-1234-123412341234}" type="slidenum">
              <a:rPr lang="en" sz="800">
                <a:solidFill>
                  <a:schemeClr val="dk1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‹#›</a:t>
            </a:fld>
            <a:r>
              <a:rPr lang="en" sz="800">
                <a:solidFill>
                  <a:schemeClr val="dk1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 </a:t>
            </a:r>
            <a:endParaRPr sz="800">
              <a:solidFill>
                <a:schemeClr val="dk1"/>
              </a:solidFill>
              <a:latin typeface="Urbanist Black"/>
              <a:ea typeface="Urbanist Black"/>
              <a:cs typeface="Urbanist Black"/>
              <a:sym typeface="Urbanist Black"/>
            </a:endParaRPr>
          </a:p>
        </p:txBody>
      </p:sp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892500" y="811800"/>
            <a:ext cx="7359000" cy="37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swald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swald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swald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swald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swald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swald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swald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swald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swald"/>
              <a:buNone/>
              <a:defRPr sz="60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ubTitle" idx="1"/>
          </p:nvPr>
        </p:nvSpPr>
        <p:spPr>
          <a:xfrm>
            <a:off x="3528750" y="457200"/>
            <a:ext cx="2086500" cy="3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 Black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 Black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 Black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 Black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 Black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 Black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 Black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 Black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 Black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2"/>
          </p:nvPr>
        </p:nvSpPr>
        <p:spPr>
          <a:xfrm>
            <a:off x="3528750" y="4564701"/>
            <a:ext cx="2086500" cy="3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 Black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 Black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 Black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 Black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 Black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 Black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 Black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 Black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 Black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>
            <a:spLocks noGrp="1"/>
          </p:cNvSpPr>
          <p:nvPr>
            <p:ph type="pic" idx="3"/>
          </p:nvPr>
        </p:nvSpPr>
        <p:spPr>
          <a:xfrm>
            <a:off x="228600" y="2348775"/>
            <a:ext cx="1345200" cy="17751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5"/>
          <p:cNvSpPr>
            <a:spLocks noGrp="1"/>
          </p:cNvSpPr>
          <p:nvPr>
            <p:ph type="pic" idx="4"/>
          </p:nvPr>
        </p:nvSpPr>
        <p:spPr>
          <a:xfrm>
            <a:off x="6713075" y="4015650"/>
            <a:ext cx="2205600" cy="903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kate club members" type="tx">
  <p:cSld name="TITLE_AND_BODY">
    <p:bg>
      <p:bgPr>
        <a:solidFill>
          <a:schemeClr val="dk2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228600" y="311725"/>
            <a:ext cx="8687100" cy="10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Oswald"/>
              <a:buNone/>
              <a:defRPr sz="7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Oswald"/>
              <a:buNone/>
              <a:defRPr sz="7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Oswald"/>
              <a:buNone/>
              <a:defRPr sz="7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Oswald"/>
              <a:buNone/>
              <a:defRPr sz="7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Oswald"/>
              <a:buNone/>
              <a:defRPr sz="7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Oswald"/>
              <a:buNone/>
              <a:defRPr sz="7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Oswald"/>
              <a:buNone/>
              <a:defRPr sz="7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Oswald"/>
              <a:buNone/>
              <a:defRPr sz="7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Oswald"/>
              <a:buNone/>
              <a:defRPr sz="7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6"/>
          <p:cNvSpPr>
            <a:spLocks noGrp="1"/>
          </p:cNvSpPr>
          <p:nvPr>
            <p:ph type="pic" idx="2"/>
          </p:nvPr>
        </p:nvSpPr>
        <p:spPr>
          <a:xfrm>
            <a:off x="228600" y="1759200"/>
            <a:ext cx="1345200" cy="2614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69" name="Google Shape;69;p16"/>
          <p:cNvCxnSpPr/>
          <p:nvPr/>
        </p:nvCxnSpPr>
        <p:spPr>
          <a:xfrm>
            <a:off x="229050" y="311125"/>
            <a:ext cx="8689800" cy="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" name="Google Shape;70;p16"/>
          <p:cNvSpPr txBox="1"/>
          <p:nvPr/>
        </p:nvSpPr>
        <p:spPr>
          <a:xfrm>
            <a:off x="130287" y="79125"/>
            <a:ext cx="959700" cy="2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PAGE  </a:t>
            </a:r>
            <a:fld id="{00000000-1234-1234-1234-123412341234}" type="slidenum">
              <a:rPr lang="en" sz="800">
                <a:solidFill>
                  <a:schemeClr val="lt1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‹#›</a:t>
            </a:fld>
            <a:r>
              <a:rPr lang="en" sz="800">
                <a:solidFill>
                  <a:schemeClr val="lt1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 </a:t>
            </a:r>
            <a:endParaRPr sz="800">
              <a:solidFill>
                <a:schemeClr val="lt1"/>
              </a:solidFill>
              <a:latin typeface="Urbanist Black"/>
              <a:ea typeface="Urbanist Black"/>
              <a:cs typeface="Urbanist Black"/>
              <a:sym typeface="Urbanist Black"/>
            </a:endParaRPr>
          </a:p>
        </p:txBody>
      </p:sp>
      <p:sp>
        <p:nvSpPr>
          <p:cNvPr id="71" name="Google Shape;71;p16"/>
          <p:cNvSpPr>
            <a:spLocks noGrp="1"/>
          </p:cNvSpPr>
          <p:nvPr>
            <p:ph type="pic" idx="3"/>
          </p:nvPr>
        </p:nvSpPr>
        <p:spPr>
          <a:xfrm>
            <a:off x="1696950" y="1759200"/>
            <a:ext cx="1345200" cy="26145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6"/>
          <p:cNvSpPr>
            <a:spLocks noGrp="1"/>
          </p:cNvSpPr>
          <p:nvPr>
            <p:ph type="pic" idx="4"/>
          </p:nvPr>
        </p:nvSpPr>
        <p:spPr>
          <a:xfrm>
            <a:off x="3165300" y="1759200"/>
            <a:ext cx="1345200" cy="26145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6"/>
          <p:cNvSpPr>
            <a:spLocks noGrp="1"/>
          </p:cNvSpPr>
          <p:nvPr>
            <p:ph type="pic" idx="5"/>
          </p:nvPr>
        </p:nvSpPr>
        <p:spPr>
          <a:xfrm>
            <a:off x="4633650" y="1759200"/>
            <a:ext cx="1345200" cy="2614500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16"/>
          <p:cNvSpPr>
            <a:spLocks noGrp="1"/>
          </p:cNvSpPr>
          <p:nvPr>
            <p:ph type="pic" idx="6"/>
          </p:nvPr>
        </p:nvSpPr>
        <p:spPr>
          <a:xfrm>
            <a:off x="6102000" y="1759200"/>
            <a:ext cx="1345200" cy="261450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16"/>
          <p:cNvSpPr>
            <a:spLocks noGrp="1"/>
          </p:cNvSpPr>
          <p:nvPr>
            <p:ph type="pic" idx="7"/>
          </p:nvPr>
        </p:nvSpPr>
        <p:spPr>
          <a:xfrm>
            <a:off x="7570350" y="1759200"/>
            <a:ext cx="1345200" cy="2614500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6"/>
          <p:cNvSpPr txBox="1">
            <a:spLocks noGrp="1"/>
          </p:cNvSpPr>
          <p:nvPr>
            <p:ph type="subTitle" idx="1"/>
          </p:nvPr>
        </p:nvSpPr>
        <p:spPr>
          <a:xfrm>
            <a:off x="228600" y="4470900"/>
            <a:ext cx="1345200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ubTitle" idx="8"/>
          </p:nvPr>
        </p:nvSpPr>
        <p:spPr>
          <a:xfrm>
            <a:off x="1696950" y="4470900"/>
            <a:ext cx="1345200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subTitle" idx="9"/>
          </p:nvPr>
        </p:nvSpPr>
        <p:spPr>
          <a:xfrm>
            <a:off x="3165300" y="4470900"/>
            <a:ext cx="1345200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ubTitle" idx="13"/>
          </p:nvPr>
        </p:nvSpPr>
        <p:spPr>
          <a:xfrm>
            <a:off x="4633650" y="4470900"/>
            <a:ext cx="1345200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14"/>
          </p:nvPr>
        </p:nvSpPr>
        <p:spPr>
          <a:xfrm>
            <a:off x="6102000" y="4470900"/>
            <a:ext cx="1345200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subTitle" idx="15"/>
          </p:nvPr>
        </p:nvSpPr>
        <p:spPr>
          <a:xfrm>
            <a:off x="7570350" y="4470900"/>
            <a:ext cx="1345200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at's fun about the skate club" type="twoColTx">
  <p:cSld name="TITLE_AND_TWO_COLUMNS">
    <p:bg>
      <p:bgPr>
        <a:solidFill>
          <a:schemeClr val="lt2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Google Shape;83;p17"/>
          <p:cNvCxnSpPr/>
          <p:nvPr/>
        </p:nvCxnSpPr>
        <p:spPr>
          <a:xfrm>
            <a:off x="229050" y="311125"/>
            <a:ext cx="8689800" cy="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" name="Google Shape;84;p17"/>
          <p:cNvSpPr txBox="1"/>
          <p:nvPr/>
        </p:nvSpPr>
        <p:spPr>
          <a:xfrm>
            <a:off x="130287" y="79125"/>
            <a:ext cx="959700" cy="2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PAGE  </a:t>
            </a:r>
            <a:fld id="{00000000-1234-1234-1234-123412341234}" type="slidenum">
              <a:rPr lang="en" sz="800">
                <a:solidFill>
                  <a:schemeClr val="dk1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‹#›</a:t>
            </a:fld>
            <a:r>
              <a:rPr lang="en" sz="800">
                <a:solidFill>
                  <a:schemeClr val="dk1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 </a:t>
            </a:r>
            <a:endParaRPr sz="800">
              <a:solidFill>
                <a:schemeClr val="dk1"/>
              </a:solidFill>
              <a:latin typeface="Urbanist Black"/>
              <a:ea typeface="Urbanist Black"/>
              <a:cs typeface="Urbanist Black"/>
              <a:sym typeface="Urbanist Black"/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839700" y="234925"/>
            <a:ext cx="7464600" cy="13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subTitle" idx="1"/>
          </p:nvPr>
        </p:nvSpPr>
        <p:spPr>
          <a:xfrm>
            <a:off x="1573900" y="1550250"/>
            <a:ext cx="5996400" cy="3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title" idx="2"/>
          </p:nvPr>
        </p:nvSpPr>
        <p:spPr>
          <a:xfrm>
            <a:off x="839700" y="1749688"/>
            <a:ext cx="7464600" cy="13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subTitle" idx="3"/>
          </p:nvPr>
        </p:nvSpPr>
        <p:spPr>
          <a:xfrm>
            <a:off x="1574000" y="3065013"/>
            <a:ext cx="5996400" cy="3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title" idx="4"/>
          </p:nvPr>
        </p:nvSpPr>
        <p:spPr>
          <a:xfrm>
            <a:off x="839700" y="3264475"/>
            <a:ext cx="7464600" cy="13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subTitle" idx="5"/>
          </p:nvPr>
        </p:nvSpPr>
        <p:spPr>
          <a:xfrm>
            <a:off x="1574000" y="4579800"/>
            <a:ext cx="5996400" cy="3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te, time &amp; location" type="titleOnly">
  <p:cSld name="TITLE_ONLY"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18"/>
          <p:cNvCxnSpPr/>
          <p:nvPr/>
        </p:nvCxnSpPr>
        <p:spPr>
          <a:xfrm>
            <a:off x="229050" y="311125"/>
            <a:ext cx="8689800" cy="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3" name="Google Shape;93;p18"/>
          <p:cNvSpPr txBox="1"/>
          <p:nvPr/>
        </p:nvSpPr>
        <p:spPr>
          <a:xfrm>
            <a:off x="130287" y="79125"/>
            <a:ext cx="959700" cy="2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PAGE  </a:t>
            </a:r>
            <a:fld id="{00000000-1234-1234-1234-123412341234}" type="slidenum">
              <a:rPr lang="en" sz="800">
                <a:solidFill>
                  <a:schemeClr val="dk1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‹#›</a:t>
            </a:fld>
            <a:r>
              <a:rPr lang="en" sz="800">
                <a:solidFill>
                  <a:schemeClr val="dk1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 </a:t>
            </a:r>
            <a:endParaRPr sz="800">
              <a:solidFill>
                <a:schemeClr val="dk1"/>
              </a:solidFill>
              <a:latin typeface="Urbanist Black"/>
              <a:ea typeface="Urbanist Black"/>
              <a:cs typeface="Urbanist Black"/>
              <a:sym typeface="Urbanist Black"/>
            </a:endParaRPr>
          </a:p>
        </p:txBody>
      </p:sp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839700" y="234925"/>
            <a:ext cx="7464600" cy="13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subTitle" idx="1"/>
          </p:nvPr>
        </p:nvSpPr>
        <p:spPr>
          <a:xfrm>
            <a:off x="1573900" y="1550250"/>
            <a:ext cx="5996400" cy="3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title" idx="2"/>
          </p:nvPr>
        </p:nvSpPr>
        <p:spPr>
          <a:xfrm>
            <a:off x="839700" y="1749688"/>
            <a:ext cx="7464600" cy="13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subTitle" idx="3"/>
          </p:nvPr>
        </p:nvSpPr>
        <p:spPr>
          <a:xfrm>
            <a:off x="1574000" y="3065013"/>
            <a:ext cx="5996400" cy="3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title" idx="4"/>
          </p:nvPr>
        </p:nvSpPr>
        <p:spPr>
          <a:xfrm>
            <a:off x="839700" y="3264475"/>
            <a:ext cx="7464600" cy="13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subTitle" idx="5"/>
          </p:nvPr>
        </p:nvSpPr>
        <p:spPr>
          <a:xfrm>
            <a:off x="1574000" y="4579800"/>
            <a:ext cx="5996400" cy="3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at you need">
  <p:cSld name="ONE_COLUMN_TEXT">
    <p:bg>
      <p:bgPr>
        <a:solidFill>
          <a:schemeClr val="dk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19"/>
          <p:cNvCxnSpPr/>
          <p:nvPr/>
        </p:nvCxnSpPr>
        <p:spPr>
          <a:xfrm>
            <a:off x="229050" y="311125"/>
            <a:ext cx="8689800" cy="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2" name="Google Shape;102;p19"/>
          <p:cNvSpPr txBox="1"/>
          <p:nvPr/>
        </p:nvSpPr>
        <p:spPr>
          <a:xfrm>
            <a:off x="130287" y="79125"/>
            <a:ext cx="959700" cy="2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PAGE  </a:t>
            </a:r>
            <a:fld id="{00000000-1234-1234-1234-123412341234}" type="slidenum">
              <a:rPr lang="en" sz="800">
                <a:solidFill>
                  <a:schemeClr val="lt1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‹#›</a:t>
            </a:fld>
            <a:r>
              <a:rPr lang="en" sz="800">
                <a:solidFill>
                  <a:schemeClr val="lt1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 </a:t>
            </a:r>
            <a:endParaRPr sz="800">
              <a:solidFill>
                <a:schemeClr val="lt1"/>
              </a:solidFill>
              <a:latin typeface="Urbanist Black"/>
              <a:ea typeface="Urbanist Black"/>
              <a:cs typeface="Urbanist Black"/>
              <a:sym typeface="Urbanist Black"/>
            </a:endParaRPr>
          </a:p>
        </p:txBody>
      </p:sp>
      <p:sp>
        <p:nvSpPr>
          <p:cNvPr id="103" name="Google Shape;103;p19"/>
          <p:cNvSpPr>
            <a:spLocks noGrp="1"/>
          </p:cNvSpPr>
          <p:nvPr>
            <p:ph type="pic" idx="2"/>
          </p:nvPr>
        </p:nvSpPr>
        <p:spPr>
          <a:xfrm>
            <a:off x="228600" y="1759200"/>
            <a:ext cx="2079300" cy="2614500"/>
          </a:xfrm>
          <a:prstGeom prst="rect">
            <a:avLst/>
          </a:prstGeom>
          <a:noFill/>
          <a:ln>
            <a:noFill/>
          </a:ln>
        </p:spPr>
      </p:sp>
      <p:sp>
        <p:nvSpPr>
          <p:cNvPr id="104" name="Google Shape;104;p19"/>
          <p:cNvSpPr>
            <a:spLocks noGrp="1"/>
          </p:cNvSpPr>
          <p:nvPr>
            <p:ph type="pic" idx="3"/>
          </p:nvPr>
        </p:nvSpPr>
        <p:spPr>
          <a:xfrm>
            <a:off x="2431375" y="1759200"/>
            <a:ext cx="2079300" cy="261450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19"/>
          <p:cNvSpPr>
            <a:spLocks noGrp="1"/>
          </p:cNvSpPr>
          <p:nvPr>
            <p:ph type="pic" idx="4"/>
          </p:nvPr>
        </p:nvSpPr>
        <p:spPr>
          <a:xfrm>
            <a:off x="4633675" y="1759200"/>
            <a:ext cx="2079300" cy="2614500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Google Shape;106;p19"/>
          <p:cNvSpPr>
            <a:spLocks noGrp="1"/>
          </p:cNvSpPr>
          <p:nvPr>
            <p:ph type="pic" idx="5"/>
          </p:nvPr>
        </p:nvSpPr>
        <p:spPr>
          <a:xfrm>
            <a:off x="6836125" y="1759200"/>
            <a:ext cx="2079300" cy="26145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19"/>
          <p:cNvSpPr txBox="1">
            <a:spLocks noGrp="1"/>
          </p:cNvSpPr>
          <p:nvPr>
            <p:ph type="subTitle" idx="1"/>
          </p:nvPr>
        </p:nvSpPr>
        <p:spPr>
          <a:xfrm>
            <a:off x="228600" y="4470900"/>
            <a:ext cx="2079300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Black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Black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Black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Black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Black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Black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Black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Black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Black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subTitle" idx="6"/>
          </p:nvPr>
        </p:nvSpPr>
        <p:spPr>
          <a:xfrm>
            <a:off x="2431375" y="4470900"/>
            <a:ext cx="2079300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Black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Black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Black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Black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Black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Black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Black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Black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Black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subTitle" idx="7"/>
          </p:nvPr>
        </p:nvSpPr>
        <p:spPr>
          <a:xfrm>
            <a:off x="4634150" y="4470900"/>
            <a:ext cx="2079300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Black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Black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Black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Black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Black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Black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Black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Black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Black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subTitle" idx="8"/>
          </p:nvPr>
        </p:nvSpPr>
        <p:spPr>
          <a:xfrm>
            <a:off x="6836125" y="4470900"/>
            <a:ext cx="2079300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Black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Black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Black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Black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Black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Black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Black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Black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Black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228600" y="234925"/>
            <a:ext cx="8689800" cy="13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Oswald"/>
              <a:buNone/>
              <a:defRPr sz="10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400"/>
              <a:buFont typeface="Oswa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400"/>
              <a:buFont typeface="Oswa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400"/>
              <a:buFont typeface="Oswa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400"/>
              <a:buFont typeface="Oswa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400"/>
              <a:buFont typeface="Oswa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400"/>
              <a:buFont typeface="Oswa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400"/>
              <a:buFont typeface="Oswa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400"/>
              <a:buFont typeface="Oswald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ying safe">
  <p:cSld name="MAIN_POINT">
    <p:bg>
      <p:bgPr>
        <a:solidFill>
          <a:schemeClr val="lt2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225600" y="234925"/>
            <a:ext cx="8689800" cy="13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subTitle" idx="1"/>
          </p:nvPr>
        </p:nvSpPr>
        <p:spPr>
          <a:xfrm>
            <a:off x="1573900" y="1855050"/>
            <a:ext cx="5996400" cy="3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rbanist SemiBold"/>
              <a:buNone/>
              <a:defRPr sz="1600">
                <a:latin typeface="Urbanist SemiBold"/>
                <a:ea typeface="Urbanist SemiBold"/>
                <a:cs typeface="Urbanist SemiBold"/>
                <a:sym typeface="Urbanist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>
            <a:endParaRPr/>
          </a:p>
        </p:txBody>
      </p:sp>
      <p:cxnSp>
        <p:nvCxnSpPr>
          <p:cNvPr id="115" name="Google Shape;115;p20"/>
          <p:cNvCxnSpPr/>
          <p:nvPr/>
        </p:nvCxnSpPr>
        <p:spPr>
          <a:xfrm>
            <a:off x="229050" y="311125"/>
            <a:ext cx="8689800" cy="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6" name="Google Shape;116;p20"/>
          <p:cNvSpPr txBox="1"/>
          <p:nvPr/>
        </p:nvSpPr>
        <p:spPr>
          <a:xfrm>
            <a:off x="130287" y="79125"/>
            <a:ext cx="959700" cy="2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PAGE  </a:t>
            </a:r>
            <a:fld id="{00000000-1234-1234-1234-123412341234}" type="slidenum">
              <a:rPr lang="en" sz="800">
                <a:solidFill>
                  <a:schemeClr val="dk1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‹#›</a:t>
            </a:fld>
            <a:r>
              <a:rPr lang="en" sz="800">
                <a:solidFill>
                  <a:schemeClr val="dk1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 </a:t>
            </a:r>
            <a:endParaRPr sz="800">
              <a:solidFill>
                <a:schemeClr val="dk1"/>
              </a:solidFill>
              <a:latin typeface="Urbanist Black"/>
              <a:ea typeface="Urbanist Black"/>
              <a:cs typeface="Urbanist Black"/>
              <a:sym typeface="Urbanist Black"/>
            </a:endParaRPr>
          </a:p>
        </p:txBody>
      </p:sp>
      <p:cxnSp>
        <p:nvCxnSpPr>
          <p:cNvPr id="117" name="Google Shape;117;p20"/>
          <p:cNvCxnSpPr/>
          <p:nvPr/>
        </p:nvCxnSpPr>
        <p:spPr>
          <a:xfrm>
            <a:off x="229925" y="3634825"/>
            <a:ext cx="8687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8" name="Google Shape;118;p20"/>
          <p:cNvSpPr txBox="1">
            <a:spLocks noGrp="1"/>
          </p:cNvSpPr>
          <p:nvPr>
            <p:ph type="subTitle" idx="2"/>
          </p:nvPr>
        </p:nvSpPr>
        <p:spPr>
          <a:xfrm>
            <a:off x="229050" y="3833825"/>
            <a:ext cx="4359000" cy="10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 Blac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 Blac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 Blac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 Blac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 Blac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 Blac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 Blac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 Black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formation slide">
  <p:cSld name="SECTION_TITLE_AND_DESCRIPTION">
    <p:bg>
      <p:bgPr>
        <a:solidFill>
          <a:schemeClr val="lt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Google Shape;120;p21"/>
          <p:cNvCxnSpPr/>
          <p:nvPr/>
        </p:nvCxnSpPr>
        <p:spPr>
          <a:xfrm>
            <a:off x="229050" y="311125"/>
            <a:ext cx="8689800" cy="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1" name="Google Shape;121;p21"/>
          <p:cNvSpPr txBox="1"/>
          <p:nvPr/>
        </p:nvSpPr>
        <p:spPr>
          <a:xfrm>
            <a:off x="130287" y="79125"/>
            <a:ext cx="959700" cy="2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PAGE  </a:t>
            </a:r>
            <a:fld id="{00000000-1234-1234-1234-123412341234}" type="slidenum">
              <a:rPr lang="en" sz="800">
                <a:solidFill>
                  <a:schemeClr val="dk1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‹#›</a:t>
            </a:fld>
            <a:r>
              <a:rPr lang="en" sz="800">
                <a:solidFill>
                  <a:schemeClr val="dk1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 </a:t>
            </a:r>
            <a:endParaRPr sz="800">
              <a:solidFill>
                <a:schemeClr val="dk1"/>
              </a:solidFill>
              <a:latin typeface="Urbanist Black"/>
              <a:ea typeface="Urbanist Black"/>
              <a:cs typeface="Urbanist Black"/>
              <a:sym typeface="Urbanist Black"/>
            </a:endParaRPr>
          </a:p>
        </p:txBody>
      </p:sp>
      <p:sp>
        <p:nvSpPr>
          <p:cNvPr id="122" name="Google Shape;122;p21"/>
          <p:cNvSpPr txBox="1">
            <a:spLocks noGrp="1"/>
          </p:cNvSpPr>
          <p:nvPr>
            <p:ph type="title"/>
          </p:nvPr>
        </p:nvSpPr>
        <p:spPr>
          <a:xfrm>
            <a:off x="228600" y="234925"/>
            <a:ext cx="8689800" cy="13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Oswald"/>
              <a:buNone/>
              <a:defRPr sz="8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subTitle" idx="1"/>
          </p:nvPr>
        </p:nvSpPr>
        <p:spPr>
          <a:xfrm>
            <a:off x="2308050" y="1397850"/>
            <a:ext cx="45282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>
            <a:endParaRPr/>
          </a:p>
        </p:txBody>
      </p:sp>
      <p:sp>
        <p:nvSpPr>
          <p:cNvPr id="124" name="Google Shape;124;p21"/>
          <p:cNvSpPr>
            <a:spLocks noGrp="1"/>
          </p:cNvSpPr>
          <p:nvPr>
            <p:ph type="pic" idx="2"/>
          </p:nvPr>
        </p:nvSpPr>
        <p:spPr>
          <a:xfrm>
            <a:off x="229050" y="2177150"/>
            <a:ext cx="8689800" cy="274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ow to join">
  <p:cSld name="CAPTION_ONLY">
    <p:bg>
      <p:bgPr>
        <a:solidFill>
          <a:schemeClr val="dk2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" name="Google Shape;126;p22"/>
          <p:cNvCxnSpPr/>
          <p:nvPr/>
        </p:nvCxnSpPr>
        <p:spPr>
          <a:xfrm>
            <a:off x="229050" y="311125"/>
            <a:ext cx="8689800" cy="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" name="Google Shape;127;p22"/>
          <p:cNvSpPr txBox="1"/>
          <p:nvPr/>
        </p:nvSpPr>
        <p:spPr>
          <a:xfrm>
            <a:off x="130287" y="79125"/>
            <a:ext cx="959700" cy="2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PAGE  </a:t>
            </a:r>
            <a:fld id="{00000000-1234-1234-1234-123412341234}" type="slidenum">
              <a:rPr lang="en" sz="800">
                <a:solidFill>
                  <a:schemeClr val="lt1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‹#›</a:t>
            </a:fld>
            <a:r>
              <a:rPr lang="en" sz="800">
                <a:solidFill>
                  <a:schemeClr val="lt1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 </a:t>
            </a:r>
            <a:endParaRPr sz="800">
              <a:solidFill>
                <a:schemeClr val="lt1"/>
              </a:solidFill>
              <a:latin typeface="Urbanist Black"/>
              <a:ea typeface="Urbanist Black"/>
              <a:cs typeface="Urbanist Black"/>
              <a:sym typeface="Urbanist Black"/>
            </a:endParaRPr>
          </a:p>
        </p:txBody>
      </p:sp>
      <p:sp>
        <p:nvSpPr>
          <p:cNvPr id="128" name="Google Shape;128;p22"/>
          <p:cNvSpPr txBox="1">
            <a:spLocks noGrp="1"/>
          </p:cNvSpPr>
          <p:nvPr>
            <p:ph type="title"/>
          </p:nvPr>
        </p:nvSpPr>
        <p:spPr>
          <a:xfrm>
            <a:off x="225600" y="234925"/>
            <a:ext cx="8689800" cy="13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Oswald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400"/>
              <a:buFont typeface="Oswa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400"/>
              <a:buFont typeface="Oswa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400"/>
              <a:buFont typeface="Oswa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400"/>
              <a:buFont typeface="Oswa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400"/>
              <a:buFont typeface="Oswa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400"/>
              <a:buFont typeface="Oswa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400"/>
              <a:buFont typeface="Oswa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400"/>
              <a:buFont typeface="Oswald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subTitle" idx="1"/>
          </p:nvPr>
        </p:nvSpPr>
        <p:spPr>
          <a:xfrm>
            <a:off x="2308050" y="3255225"/>
            <a:ext cx="45282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subTitle" idx="2"/>
          </p:nvPr>
        </p:nvSpPr>
        <p:spPr>
          <a:xfrm>
            <a:off x="3532200" y="2933625"/>
            <a:ext cx="2079600" cy="3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rbanist"/>
              <a:buNone/>
              <a:defRPr sz="1600"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rbanist"/>
              <a:buNone/>
              <a:defRPr sz="1600"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rbanist"/>
              <a:buNone/>
              <a:defRPr sz="1600"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rbanist"/>
              <a:buNone/>
              <a:defRPr sz="1600"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rbanist"/>
              <a:buNone/>
              <a:defRPr sz="1600"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rbanist"/>
              <a:buNone/>
              <a:defRPr sz="1600"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rbanist"/>
              <a:buNone/>
              <a:defRPr sz="1600"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rbanist"/>
              <a:buNone/>
              <a:defRPr sz="1600"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rbanist"/>
              <a:buNone/>
              <a:defRPr sz="1600"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subTitle" idx="3"/>
          </p:nvPr>
        </p:nvSpPr>
        <p:spPr>
          <a:xfrm>
            <a:off x="2306400" y="4214700"/>
            <a:ext cx="45282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subTitle" idx="4"/>
          </p:nvPr>
        </p:nvSpPr>
        <p:spPr>
          <a:xfrm>
            <a:off x="3530550" y="3893100"/>
            <a:ext cx="2079600" cy="3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rbanist"/>
              <a:buNone/>
              <a:defRPr sz="1600"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rbanist"/>
              <a:buNone/>
              <a:defRPr sz="1600"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rbanist"/>
              <a:buNone/>
              <a:defRPr sz="1600"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rbanist"/>
              <a:buNone/>
              <a:defRPr sz="1600"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rbanist"/>
              <a:buNone/>
              <a:defRPr sz="1600"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rbanist"/>
              <a:buNone/>
              <a:defRPr sz="1600"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rbanist"/>
              <a:buNone/>
              <a:defRPr sz="1600"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rbanist"/>
              <a:buNone/>
              <a:defRPr sz="1600"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rbanist"/>
              <a:buNone/>
              <a:defRPr sz="1600"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AQs">
  <p:cSld name="BIG_NUMBER">
    <p:bg>
      <p:bgPr>
        <a:solidFill>
          <a:schemeClr val="lt2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225600" y="234925"/>
            <a:ext cx="8689800" cy="13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0"/>
              <a:buFont typeface="Oswald"/>
              <a:buNone/>
              <a:defRPr sz="17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0"/>
              <a:buFont typeface="Oswald"/>
              <a:buNone/>
              <a:defRPr sz="170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0"/>
              <a:buFont typeface="Oswald"/>
              <a:buNone/>
              <a:defRPr sz="170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0"/>
              <a:buFont typeface="Oswald"/>
              <a:buNone/>
              <a:defRPr sz="170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0"/>
              <a:buFont typeface="Oswald"/>
              <a:buNone/>
              <a:defRPr sz="170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0"/>
              <a:buFont typeface="Oswald"/>
              <a:buNone/>
              <a:defRPr sz="170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0"/>
              <a:buFont typeface="Oswald"/>
              <a:buNone/>
              <a:defRPr sz="170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0"/>
              <a:buFont typeface="Oswald"/>
              <a:buNone/>
              <a:defRPr sz="170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0"/>
              <a:buFont typeface="Oswald"/>
              <a:buNone/>
              <a:defRPr sz="17000"/>
            </a:lvl9pPr>
          </a:lstStyle>
          <a:p>
            <a:endParaRPr/>
          </a:p>
        </p:txBody>
      </p:sp>
      <p:cxnSp>
        <p:nvCxnSpPr>
          <p:cNvPr id="135" name="Google Shape;135;p23"/>
          <p:cNvCxnSpPr/>
          <p:nvPr/>
        </p:nvCxnSpPr>
        <p:spPr>
          <a:xfrm>
            <a:off x="229050" y="311125"/>
            <a:ext cx="8689800" cy="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6" name="Google Shape;136;p23"/>
          <p:cNvSpPr txBox="1"/>
          <p:nvPr/>
        </p:nvSpPr>
        <p:spPr>
          <a:xfrm>
            <a:off x="130287" y="79125"/>
            <a:ext cx="959700" cy="2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PAGE  </a:t>
            </a:r>
            <a:fld id="{00000000-1234-1234-1234-123412341234}" type="slidenum">
              <a:rPr lang="en" sz="800">
                <a:solidFill>
                  <a:schemeClr val="dk1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‹#›</a:t>
            </a:fld>
            <a:r>
              <a:rPr lang="en" sz="800">
                <a:solidFill>
                  <a:schemeClr val="dk1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 </a:t>
            </a:r>
            <a:endParaRPr sz="800">
              <a:solidFill>
                <a:schemeClr val="dk1"/>
              </a:solidFill>
              <a:latin typeface="Urbanist Black"/>
              <a:ea typeface="Urbanist Black"/>
              <a:cs typeface="Urbanist Black"/>
              <a:sym typeface="Urbanist Black"/>
            </a:endParaRPr>
          </a:p>
        </p:txBody>
      </p:sp>
      <p:sp>
        <p:nvSpPr>
          <p:cNvPr id="137" name="Google Shape;137;p23"/>
          <p:cNvSpPr txBox="1">
            <a:spLocks noGrp="1"/>
          </p:cNvSpPr>
          <p:nvPr>
            <p:ph type="title" idx="2"/>
          </p:nvPr>
        </p:nvSpPr>
        <p:spPr>
          <a:xfrm>
            <a:off x="229050" y="2751928"/>
            <a:ext cx="8689800" cy="13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0"/>
              <a:buFont typeface="Oswald"/>
              <a:buNone/>
              <a:defRPr sz="17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0"/>
              <a:buFont typeface="Oswald"/>
              <a:buNone/>
              <a:defRPr sz="170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0"/>
              <a:buFont typeface="Oswald"/>
              <a:buNone/>
              <a:defRPr sz="170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0"/>
              <a:buFont typeface="Oswald"/>
              <a:buNone/>
              <a:defRPr sz="170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0"/>
              <a:buFont typeface="Oswald"/>
              <a:buNone/>
              <a:defRPr sz="170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0"/>
              <a:buFont typeface="Oswald"/>
              <a:buNone/>
              <a:defRPr sz="170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0"/>
              <a:buFont typeface="Oswald"/>
              <a:buNone/>
              <a:defRPr sz="170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0"/>
              <a:buFont typeface="Oswald"/>
              <a:buNone/>
              <a:defRPr sz="170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0"/>
              <a:buFont typeface="Oswald"/>
              <a:buNone/>
              <a:defRPr sz="17000"/>
            </a:lvl9pPr>
          </a:lstStyle>
          <a:p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subTitle" idx="1"/>
          </p:nvPr>
        </p:nvSpPr>
        <p:spPr>
          <a:xfrm>
            <a:off x="3045748" y="1256075"/>
            <a:ext cx="5869800" cy="3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rbanist SemiBold"/>
              <a:buNone/>
              <a:defRPr sz="1600">
                <a:latin typeface="Urbanist SemiBold"/>
                <a:ea typeface="Urbanist SemiBold"/>
                <a:cs typeface="Urbanist SemiBold"/>
                <a:sym typeface="Urbanis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>
            <a:endParaRPr/>
          </a:p>
        </p:txBody>
      </p:sp>
      <p:sp>
        <p:nvSpPr>
          <p:cNvPr id="139" name="Google Shape;139;p23"/>
          <p:cNvSpPr txBox="1">
            <a:spLocks noGrp="1"/>
          </p:cNvSpPr>
          <p:nvPr>
            <p:ph type="subTitle" idx="3"/>
          </p:nvPr>
        </p:nvSpPr>
        <p:spPr>
          <a:xfrm>
            <a:off x="3042250" y="3939625"/>
            <a:ext cx="5869800" cy="3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rbanist SemiBold"/>
              <a:buNone/>
              <a:defRPr sz="1600">
                <a:latin typeface="Urbanist SemiBold"/>
                <a:ea typeface="Urbanist SemiBold"/>
                <a:cs typeface="Urbanist SemiBold"/>
                <a:sym typeface="Urbanis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 type="blank">
  <p:cSld name="BLANK">
    <p:bg>
      <p:bgPr>
        <a:solidFill>
          <a:schemeClr val="lt1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Google Shape;141;p24"/>
          <p:cNvCxnSpPr/>
          <p:nvPr/>
        </p:nvCxnSpPr>
        <p:spPr>
          <a:xfrm>
            <a:off x="229050" y="311125"/>
            <a:ext cx="8689800" cy="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4"/>
          <p:cNvSpPr txBox="1"/>
          <p:nvPr/>
        </p:nvSpPr>
        <p:spPr>
          <a:xfrm>
            <a:off x="130287" y="79125"/>
            <a:ext cx="959700" cy="2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PAGE  </a:t>
            </a:r>
            <a:fld id="{00000000-1234-1234-1234-123412341234}" type="slidenum">
              <a:rPr lang="en" sz="800">
                <a:solidFill>
                  <a:schemeClr val="dk1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‹#›</a:t>
            </a:fld>
            <a:r>
              <a:rPr lang="en" sz="800">
                <a:solidFill>
                  <a:schemeClr val="dk1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 </a:t>
            </a:r>
            <a:endParaRPr sz="800">
              <a:solidFill>
                <a:schemeClr val="dk1"/>
              </a:solidFill>
              <a:latin typeface="Urbanist Black"/>
              <a:ea typeface="Urbanist Black"/>
              <a:cs typeface="Urbanist Black"/>
              <a:sym typeface="Urbanist Black"/>
            </a:endParaRPr>
          </a:p>
        </p:txBody>
      </p:sp>
      <p:sp>
        <p:nvSpPr>
          <p:cNvPr id="143" name="Google Shape;143;p24"/>
          <p:cNvSpPr>
            <a:spLocks noGrp="1"/>
          </p:cNvSpPr>
          <p:nvPr>
            <p:ph type="pic" idx="2"/>
          </p:nvPr>
        </p:nvSpPr>
        <p:spPr>
          <a:xfrm>
            <a:off x="229050" y="1940475"/>
            <a:ext cx="2079000" cy="2979600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24"/>
          <p:cNvSpPr>
            <a:spLocks noGrp="1"/>
          </p:cNvSpPr>
          <p:nvPr>
            <p:ph type="pic" idx="3"/>
          </p:nvPr>
        </p:nvSpPr>
        <p:spPr>
          <a:xfrm>
            <a:off x="2431150" y="1940475"/>
            <a:ext cx="3547800" cy="1381200"/>
          </a:xfrm>
          <a:prstGeom prst="rect">
            <a:avLst/>
          </a:prstGeom>
          <a:noFill/>
          <a:ln>
            <a:noFill/>
          </a:ln>
        </p:spPr>
      </p:sp>
      <p:sp>
        <p:nvSpPr>
          <p:cNvPr id="145" name="Google Shape;145;p24"/>
          <p:cNvSpPr>
            <a:spLocks noGrp="1"/>
          </p:cNvSpPr>
          <p:nvPr>
            <p:ph type="pic" idx="4"/>
          </p:nvPr>
        </p:nvSpPr>
        <p:spPr>
          <a:xfrm>
            <a:off x="2431150" y="3444675"/>
            <a:ext cx="3547800" cy="1475400"/>
          </a:xfrm>
          <a:prstGeom prst="rect">
            <a:avLst/>
          </a:prstGeom>
          <a:noFill/>
          <a:ln>
            <a:noFill/>
          </a:ln>
        </p:spPr>
      </p:sp>
      <p:sp>
        <p:nvSpPr>
          <p:cNvPr id="146" name="Google Shape;146;p24"/>
          <p:cNvSpPr>
            <a:spLocks noGrp="1"/>
          </p:cNvSpPr>
          <p:nvPr>
            <p:ph type="pic" idx="5"/>
          </p:nvPr>
        </p:nvSpPr>
        <p:spPr>
          <a:xfrm>
            <a:off x="4633850" y="457200"/>
            <a:ext cx="4284900" cy="1381200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p24"/>
          <p:cNvSpPr>
            <a:spLocks noGrp="1"/>
          </p:cNvSpPr>
          <p:nvPr>
            <p:ph type="pic" idx="6"/>
          </p:nvPr>
        </p:nvSpPr>
        <p:spPr>
          <a:xfrm>
            <a:off x="6102050" y="1964525"/>
            <a:ext cx="2813400" cy="1310100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24"/>
          <p:cNvSpPr txBox="1">
            <a:spLocks noGrp="1"/>
          </p:cNvSpPr>
          <p:nvPr>
            <p:ph type="title"/>
          </p:nvPr>
        </p:nvSpPr>
        <p:spPr>
          <a:xfrm>
            <a:off x="225600" y="234925"/>
            <a:ext cx="5142300" cy="13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sz="12000"/>
            </a:lvl9pPr>
          </a:lstStyle>
          <a:p>
            <a:endParaRPr/>
          </a:p>
        </p:txBody>
      </p:sp>
      <p:sp>
        <p:nvSpPr>
          <p:cNvPr id="149" name="Google Shape;149;p24"/>
          <p:cNvSpPr txBox="1">
            <a:spLocks noGrp="1"/>
          </p:cNvSpPr>
          <p:nvPr>
            <p:ph type="title" idx="7"/>
          </p:nvPr>
        </p:nvSpPr>
        <p:spPr>
          <a:xfrm>
            <a:off x="6102050" y="3349425"/>
            <a:ext cx="2813400" cy="13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sz="1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oin us">
  <p:cSld name="CUSTOM">
    <p:bg>
      <p:bgPr>
        <a:solidFill>
          <a:schemeClr val="dk2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>
            <a:spLocks noGrp="1"/>
          </p:cNvSpPr>
          <p:nvPr>
            <p:ph type="pic" idx="2"/>
          </p:nvPr>
        </p:nvSpPr>
        <p:spPr>
          <a:xfrm>
            <a:off x="767425" y="-956950"/>
            <a:ext cx="2595600" cy="1766700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25"/>
          <p:cNvSpPr>
            <a:spLocks noGrp="1"/>
          </p:cNvSpPr>
          <p:nvPr>
            <p:ph type="pic" idx="3"/>
          </p:nvPr>
        </p:nvSpPr>
        <p:spPr>
          <a:xfrm>
            <a:off x="5673350" y="-491325"/>
            <a:ext cx="2079600" cy="2612100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25"/>
          <p:cNvSpPr>
            <a:spLocks noGrp="1"/>
          </p:cNvSpPr>
          <p:nvPr>
            <p:ph type="pic" idx="4"/>
          </p:nvPr>
        </p:nvSpPr>
        <p:spPr>
          <a:xfrm>
            <a:off x="767425" y="1537225"/>
            <a:ext cx="3547800" cy="2224200"/>
          </a:xfrm>
          <a:prstGeom prst="rect">
            <a:avLst/>
          </a:prstGeom>
          <a:noFill/>
          <a:ln>
            <a:noFill/>
          </a:ln>
        </p:spPr>
      </p:sp>
      <p:sp>
        <p:nvSpPr>
          <p:cNvPr id="154" name="Google Shape;154;p25"/>
          <p:cNvSpPr>
            <a:spLocks noGrp="1"/>
          </p:cNvSpPr>
          <p:nvPr>
            <p:ph type="pic" idx="5"/>
          </p:nvPr>
        </p:nvSpPr>
        <p:spPr>
          <a:xfrm>
            <a:off x="0" y="4299950"/>
            <a:ext cx="2595600" cy="1766700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25"/>
          <p:cNvSpPr>
            <a:spLocks noGrp="1"/>
          </p:cNvSpPr>
          <p:nvPr>
            <p:ph type="pic" idx="6"/>
          </p:nvPr>
        </p:nvSpPr>
        <p:spPr>
          <a:xfrm>
            <a:off x="6382725" y="3109975"/>
            <a:ext cx="3267300" cy="2223900"/>
          </a:xfrm>
          <a:prstGeom prst="rect">
            <a:avLst/>
          </a:prstGeom>
          <a:noFill/>
          <a:ln>
            <a:noFill/>
          </a:ln>
        </p:spPr>
      </p:sp>
      <p:sp>
        <p:nvSpPr>
          <p:cNvPr id="156" name="Google Shape;156;p25"/>
          <p:cNvSpPr txBox="1">
            <a:spLocks noGrp="1"/>
          </p:cNvSpPr>
          <p:nvPr>
            <p:ph type="title"/>
          </p:nvPr>
        </p:nvSpPr>
        <p:spPr>
          <a:xfrm>
            <a:off x="2100900" y="1600650"/>
            <a:ext cx="4942200" cy="19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Oswald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Oswald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Oswald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Oswald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Oswald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Oswald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Oswald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Oswald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Oswald"/>
              <a:buNone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kate club poster">
  <p:cSld name="CUSTOM_1">
    <p:bg>
      <p:bgPr>
        <a:solidFill>
          <a:schemeClr val="lt2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8" name="Google Shape;158;p26"/>
          <p:cNvCxnSpPr/>
          <p:nvPr/>
        </p:nvCxnSpPr>
        <p:spPr>
          <a:xfrm>
            <a:off x="218250" y="159225"/>
            <a:ext cx="8707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9" name="Google Shape;159;p26"/>
          <p:cNvSpPr txBox="1">
            <a:spLocks noGrp="1"/>
          </p:cNvSpPr>
          <p:nvPr>
            <p:ph type="title"/>
          </p:nvPr>
        </p:nvSpPr>
        <p:spPr>
          <a:xfrm>
            <a:off x="0" y="68925"/>
            <a:ext cx="9144000" cy="13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0"/>
              <a:buFont typeface="Oswald"/>
              <a:buNone/>
              <a:defRPr sz="1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100"/>
              <a:buFont typeface="Oswald"/>
              <a:buNone/>
              <a:defRPr sz="131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100"/>
              <a:buFont typeface="Oswald"/>
              <a:buNone/>
              <a:defRPr sz="131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100"/>
              <a:buFont typeface="Oswald"/>
              <a:buNone/>
              <a:defRPr sz="131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100"/>
              <a:buFont typeface="Oswald"/>
              <a:buNone/>
              <a:defRPr sz="131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100"/>
              <a:buFont typeface="Oswald"/>
              <a:buNone/>
              <a:defRPr sz="131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100"/>
              <a:buFont typeface="Oswald"/>
              <a:buNone/>
              <a:defRPr sz="131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100"/>
              <a:buFont typeface="Oswald"/>
              <a:buNone/>
              <a:defRPr sz="131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100"/>
              <a:buFont typeface="Oswald"/>
              <a:buNone/>
              <a:defRPr sz="13100"/>
            </a:lvl9pPr>
          </a:lstStyle>
          <a:p>
            <a:endParaRPr/>
          </a:p>
        </p:txBody>
      </p:sp>
      <p:sp>
        <p:nvSpPr>
          <p:cNvPr id="160" name="Google Shape;160;p26"/>
          <p:cNvSpPr txBox="1">
            <a:spLocks noGrp="1"/>
          </p:cNvSpPr>
          <p:nvPr>
            <p:ph type="subTitle" idx="1"/>
          </p:nvPr>
        </p:nvSpPr>
        <p:spPr>
          <a:xfrm>
            <a:off x="2308050" y="1962550"/>
            <a:ext cx="45282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>
            <a:endParaRPr/>
          </a:p>
        </p:txBody>
      </p:sp>
      <p:sp>
        <p:nvSpPr>
          <p:cNvPr id="161" name="Google Shape;161;p26"/>
          <p:cNvSpPr txBox="1">
            <a:spLocks noGrp="1"/>
          </p:cNvSpPr>
          <p:nvPr>
            <p:ph type="title" idx="2"/>
          </p:nvPr>
        </p:nvSpPr>
        <p:spPr>
          <a:xfrm>
            <a:off x="1696950" y="3712025"/>
            <a:ext cx="5750100" cy="11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/>
            </a:lvl9pPr>
          </a:lstStyle>
          <a:p>
            <a:endParaRPr/>
          </a:p>
        </p:txBody>
      </p:sp>
      <p:sp>
        <p:nvSpPr>
          <p:cNvPr id="162" name="Google Shape;162;p26"/>
          <p:cNvSpPr>
            <a:spLocks noGrp="1"/>
          </p:cNvSpPr>
          <p:nvPr>
            <p:ph type="pic" idx="3"/>
          </p:nvPr>
        </p:nvSpPr>
        <p:spPr>
          <a:xfrm>
            <a:off x="231325" y="2043175"/>
            <a:ext cx="1910400" cy="230160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26"/>
          <p:cNvSpPr>
            <a:spLocks noGrp="1"/>
          </p:cNvSpPr>
          <p:nvPr>
            <p:ph type="pic" idx="4"/>
          </p:nvPr>
        </p:nvSpPr>
        <p:spPr>
          <a:xfrm>
            <a:off x="6640275" y="3932475"/>
            <a:ext cx="2285400" cy="987600"/>
          </a:xfrm>
          <a:prstGeom prst="rect">
            <a:avLst/>
          </a:prstGeom>
          <a:noFill/>
          <a:ln>
            <a:noFill/>
          </a:ln>
        </p:spPr>
      </p:sp>
      <p:sp>
        <p:nvSpPr>
          <p:cNvPr id="164" name="Google Shape;164;p26"/>
          <p:cNvSpPr txBox="1">
            <a:spLocks noGrp="1"/>
          </p:cNvSpPr>
          <p:nvPr>
            <p:ph type="subTitle" idx="5"/>
          </p:nvPr>
        </p:nvSpPr>
        <p:spPr>
          <a:xfrm>
            <a:off x="136075" y="4344775"/>
            <a:ext cx="2076600" cy="5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 SemiBold"/>
              <a:buNone/>
              <a:defRPr>
                <a:latin typeface="Urbanist SemiBold"/>
                <a:ea typeface="Urbanist SemiBold"/>
                <a:cs typeface="Urbanist SemiBold"/>
                <a:sym typeface="Urbanis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 SemiBold"/>
              <a:buNone/>
              <a:defRPr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 SemiBold"/>
              <a:buNone/>
              <a:defRPr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 SemiBold"/>
              <a:buNone/>
              <a:defRPr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 SemiBold"/>
              <a:buNone/>
              <a:defRPr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 SemiBold"/>
              <a:buNone/>
              <a:defRPr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 SemiBold"/>
              <a:buNone/>
              <a:defRPr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 SemiBold"/>
              <a:buNone/>
              <a:defRPr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 SemiBold"/>
              <a:buNone/>
              <a:defRPr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>
            <a:endParaRPr/>
          </a:p>
        </p:txBody>
      </p:sp>
      <p:sp>
        <p:nvSpPr>
          <p:cNvPr id="165" name="Google Shape;165;p26"/>
          <p:cNvSpPr txBox="1">
            <a:spLocks noGrp="1"/>
          </p:cNvSpPr>
          <p:nvPr>
            <p:ph type="subTitle" idx="6"/>
          </p:nvPr>
        </p:nvSpPr>
        <p:spPr>
          <a:xfrm>
            <a:off x="7447050" y="1884600"/>
            <a:ext cx="1392300" cy="5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 SemiBold"/>
              <a:buNone/>
              <a:defRPr>
                <a:latin typeface="Urbanist SemiBold"/>
                <a:ea typeface="Urbanist SemiBold"/>
                <a:cs typeface="Urbanist SemiBold"/>
                <a:sym typeface="Urbanis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 SemiBold"/>
              <a:buNone/>
              <a:defRPr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 SemiBold"/>
              <a:buNone/>
              <a:defRPr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 SemiBold"/>
              <a:buNone/>
              <a:defRPr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 SemiBold"/>
              <a:buNone/>
              <a:defRPr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 SemiBold"/>
              <a:buNone/>
              <a:defRPr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 SemiBold"/>
              <a:buNone/>
              <a:defRPr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 SemiBold"/>
              <a:buNone/>
              <a:defRPr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 SemiBold"/>
              <a:buNone/>
              <a:defRPr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CUSTOM_2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CUSTOM_3">
    <p:bg>
      <p:bgPr>
        <a:solidFill>
          <a:schemeClr val="lt2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>
            <a:spLocks noGrp="1"/>
          </p:cNvSpPr>
          <p:nvPr>
            <p:ph type="title"/>
          </p:nvPr>
        </p:nvSpPr>
        <p:spPr>
          <a:xfrm>
            <a:off x="228600" y="155500"/>
            <a:ext cx="8687100" cy="46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0"/>
              <a:buFont typeface="Oswald"/>
              <a:buNone/>
              <a:defRPr sz="20000"/>
            </a:lvl1pPr>
            <a:lvl2pPr lvl="1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0"/>
              <a:buFont typeface="Oswald"/>
              <a:buNone/>
              <a:defRPr sz="20000"/>
            </a:lvl2pPr>
            <a:lvl3pPr lvl="2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0"/>
              <a:buFont typeface="Oswald"/>
              <a:buNone/>
              <a:defRPr sz="20000"/>
            </a:lvl3pPr>
            <a:lvl4pPr lvl="3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0"/>
              <a:buFont typeface="Oswald"/>
              <a:buNone/>
              <a:defRPr sz="20000"/>
            </a:lvl4pPr>
            <a:lvl5pPr lvl="4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0"/>
              <a:buFont typeface="Oswald"/>
              <a:buNone/>
              <a:defRPr sz="20000"/>
            </a:lvl5pPr>
            <a:lvl6pPr lvl="5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0"/>
              <a:buFont typeface="Oswald"/>
              <a:buNone/>
              <a:defRPr sz="20000"/>
            </a:lvl6pPr>
            <a:lvl7pPr lvl="6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0"/>
              <a:buFont typeface="Oswald"/>
              <a:buNone/>
              <a:defRPr sz="20000"/>
            </a:lvl7pPr>
            <a:lvl8pPr lvl="7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0"/>
              <a:buFont typeface="Oswald"/>
              <a:buNone/>
              <a:defRPr sz="20000"/>
            </a:lvl8pPr>
            <a:lvl9pPr lvl="8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0"/>
              <a:buFont typeface="Oswald"/>
              <a:buNone/>
              <a:defRPr sz="20000"/>
            </a:lvl9pPr>
          </a:lstStyle>
          <a:p>
            <a:endParaRPr/>
          </a:p>
        </p:txBody>
      </p:sp>
      <p:sp>
        <p:nvSpPr>
          <p:cNvPr id="169" name="Google Shape;169;p28"/>
          <p:cNvSpPr txBox="1">
            <a:spLocks noGrp="1"/>
          </p:cNvSpPr>
          <p:nvPr>
            <p:ph type="subTitle" idx="1"/>
          </p:nvPr>
        </p:nvSpPr>
        <p:spPr>
          <a:xfrm>
            <a:off x="221550" y="4565125"/>
            <a:ext cx="2086500" cy="3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 Blac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 Blac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 Blac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 Blac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 Blac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 Blac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 Blac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 Black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CUSTOM_4">
    <p:bg>
      <p:bgPr>
        <a:solidFill>
          <a:schemeClr val="lt1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>
            <a:spLocks noGrp="1"/>
          </p:cNvSpPr>
          <p:nvPr>
            <p:ph type="title"/>
          </p:nvPr>
        </p:nvSpPr>
        <p:spPr>
          <a:xfrm>
            <a:off x="228600" y="234925"/>
            <a:ext cx="8689800" cy="13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Oswald"/>
              <a:buNone/>
              <a:defRPr sz="8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CUSTOM_5">
    <p:bg>
      <p:bgPr>
        <a:solidFill>
          <a:schemeClr val="dk2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>
            <a:spLocks noGrp="1"/>
          </p:cNvSpPr>
          <p:nvPr>
            <p:ph type="title"/>
          </p:nvPr>
        </p:nvSpPr>
        <p:spPr>
          <a:xfrm>
            <a:off x="228600" y="234925"/>
            <a:ext cx="8689800" cy="13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600"/>
              <a:buFont typeface="Oswald"/>
              <a:buNone/>
              <a:defRPr sz="8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400"/>
              <a:buFont typeface="Oswa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400"/>
              <a:buFont typeface="Oswa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400"/>
              <a:buFont typeface="Oswa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400"/>
              <a:buFont typeface="Oswa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400"/>
              <a:buFont typeface="Oswa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400"/>
              <a:buFont typeface="Oswa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400"/>
              <a:buFont typeface="Oswa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400"/>
              <a:buFont typeface="Oswald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4" name="Google Shape;174;p30"/>
          <p:cNvSpPr txBox="1">
            <a:spLocks noGrp="1"/>
          </p:cNvSpPr>
          <p:nvPr>
            <p:ph type="body" idx="1"/>
          </p:nvPr>
        </p:nvSpPr>
        <p:spPr>
          <a:xfrm>
            <a:off x="228600" y="3110625"/>
            <a:ext cx="8686800" cy="18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SemiBold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SemiBold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SemiBold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SemiBold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SemiBold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SemiBold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SemiBold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SemiBold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SemiBold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CUSTOM_6">
    <p:bg>
      <p:bgPr>
        <a:solidFill>
          <a:schemeClr val="lt2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>
            <a:spLocks noGrp="1"/>
          </p:cNvSpPr>
          <p:nvPr>
            <p:ph type="title"/>
          </p:nvPr>
        </p:nvSpPr>
        <p:spPr>
          <a:xfrm>
            <a:off x="228600" y="234925"/>
            <a:ext cx="8689800" cy="13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Oswald"/>
              <a:buNone/>
              <a:defRPr sz="8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31"/>
          <p:cNvSpPr txBox="1">
            <a:spLocks noGrp="1"/>
          </p:cNvSpPr>
          <p:nvPr>
            <p:ph type="body" idx="1"/>
          </p:nvPr>
        </p:nvSpPr>
        <p:spPr>
          <a:xfrm>
            <a:off x="2736600" y="4068300"/>
            <a:ext cx="3670800" cy="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 SemiBold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 SemiBold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 SemiBold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 SemiBold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 SemiBold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 SemiBold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 SemiBold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 SemiBold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 SemiBold"/>
              <a:buChar char="■"/>
              <a:defRPr/>
            </a:lvl9pPr>
          </a:lstStyle>
          <a:p>
            <a:endParaRPr/>
          </a:p>
        </p:txBody>
      </p:sp>
      <p:sp>
        <p:nvSpPr>
          <p:cNvPr id="178" name="Google Shape;178;p31"/>
          <p:cNvSpPr txBox="1">
            <a:spLocks noGrp="1"/>
          </p:cNvSpPr>
          <p:nvPr>
            <p:ph type="body" idx="2"/>
          </p:nvPr>
        </p:nvSpPr>
        <p:spPr>
          <a:xfrm>
            <a:off x="2736600" y="2938200"/>
            <a:ext cx="3670800" cy="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 SemiBold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 SemiBold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 SemiBold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 SemiBold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 SemiBold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 SemiBold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 SemiBold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 SemiBold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 SemiBold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_7">
    <p:bg>
      <p:bgPr>
        <a:solidFill>
          <a:schemeClr val="lt1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>
            <a:spLocks noGrp="1"/>
          </p:cNvSpPr>
          <p:nvPr>
            <p:ph type="title"/>
          </p:nvPr>
        </p:nvSpPr>
        <p:spPr>
          <a:xfrm>
            <a:off x="228600" y="234925"/>
            <a:ext cx="8689800" cy="13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Oswald"/>
              <a:buNone/>
              <a:defRPr sz="8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one column text">
  <p:cSld name="CUSTOM_8">
    <p:bg>
      <p:bgPr>
        <a:solidFill>
          <a:schemeClr val="dk2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>
            <a:spLocks noGrp="1"/>
          </p:cNvSpPr>
          <p:nvPr>
            <p:ph type="title"/>
          </p:nvPr>
        </p:nvSpPr>
        <p:spPr>
          <a:xfrm>
            <a:off x="892500" y="811800"/>
            <a:ext cx="7359000" cy="18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swald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swald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swald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swald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swald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swald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swald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swald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swald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33"/>
          <p:cNvSpPr txBox="1">
            <a:spLocks noGrp="1"/>
          </p:cNvSpPr>
          <p:nvPr>
            <p:ph type="subTitle" idx="1"/>
          </p:nvPr>
        </p:nvSpPr>
        <p:spPr>
          <a:xfrm>
            <a:off x="3528750" y="457200"/>
            <a:ext cx="2086500" cy="3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Black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Black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Black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Black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Black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Black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Black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Black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Black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4" name="Google Shape;184;p33"/>
          <p:cNvSpPr txBox="1">
            <a:spLocks noGrp="1"/>
          </p:cNvSpPr>
          <p:nvPr>
            <p:ph type="body" idx="2"/>
          </p:nvPr>
        </p:nvSpPr>
        <p:spPr>
          <a:xfrm>
            <a:off x="892500" y="3110625"/>
            <a:ext cx="7359000" cy="18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SemiBold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SemiBold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SemiBold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SemiBold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SemiBold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SemiBold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SemiBold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SemiBold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SemiBold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CUSTOM_9">
    <p:bg>
      <p:bgPr>
        <a:solidFill>
          <a:schemeClr val="lt2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>
            <a:spLocks noGrp="1"/>
          </p:cNvSpPr>
          <p:nvPr>
            <p:ph type="title"/>
          </p:nvPr>
        </p:nvSpPr>
        <p:spPr>
          <a:xfrm>
            <a:off x="228600" y="234925"/>
            <a:ext cx="8689800" cy="13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Oswald"/>
              <a:buNone/>
              <a:defRPr sz="8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section title and description">
  <p:cSld name="CUSTOM_10">
    <p:bg>
      <p:bgPr>
        <a:solidFill>
          <a:schemeClr val="lt1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5"/>
          <p:cNvSpPr txBox="1">
            <a:spLocks noGrp="1"/>
          </p:cNvSpPr>
          <p:nvPr>
            <p:ph type="title"/>
          </p:nvPr>
        </p:nvSpPr>
        <p:spPr>
          <a:xfrm>
            <a:off x="839700" y="234925"/>
            <a:ext cx="7464600" cy="13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35"/>
          <p:cNvSpPr txBox="1">
            <a:spLocks noGrp="1"/>
          </p:cNvSpPr>
          <p:nvPr>
            <p:ph type="subTitle" idx="1"/>
          </p:nvPr>
        </p:nvSpPr>
        <p:spPr>
          <a:xfrm>
            <a:off x="1573900" y="1550250"/>
            <a:ext cx="5996400" cy="3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11">
    <p:bg>
      <p:bgPr>
        <a:solidFill>
          <a:schemeClr val="dk2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6"/>
          <p:cNvSpPr txBox="1">
            <a:spLocks noGrp="1"/>
          </p:cNvSpPr>
          <p:nvPr>
            <p:ph type="body" idx="1"/>
          </p:nvPr>
        </p:nvSpPr>
        <p:spPr>
          <a:xfrm>
            <a:off x="228600" y="3944600"/>
            <a:ext cx="8686800" cy="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SemiBold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SemiBold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SemiBold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SemiBold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SemiBold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SemiBold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SemiBold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SemiBold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SemiBold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CUSTOM_12">
    <p:bg>
      <p:bgPr>
        <a:solidFill>
          <a:schemeClr val="lt2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7"/>
          <p:cNvSpPr txBox="1">
            <a:spLocks noGrp="1"/>
          </p:cNvSpPr>
          <p:nvPr>
            <p:ph type="title"/>
          </p:nvPr>
        </p:nvSpPr>
        <p:spPr>
          <a:xfrm>
            <a:off x="225600" y="234925"/>
            <a:ext cx="8689800" cy="13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Oswald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400"/>
              <a:buFont typeface="Oswald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9400"/>
              <a:buFont typeface="Oswald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9400"/>
              <a:buFont typeface="Oswald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9400"/>
              <a:buFont typeface="Oswald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9400"/>
              <a:buFont typeface="Oswald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9400"/>
              <a:buFont typeface="Oswald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9400"/>
              <a:buFont typeface="Oswald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9400"/>
              <a:buFont typeface="Oswald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37"/>
          <p:cNvSpPr txBox="1">
            <a:spLocks noGrp="1"/>
          </p:cNvSpPr>
          <p:nvPr>
            <p:ph type="body" idx="1"/>
          </p:nvPr>
        </p:nvSpPr>
        <p:spPr>
          <a:xfrm>
            <a:off x="228600" y="3110625"/>
            <a:ext cx="8686800" cy="18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Font typeface="Urbanist SemiBold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Font typeface="Urbanist SemiBold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Font typeface="Urbanist SemiBold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Font typeface="Urbanist SemiBold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Font typeface="Urbanist SemiBold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Font typeface="Urbanist SemiBold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Font typeface="Urbanist SemiBold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Font typeface="Urbanist SemiBold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Font typeface="Urbanist SemiBold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CUSTOM_13">
    <p:bg>
      <p:bgPr>
        <a:solidFill>
          <a:schemeClr val="lt1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8"/>
          <p:cNvSpPr txBox="1">
            <a:spLocks noGrp="1"/>
          </p:cNvSpPr>
          <p:nvPr>
            <p:ph type="title"/>
          </p:nvPr>
        </p:nvSpPr>
        <p:spPr>
          <a:xfrm>
            <a:off x="839700" y="234925"/>
            <a:ext cx="7464600" cy="13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38"/>
          <p:cNvSpPr txBox="1">
            <a:spLocks noGrp="1"/>
          </p:cNvSpPr>
          <p:nvPr>
            <p:ph type="subTitle" idx="1"/>
          </p:nvPr>
        </p:nvSpPr>
        <p:spPr>
          <a:xfrm>
            <a:off x="1573800" y="1550250"/>
            <a:ext cx="5996400" cy="3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>
            <a:endParaRPr/>
          </a:p>
        </p:txBody>
      </p:sp>
      <p:sp>
        <p:nvSpPr>
          <p:cNvPr id="198" name="Google Shape;198;p38"/>
          <p:cNvSpPr txBox="1">
            <a:spLocks noGrp="1"/>
          </p:cNvSpPr>
          <p:nvPr>
            <p:ph type="subTitle" idx="2"/>
          </p:nvPr>
        </p:nvSpPr>
        <p:spPr>
          <a:xfrm>
            <a:off x="1573800" y="2039970"/>
            <a:ext cx="5996400" cy="3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>
            <a:endParaRPr/>
          </a:p>
        </p:txBody>
      </p:sp>
      <p:sp>
        <p:nvSpPr>
          <p:cNvPr id="199" name="Google Shape;199;p38"/>
          <p:cNvSpPr txBox="1">
            <a:spLocks noGrp="1"/>
          </p:cNvSpPr>
          <p:nvPr>
            <p:ph type="subTitle" idx="3"/>
          </p:nvPr>
        </p:nvSpPr>
        <p:spPr>
          <a:xfrm>
            <a:off x="1573800" y="2529690"/>
            <a:ext cx="5996400" cy="3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>
            <a:endParaRPr/>
          </a:p>
        </p:txBody>
      </p:sp>
      <p:sp>
        <p:nvSpPr>
          <p:cNvPr id="200" name="Google Shape;200;p38"/>
          <p:cNvSpPr txBox="1">
            <a:spLocks noGrp="1"/>
          </p:cNvSpPr>
          <p:nvPr>
            <p:ph type="subTitle" idx="4"/>
          </p:nvPr>
        </p:nvSpPr>
        <p:spPr>
          <a:xfrm>
            <a:off x="1573800" y="3019410"/>
            <a:ext cx="5996400" cy="3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>
            <a:endParaRPr/>
          </a:p>
        </p:txBody>
      </p:sp>
      <p:sp>
        <p:nvSpPr>
          <p:cNvPr id="201" name="Google Shape;201;p38"/>
          <p:cNvSpPr txBox="1">
            <a:spLocks noGrp="1"/>
          </p:cNvSpPr>
          <p:nvPr>
            <p:ph type="subTitle" idx="5"/>
          </p:nvPr>
        </p:nvSpPr>
        <p:spPr>
          <a:xfrm>
            <a:off x="1573800" y="3509130"/>
            <a:ext cx="5996400" cy="3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>
            <a:endParaRPr/>
          </a:p>
        </p:txBody>
      </p:sp>
      <p:sp>
        <p:nvSpPr>
          <p:cNvPr id="202" name="Google Shape;202;p38"/>
          <p:cNvSpPr txBox="1">
            <a:spLocks noGrp="1"/>
          </p:cNvSpPr>
          <p:nvPr>
            <p:ph type="subTitle" idx="6"/>
          </p:nvPr>
        </p:nvSpPr>
        <p:spPr>
          <a:xfrm>
            <a:off x="1573800" y="3998850"/>
            <a:ext cx="5996400" cy="3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 and image">
  <p:cSld name="CUSTOM_14">
    <p:bg>
      <p:bgPr>
        <a:solidFill>
          <a:schemeClr val="dk2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9"/>
          <p:cNvSpPr txBox="1">
            <a:spLocks noGrp="1"/>
          </p:cNvSpPr>
          <p:nvPr>
            <p:ph type="title"/>
          </p:nvPr>
        </p:nvSpPr>
        <p:spPr>
          <a:xfrm>
            <a:off x="228600" y="234925"/>
            <a:ext cx="8689800" cy="13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600"/>
              <a:buFont typeface="Oswald"/>
              <a:buNone/>
              <a:defRPr sz="8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400"/>
              <a:buFont typeface="Oswa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400"/>
              <a:buFont typeface="Oswa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400"/>
              <a:buFont typeface="Oswa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400"/>
              <a:buFont typeface="Oswa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400"/>
              <a:buFont typeface="Oswa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400"/>
              <a:buFont typeface="Oswa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400"/>
              <a:buFont typeface="Oswa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400"/>
              <a:buFont typeface="Oswald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5" name="Google Shape;205;p39"/>
          <p:cNvSpPr>
            <a:spLocks noGrp="1"/>
          </p:cNvSpPr>
          <p:nvPr>
            <p:ph type="pic" idx="2"/>
          </p:nvPr>
        </p:nvSpPr>
        <p:spPr>
          <a:xfrm>
            <a:off x="229050" y="1699937"/>
            <a:ext cx="8689800" cy="2265600"/>
          </a:xfrm>
          <a:prstGeom prst="rect">
            <a:avLst/>
          </a:prstGeom>
          <a:noFill/>
          <a:ln>
            <a:noFill/>
          </a:ln>
        </p:spPr>
      </p:sp>
      <p:sp>
        <p:nvSpPr>
          <p:cNvPr id="206" name="Google Shape;206;p39"/>
          <p:cNvSpPr txBox="1">
            <a:spLocks noGrp="1"/>
          </p:cNvSpPr>
          <p:nvPr>
            <p:ph type="body" idx="1"/>
          </p:nvPr>
        </p:nvSpPr>
        <p:spPr>
          <a:xfrm>
            <a:off x="1573900" y="4089550"/>
            <a:ext cx="5996400" cy="8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SemiBold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SemiBold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SemiBold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SemiBold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SemiBold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SemiBold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SemiBold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SemiBold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SemiBold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big ideas">
  <p:cSld name="CUSTOM_15">
    <p:bg>
      <p:bgPr>
        <a:solidFill>
          <a:schemeClr val="lt2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0"/>
          <p:cNvSpPr txBox="1">
            <a:spLocks noGrp="1"/>
          </p:cNvSpPr>
          <p:nvPr>
            <p:ph type="title"/>
          </p:nvPr>
        </p:nvSpPr>
        <p:spPr>
          <a:xfrm>
            <a:off x="839700" y="234925"/>
            <a:ext cx="7464600" cy="13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40"/>
          <p:cNvSpPr txBox="1">
            <a:spLocks noGrp="1"/>
          </p:cNvSpPr>
          <p:nvPr>
            <p:ph type="subTitle" idx="1"/>
          </p:nvPr>
        </p:nvSpPr>
        <p:spPr>
          <a:xfrm>
            <a:off x="1573800" y="1814200"/>
            <a:ext cx="5996400" cy="3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>
            <a:endParaRPr/>
          </a:p>
        </p:txBody>
      </p:sp>
      <p:sp>
        <p:nvSpPr>
          <p:cNvPr id="210" name="Google Shape;210;p40"/>
          <p:cNvSpPr txBox="1">
            <a:spLocks noGrp="1"/>
          </p:cNvSpPr>
          <p:nvPr>
            <p:ph type="body" idx="2"/>
          </p:nvPr>
        </p:nvSpPr>
        <p:spPr>
          <a:xfrm>
            <a:off x="1696800" y="2262125"/>
            <a:ext cx="57504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Font typeface="Urbanist SemiBold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Font typeface="Urbanist SemiBold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Font typeface="Urbanist SemiBold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Font typeface="Urbanist SemiBold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Font typeface="Urbanist SemiBold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Font typeface="Urbanist SemiBold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Font typeface="Urbanist SemiBold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Font typeface="Urbanist SemiBold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Font typeface="Urbanist SemiBold"/>
              <a:buChar char="■"/>
              <a:defRPr/>
            </a:lvl9pPr>
          </a:lstStyle>
          <a:p>
            <a:endParaRPr/>
          </a:p>
        </p:txBody>
      </p:sp>
      <p:sp>
        <p:nvSpPr>
          <p:cNvPr id="211" name="Google Shape;211;p40"/>
          <p:cNvSpPr txBox="1">
            <a:spLocks noGrp="1"/>
          </p:cNvSpPr>
          <p:nvPr>
            <p:ph type="subTitle" idx="3"/>
          </p:nvPr>
        </p:nvSpPr>
        <p:spPr>
          <a:xfrm>
            <a:off x="1573800" y="2992042"/>
            <a:ext cx="5996400" cy="3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>
            <a:endParaRPr/>
          </a:p>
        </p:txBody>
      </p:sp>
      <p:sp>
        <p:nvSpPr>
          <p:cNvPr id="212" name="Google Shape;212;p40"/>
          <p:cNvSpPr txBox="1">
            <a:spLocks noGrp="1"/>
          </p:cNvSpPr>
          <p:nvPr>
            <p:ph type="body" idx="4"/>
          </p:nvPr>
        </p:nvSpPr>
        <p:spPr>
          <a:xfrm>
            <a:off x="1696800" y="3439967"/>
            <a:ext cx="57504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Font typeface="Urbanist SemiBold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Font typeface="Urbanist SemiBold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Font typeface="Urbanist SemiBold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Font typeface="Urbanist SemiBold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Font typeface="Urbanist SemiBold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Font typeface="Urbanist SemiBold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Font typeface="Urbanist SemiBold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Font typeface="Urbanist SemiBold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Font typeface="Urbanist SemiBold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big ideas">
  <p:cSld name="CUSTOM_16">
    <p:bg>
      <p:bgPr>
        <a:solidFill>
          <a:schemeClr val="lt1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1"/>
          <p:cNvSpPr txBox="1">
            <a:spLocks noGrp="1"/>
          </p:cNvSpPr>
          <p:nvPr>
            <p:ph type="title"/>
          </p:nvPr>
        </p:nvSpPr>
        <p:spPr>
          <a:xfrm>
            <a:off x="839700" y="234925"/>
            <a:ext cx="7464600" cy="13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41"/>
          <p:cNvSpPr txBox="1">
            <a:spLocks noGrp="1"/>
          </p:cNvSpPr>
          <p:nvPr>
            <p:ph type="subTitle" idx="1"/>
          </p:nvPr>
        </p:nvSpPr>
        <p:spPr>
          <a:xfrm>
            <a:off x="228600" y="2946900"/>
            <a:ext cx="2813700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Font typeface="Urbanist Black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Font typeface="Urbanist Black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Font typeface="Urbanist Black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Font typeface="Urbanist Black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Font typeface="Urbanist Black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Font typeface="Urbanist Black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Font typeface="Urbanist Black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Font typeface="Urbanist Black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Font typeface="Urbanist Black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41"/>
          <p:cNvSpPr txBox="1">
            <a:spLocks noGrp="1"/>
          </p:cNvSpPr>
          <p:nvPr>
            <p:ph type="subTitle" idx="2"/>
          </p:nvPr>
        </p:nvSpPr>
        <p:spPr>
          <a:xfrm>
            <a:off x="3165300" y="2946900"/>
            <a:ext cx="2813700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Font typeface="Urbanist Black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Font typeface="Urbanist Black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Font typeface="Urbanist Black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Font typeface="Urbanist Black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Font typeface="Urbanist Black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Font typeface="Urbanist Black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Font typeface="Urbanist Black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Font typeface="Urbanist Black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Font typeface="Urbanist Black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41"/>
          <p:cNvSpPr txBox="1">
            <a:spLocks noGrp="1"/>
          </p:cNvSpPr>
          <p:nvPr>
            <p:ph type="subTitle" idx="3"/>
          </p:nvPr>
        </p:nvSpPr>
        <p:spPr>
          <a:xfrm>
            <a:off x="6101950" y="2946900"/>
            <a:ext cx="2813700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Font typeface="Urbanist Black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Font typeface="Urbanist Black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Font typeface="Urbanist Black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Font typeface="Urbanist Black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Font typeface="Urbanist Black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Font typeface="Urbanist Black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Font typeface="Urbanist Black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Font typeface="Urbanist Black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Font typeface="Urbanist Black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41"/>
          <p:cNvSpPr txBox="1">
            <a:spLocks noGrp="1"/>
          </p:cNvSpPr>
          <p:nvPr>
            <p:ph type="body" idx="4"/>
          </p:nvPr>
        </p:nvSpPr>
        <p:spPr>
          <a:xfrm>
            <a:off x="228600" y="3678100"/>
            <a:ext cx="2813700" cy="12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Font typeface="Urbanist SemiBold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Font typeface="Urbanist SemiBold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Font typeface="Urbanist SemiBold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Font typeface="Urbanist SemiBold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Font typeface="Urbanist SemiBold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Font typeface="Urbanist SemiBold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Font typeface="Urbanist SemiBold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Font typeface="Urbanist SemiBold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Font typeface="Urbanist SemiBold"/>
              <a:buChar char="■"/>
              <a:defRPr/>
            </a:lvl9pPr>
          </a:lstStyle>
          <a:p>
            <a:endParaRPr/>
          </a:p>
        </p:txBody>
      </p:sp>
      <p:sp>
        <p:nvSpPr>
          <p:cNvPr id="219" name="Google Shape;219;p41"/>
          <p:cNvSpPr txBox="1">
            <a:spLocks noGrp="1"/>
          </p:cNvSpPr>
          <p:nvPr>
            <p:ph type="body" idx="5"/>
          </p:nvPr>
        </p:nvSpPr>
        <p:spPr>
          <a:xfrm>
            <a:off x="3165300" y="3678100"/>
            <a:ext cx="2813700" cy="12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Font typeface="Urbanist SemiBold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Font typeface="Urbanist SemiBold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Font typeface="Urbanist SemiBold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Font typeface="Urbanist SemiBold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Font typeface="Urbanist SemiBold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Font typeface="Urbanist SemiBold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Font typeface="Urbanist SemiBold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Font typeface="Urbanist SemiBold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Font typeface="Urbanist SemiBold"/>
              <a:buChar char="■"/>
              <a:defRPr/>
            </a:lvl9pPr>
          </a:lstStyle>
          <a:p>
            <a:endParaRPr/>
          </a:p>
        </p:txBody>
      </p:sp>
      <p:sp>
        <p:nvSpPr>
          <p:cNvPr id="220" name="Google Shape;220;p41"/>
          <p:cNvSpPr txBox="1">
            <a:spLocks noGrp="1"/>
          </p:cNvSpPr>
          <p:nvPr>
            <p:ph type="body" idx="6"/>
          </p:nvPr>
        </p:nvSpPr>
        <p:spPr>
          <a:xfrm>
            <a:off x="6102000" y="3678100"/>
            <a:ext cx="2813700" cy="12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Font typeface="Urbanist SemiBold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Font typeface="Urbanist SemiBold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Font typeface="Urbanist SemiBold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Font typeface="Urbanist SemiBold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Font typeface="Urbanist SemiBold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Font typeface="Urbanist SemiBold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Font typeface="Urbanist SemiBold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Font typeface="Urbanist SemiBold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Font typeface="Urbanist SemiBold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ig ideas">
  <p:cSld name="CUSTOM_17">
    <p:bg>
      <p:bgPr>
        <a:solidFill>
          <a:schemeClr val="dk2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2"/>
          <p:cNvSpPr txBox="1">
            <a:spLocks noGrp="1"/>
          </p:cNvSpPr>
          <p:nvPr>
            <p:ph type="title"/>
          </p:nvPr>
        </p:nvSpPr>
        <p:spPr>
          <a:xfrm>
            <a:off x="839700" y="234925"/>
            <a:ext cx="7464600" cy="13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400"/>
              <a:buFont typeface="Oswa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400"/>
              <a:buFont typeface="Oswa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400"/>
              <a:buFont typeface="Oswa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400"/>
              <a:buFont typeface="Oswa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400"/>
              <a:buFont typeface="Oswa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400"/>
              <a:buFont typeface="Oswa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400"/>
              <a:buFont typeface="Oswa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400"/>
              <a:buFont typeface="Oswa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400"/>
              <a:buFont typeface="Oswald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42"/>
          <p:cNvSpPr txBox="1">
            <a:spLocks noGrp="1"/>
          </p:cNvSpPr>
          <p:nvPr>
            <p:ph type="subTitle" idx="1"/>
          </p:nvPr>
        </p:nvSpPr>
        <p:spPr>
          <a:xfrm>
            <a:off x="228600" y="2946900"/>
            <a:ext cx="2079300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Black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Black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Black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Black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Black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Black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Black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Black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Black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42"/>
          <p:cNvSpPr txBox="1">
            <a:spLocks noGrp="1"/>
          </p:cNvSpPr>
          <p:nvPr>
            <p:ph type="body" idx="2"/>
          </p:nvPr>
        </p:nvSpPr>
        <p:spPr>
          <a:xfrm>
            <a:off x="228600" y="3678100"/>
            <a:ext cx="2079300" cy="12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SemiBold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SemiBold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SemiBold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SemiBold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SemiBold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SemiBold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SemiBold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SemiBold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SemiBold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5" name="Google Shape;225;p42"/>
          <p:cNvSpPr txBox="1">
            <a:spLocks noGrp="1"/>
          </p:cNvSpPr>
          <p:nvPr>
            <p:ph type="subTitle" idx="3"/>
          </p:nvPr>
        </p:nvSpPr>
        <p:spPr>
          <a:xfrm>
            <a:off x="2431150" y="2946900"/>
            <a:ext cx="2079300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Black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Black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Black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Black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Black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Black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Black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Black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Black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6" name="Google Shape;226;p42"/>
          <p:cNvSpPr txBox="1">
            <a:spLocks noGrp="1"/>
          </p:cNvSpPr>
          <p:nvPr>
            <p:ph type="body" idx="4"/>
          </p:nvPr>
        </p:nvSpPr>
        <p:spPr>
          <a:xfrm>
            <a:off x="2431150" y="3678100"/>
            <a:ext cx="2079300" cy="12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SemiBold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SemiBold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SemiBold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SemiBold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SemiBold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SemiBold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SemiBold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SemiBold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SemiBold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7" name="Google Shape;227;p42"/>
          <p:cNvSpPr txBox="1">
            <a:spLocks noGrp="1"/>
          </p:cNvSpPr>
          <p:nvPr>
            <p:ph type="subTitle" idx="5"/>
          </p:nvPr>
        </p:nvSpPr>
        <p:spPr>
          <a:xfrm>
            <a:off x="4633700" y="2946900"/>
            <a:ext cx="2079300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Black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Black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Black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Black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Black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Black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Black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Black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Black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8" name="Google Shape;228;p42"/>
          <p:cNvSpPr txBox="1">
            <a:spLocks noGrp="1"/>
          </p:cNvSpPr>
          <p:nvPr>
            <p:ph type="body" idx="6"/>
          </p:nvPr>
        </p:nvSpPr>
        <p:spPr>
          <a:xfrm>
            <a:off x="4633700" y="3678100"/>
            <a:ext cx="2079300" cy="12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SemiBold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SemiBold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SemiBold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SemiBold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SemiBold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SemiBold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SemiBold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SemiBold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SemiBold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9" name="Google Shape;229;p42"/>
          <p:cNvSpPr txBox="1">
            <a:spLocks noGrp="1"/>
          </p:cNvSpPr>
          <p:nvPr>
            <p:ph type="subTitle" idx="7"/>
          </p:nvPr>
        </p:nvSpPr>
        <p:spPr>
          <a:xfrm>
            <a:off x="6836250" y="2946900"/>
            <a:ext cx="2079300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Black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Black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Black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Black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Black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Black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Black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Black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Black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0" name="Google Shape;230;p42"/>
          <p:cNvSpPr txBox="1">
            <a:spLocks noGrp="1"/>
          </p:cNvSpPr>
          <p:nvPr>
            <p:ph type="body" idx="8"/>
          </p:nvPr>
        </p:nvSpPr>
        <p:spPr>
          <a:xfrm>
            <a:off x="6836250" y="3678100"/>
            <a:ext cx="2079300" cy="12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SemiBold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SemiBold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SemiBold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SemiBold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SemiBold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SemiBold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SemiBold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SemiBold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SemiBold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mage">
  <p:cSld name="CUSTOM_18">
    <p:bg>
      <p:bgPr>
        <a:solidFill>
          <a:schemeClr val="lt2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3"/>
          <p:cNvSpPr txBox="1">
            <a:spLocks noGrp="1"/>
          </p:cNvSpPr>
          <p:nvPr>
            <p:ph type="title"/>
          </p:nvPr>
        </p:nvSpPr>
        <p:spPr>
          <a:xfrm>
            <a:off x="228600" y="234925"/>
            <a:ext cx="8689800" cy="13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600"/>
              <a:buFont typeface="Oswald"/>
              <a:buNone/>
              <a:defRPr sz="8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400"/>
              <a:buFont typeface="Oswald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9400"/>
              <a:buFont typeface="Oswald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9400"/>
              <a:buFont typeface="Oswald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9400"/>
              <a:buFont typeface="Oswald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9400"/>
              <a:buFont typeface="Oswald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9400"/>
              <a:buFont typeface="Oswald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9400"/>
              <a:buFont typeface="Oswald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9400"/>
              <a:buFont typeface="Oswald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43"/>
          <p:cNvSpPr>
            <a:spLocks noGrp="1"/>
          </p:cNvSpPr>
          <p:nvPr>
            <p:ph type="pic" idx="2"/>
          </p:nvPr>
        </p:nvSpPr>
        <p:spPr>
          <a:xfrm>
            <a:off x="229050" y="1699920"/>
            <a:ext cx="8689800" cy="3220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toryboards">
  <p:cSld name="CUSTOM_19">
    <p:bg>
      <p:bgPr>
        <a:solidFill>
          <a:schemeClr val="lt1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4"/>
          <p:cNvSpPr txBox="1">
            <a:spLocks noGrp="1"/>
          </p:cNvSpPr>
          <p:nvPr>
            <p:ph type="title"/>
          </p:nvPr>
        </p:nvSpPr>
        <p:spPr>
          <a:xfrm>
            <a:off x="892500" y="811800"/>
            <a:ext cx="7359000" cy="9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swald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swald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swald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swald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swald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swald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swald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swald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swald"/>
              <a:buNone/>
              <a:defRPr sz="6000"/>
            </a:lvl9pPr>
          </a:lstStyle>
          <a:p>
            <a:endParaRPr/>
          </a:p>
        </p:txBody>
      </p:sp>
      <p:sp>
        <p:nvSpPr>
          <p:cNvPr id="236" name="Google Shape;236;p44"/>
          <p:cNvSpPr txBox="1">
            <a:spLocks noGrp="1"/>
          </p:cNvSpPr>
          <p:nvPr>
            <p:ph type="subTitle" idx="1"/>
          </p:nvPr>
        </p:nvSpPr>
        <p:spPr>
          <a:xfrm>
            <a:off x="3528750" y="457200"/>
            <a:ext cx="2086500" cy="3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 Black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 Black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 Black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 Black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 Black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 Black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 Black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 Black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 Black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44"/>
          <p:cNvSpPr txBox="1">
            <a:spLocks noGrp="1"/>
          </p:cNvSpPr>
          <p:nvPr>
            <p:ph type="subTitle" idx="2"/>
          </p:nvPr>
        </p:nvSpPr>
        <p:spPr>
          <a:xfrm>
            <a:off x="3528750" y="4564701"/>
            <a:ext cx="2086500" cy="3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 Black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 Black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 Black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 Black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 Black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 Black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 Black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 Black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 Black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44"/>
          <p:cNvSpPr>
            <a:spLocks noGrp="1"/>
          </p:cNvSpPr>
          <p:nvPr>
            <p:ph type="pic" idx="3"/>
          </p:nvPr>
        </p:nvSpPr>
        <p:spPr>
          <a:xfrm>
            <a:off x="228600" y="2599400"/>
            <a:ext cx="1345200" cy="1965300"/>
          </a:xfrm>
          <a:prstGeom prst="rect">
            <a:avLst/>
          </a:prstGeom>
          <a:noFill/>
          <a:ln>
            <a:noFill/>
          </a:ln>
        </p:spPr>
      </p:sp>
      <p:sp>
        <p:nvSpPr>
          <p:cNvPr id="239" name="Google Shape;239;p44"/>
          <p:cNvSpPr>
            <a:spLocks noGrp="1"/>
          </p:cNvSpPr>
          <p:nvPr>
            <p:ph type="pic" idx="4"/>
          </p:nvPr>
        </p:nvSpPr>
        <p:spPr>
          <a:xfrm>
            <a:off x="6713075" y="4015650"/>
            <a:ext cx="2205600" cy="903900"/>
          </a:xfrm>
          <a:prstGeom prst="rect">
            <a:avLst/>
          </a:prstGeom>
          <a:noFill/>
          <a:ln>
            <a:noFill/>
          </a:ln>
        </p:spPr>
      </p:sp>
      <p:sp>
        <p:nvSpPr>
          <p:cNvPr id="240" name="Google Shape;240;p44"/>
          <p:cNvSpPr txBox="1">
            <a:spLocks noGrp="1"/>
          </p:cNvSpPr>
          <p:nvPr>
            <p:ph type="body" idx="5"/>
          </p:nvPr>
        </p:nvSpPr>
        <p:spPr>
          <a:xfrm>
            <a:off x="1696950" y="2599400"/>
            <a:ext cx="2079600" cy="12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Font typeface="Urbanist SemiBold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Font typeface="Urbanist SemiBold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Font typeface="Urbanist SemiBold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Font typeface="Urbanist SemiBold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Font typeface="Urbanist SemiBold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Font typeface="Urbanist SemiBold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Font typeface="Urbanist SemiBold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Font typeface="Urbanist SemiBold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Font typeface="Urbanist SemiBold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44"/>
          <p:cNvSpPr txBox="1">
            <a:spLocks noGrp="1"/>
          </p:cNvSpPr>
          <p:nvPr>
            <p:ph type="body" idx="6"/>
          </p:nvPr>
        </p:nvSpPr>
        <p:spPr>
          <a:xfrm>
            <a:off x="6713075" y="2681500"/>
            <a:ext cx="22023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Font typeface="Urbanist SemiBold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Font typeface="Urbanist SemiBold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Font typeface="Urbanist SemiBold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Font typeface="Urbanist SemiBold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Font typeface="Urbanist SemiBold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Font typeface="Urbanist SemiBold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Font typeface="Urbanist SemiBold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Font typeface="Urbanist SemiBold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Font typeface="Urbanist SemiBold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storyboards">
  <p:cSld name="CUSTOM_20">
    <p:bg>
      <p:bgPr>
        <a:solidFill>
          <a:schemeClr val="dk2"/>
        </a:solid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5"/>
          <p:cNvSpPr>
            <a:spLocks noGrp="1"/>
          </p:cNvSpPr>
          <p:nvPr>
            <p:ph type="pic" idx="2"/>
          </p:nvPr>
        </p:nvSpPr>
        <p:spPr>
          <a:xfrm>
            <a:off x="228600" y="1684125"/>
            <a:ext cx="2813700" cy="1670400"/>
          </a:xfrm>
          <a:prstGeom prst="rect">
            <a:avLst/>
          </a:prstGeom>
          <a:noFill/>
          <a:ln>
            <a:noFill/>
          </a:ln>
        </p:spPr>
      </p:sp>
      <p:sp>
        <p:nvSpPr>
          <p:cNvPr id="244" name="Google Shape;244;p45"/>
          <p:cNvSpPr>
            <a:spLocks noGrp="1"/>
          </p:cNvSpPr>
          <p:nvPr>
            <p:ph type="pic" idx="3"/>
          </p:nvPr>
        </p:nvSpPr>
        <p:spPr>
          <a:xfrm>
            <a:off x="3165375" y="1684125"/>
            <a:ext cx="2813700" cy="1670400"/>
          </a:xfrm>
          <a:prstGeom prst="rect">
            <a:avLst/>
          </a:prstGeom>
          <a:noFill/>
          <a:ln>
            <a:noFill/>
          </a:ln>
        </p:spPr>
      </p:sp>
      <p:sp>
        <p:nvSpPr>
          <p:cNvPr id="245" name="Google Shape;245;p45"/>
          <p:cNvSpPr>
            <a:spLocks noGrp="1"/>
          </p:cNvSpPr>
          <p:nvPr>
            <p:ph type="pic" idx="4"/>
          </p:nvPr>
        </p:nvSpPr>
        <p:spPr>
          <a:xfrm>
            <a:off x="6101975" y="1684125"/>
            <a:ext cx="2813700" cy="1670400"/>
          </a:xfrm>
          <a:prstGeom prst="rect">
            <a:avLst/>
          </a:prstGeom>
          <a:noFill/>
          <a:ln>
            <a:noFill/>
          </a:ln>
        </p:spPr>
      </p:sp>
      <p:sp>
        <p:nvSpPr>
          <p:cNvPr id="246" name="Google Shape;246;p45"/>
          <p:cNvSpPr txBox="1">
            <a:spLocks noGrp="1"/>
          </p:cNvSpPr>
          <p:nvPr>
            <p:ph type="title"/>
          </p:nvPr>
        </p:nvSpPr>
        <p:spPr>
          <a:xfrm>
            <a:off x="228600" y="234925"/>
            <a:ext cx="8689800" cy="13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Oswald"/>
              <a:buNone/>
              <a:defRPr sz="10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400"/>
              <a:buFont typeface="Oswa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400"/>
              <a:buFont typeface="Oswa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400"/>
              <a:buFont typeface="Oswa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400"/>
              <a:buFont typeface="Oswa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400"/>
              <a:buFont typeface="Oswa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400"/>
              <a:buFont typeface="Oswa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400"/>
              <a:buFont typeface="Oswa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400"/>
              <a:buFont typeface="Oswald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7" name="Google Shape;247;p45"/>
          <p:cNvSpPr txBox="1">
            <a:spLocks noGrp="1"/>
          </p:cNvSpPr>
          <p:nvPr>
            <p:ph type="subTitle" idx="1"/>
          </p:nvPr>
        </p:nvSpPr>
        <p:spPr>
          <a:xfrm>
            <a:off x="228600" y="3404100"/>
            <a:ext cx="2813700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Black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Black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Black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Black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Black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Black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Black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Black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Black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8" name="Google Shape;248;p45"/>
          <p:cNvSpPr txBox="1">
            <a:spLocks noGrp="1"/>
          </p:cNvSpPr>
          <p:nvPr>
            <p:ph type="subTitle" idx="5"/>
          </p:nvPr>
        </p:nvSpPr>
        <p:spPr>
          <a:xfrm>
            <a:off x="3165300" y="3404100"/>
            <a:ext cx="2813700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Black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Black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Black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Black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Black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Black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Black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Black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Black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9" name="Google Shape;249;p45"/>
          <p:cNvSpPr txBox="1">
            <a:spLocks noGrp="1"/>
          </p:cNvSpPr>
          <p:nvPr>
            <p:ph type="subTitle" idx="6"/>
          </p:nvPr>
        </p:nvSpPr>
        <p:spPr>
          <a:xfrm>
            <a:off x="6101950" y="3404100"/>
            <a:ext cx="2813700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Black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Black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Black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Black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Black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Black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Black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Black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Black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0" name="Google Shape;250;p45"/>
          <p:cNvSpPr txBox="1">
            <a:spLocks noGrp="1"/>
          </p:cNvSpPr>
          <p:nvPr>
            <p:ph type="body" idx="7"/>
          </p:nvPr>
        </p:nvSpPr>
        <p:spPr>
          <a:xfrm>
            <a:off x="228600" y="3902775"/>
            <a:ext cx="2813700" cy="10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SemiBold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SemiBold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SemiBold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SemiBold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SemiBold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SemiBold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SemiBold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SemiBold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SemiBold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1" name="Google Shape;251;p45"/>
          <p:cNvSpPr txBox="1">
            <a:spLocks noGrp="1"/>
          </p:cNvSpPr>
          <p:nvPr>
            <p:ph type="body" idx="8"/>
          </p:nvPr>
        </p:nvSpPr>
        <p:spPr>
          <a:xfrm>
            <a:off x="3165300" y="3902775"/>
            <a:ext cx="2813700" cy="10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SemiBold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SemiBold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SemiBold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SemiBold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SemiBold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SemiBold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SemiBold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SemiBold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SemiBold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2" name="Google Shape;252;p45"/>
          <p:cNvSpPr txBox="1">
            <a:spLocks noGrp="1"/>
          </p:cNvSpPr>
          <p:nvPr>
            <p:ph type="body" idx="9"/>
          </p:nvPr>
        </p:nvSpPr>
        <p:spPr>
          <a:xfrm>
            <a:off x="6102000" y="3902775"/>
            <a:ext cx="2813700" cy="10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SemiBold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SemiBold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SemiBold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SemiBold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SemiBold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SemiBold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SemiBold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SemiBold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SemiBold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only">
  <p:cSld name="CUSTOM_21">
    <p:bg>
      <p:bgPr>
        <a:solidFill>
          <a:schemeClr val="lt2"/>
        </a:solid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6"/>
          <p:cNvSpPr>
            <a:spLocks noGrp="1"/>
          </p:cNvSpPr>
          <p:nvPr>
            <p:ph type="pic" idx="2"/>
          </p:nvPr>
        </p:nvSpPr>
        <p:spPr>
          <a:xfrm>
            <a:off x="229050" y="457202"/>
            <a:ext cx="8689800" cy="4462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grid">
  <p:cSld name="CUSTOM_22">
    <p:bg>
      <p:bgPr>
        <a:solidFill>
          <a:schemeClr val="lt1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7"/>
          <p:cNvSpPr>
            <a:spLocks noGrp="1"/>
          </p:cNvSpPr>
          <p:nvPr>
            <p:ph type="pic" idx="2"/>
          </p:nvPr>
        </p:nvSpPr>
        <p:spPr>
          <a:xfrm>
            <a:off x="-1069200" y="-1001175"/>
            <a:ext cx="2595600" cy="1766700"/>
          </a:xfrm>
          <a:prstGeom prst="rect">
            <a:avLst/>
          </a:prstGeom>
          <a:noFill/>
          <a:ln>
            <a:noFill/>
          </a:ln>
        </p:spPr>
      </p:sp>
      <p:sp>
        <p:nvSpPr>
          <p:cNvPr id="257" name="Google Shape;257;p47"/>
          <p:cNvSpPr>
            <a:spLocks noGrp="1"/>
          </p:cNvSpPr>
          <p:nvPr>
            <p:ph type="pic" idx="3"/>
          </p:nvPr>
        </p:nvSpPr>
        <p:spPr>
          <a:xfrm>
            <a:off x="6640725" y="-1001175"/>
            <a:ext cx="2733600" cy="2612100"/>
          </a:xfrm>
          <a:prstGeom prst="rect">
            <a:avLst/>
          </a:prstGeom>
          <a:noFill/>
          <a:ln>
            <a:noFill/>
          </a:ln>
        </p:spPr>
      </p:sp>
      <p:sp>
        <p:nvSpPr>
          <p:cNvPr id="258" name="Google Shape;258;p47"/>
          <p:cNvSpPr>
            <a:spLocks noGrp="1"/>
          </p:cNvSpPr>
          <p:nvPr>
            <p:ph type="pic" idx="4"/>
          </p:nvPr>
        </p:nvSpPr>
        <p:spPr>
          <a:xfrm>
            <a:off x="-636700" y="4283800"/>
            <a:ext cx="2595600" cy="1766700"/>
          </a:xfrm>
          <a:prstGeom prst="rect">
            <a:avLst/>
          </a:prstGeom>
          <a:noFill/>
          <a:ln>
            <a:noFill/>
          </a:ln>
        </p:spPr>
      </p:sp>
      <p:sp>
        <p:nvSpPr>
          <p:cNvPr id="259" name="Google Shape;259;p47"/>
          <p:cNvSpPr>
            <a:spLocks noGrp="1"/>
          </p:cNvSpPr>
          <p:nvPr>
            <p:ph type="pic" idx="5"/>
          </p:nvPr>
        </p:nvSpPr>
        <p:spPr>
          <a:xfrm>
            <a:off x="6865635" y="4313362"/>
            <a:ext cx="2508600" cy="1707600"/>
          </a:xfrm>
          <a:prstGeom prst="rect">
            <a:avLst/>
          </a:prstGeom>
          <a:noFill/>
          <a:ln>
            <a:noFill/>
          </a:ln>
        </p:spPr>
      </p:sp>
      <p:sp>
        <p:nvSpPr>
          <p:cNvPr id="260" name="Google Shape;260;p47"/>
          <p:cNvSpPr>
            <a:spLocks noGrp="1"/>
          </p:cNvSpPr>
          <p:nvPr>
            <p:ph type="pic" idx="6"/>
          </p:nvPr>
        </p:nvSpPr>
        <p:spPr>
          <a:xfrm>
            <a:off x="4767970" y="-408450"/>
            <a:ext cx="1464300" cy="1898400"/>
          </a:xfrm>
          <a:prstGeom prst="rect">
            <a:avLst/>
          </a:prstGeom>
          <a:noFill/>
          <a:ln>
            <a:noFill/>
          </a:ln>
        </p:spPr>
      </p:sp>
      <p:sp>
        <p:nvSpPr>
          <p:cNvPr id="261" name="Google Shape;261;p47"/>
          <p:cNvSpPr>
            <a:spLocks noGrp="1"/>
          </p:cNvSpPr>
          <p:nvPr>
            <p:ph type="pic" idx="7"/>
          </p:nvPr>
        </p:nvSpPr>
        <p:spPr>
          <a:xfrm>
            <a:off x="3237750" y="3511900"/>
            <a:ext cx="1824000" cy="2217000"/>
          </a:xfrm>
          <a:prstGeom prst="rect">
            <a:avLst/>
          </a:prstGeom>
          <a:noFill/>
          <a:ln>
            <a:noFill/>
          </a:ln>
        </p:spPr>
      </p:sp>
      <p:sp>
        <p:nvSpPr>
          <p:cNvPr id="262" name="Google Shape;262;p47"/>
          <p:cNvSpPr txBox="1">
            <a:spLocks noGrp="1"/>
          </p:cNvSpPr>
          <p:nvPr>
            <p:ph type="title"/>
          </p:nvPr>
        </p:nvSpPr>
        <p:spPr>
          <a:xfrm>
            <a:off x="1417050" y="1717950"/>
            <a:ext cx="6309900" cy="17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47"/>
          <p:cNvSpPr>
            <a:spLocks noGrp="1"/>
          </p:cNvSpPr>
          <p:nvPr>
            <p:ph type="pic" idx="8"/>
          </p:nvPr>
        </p:nvSpPr>
        <p:spPr>
          <a:xfrm>
            <a:off x="-111696" y="1915800"/>
            <a:ext cx="1545600" cy="1707600"/>
          </a:xfrm>
          <a:prstGeom prst="rect">
            <a:avLst/>
          </a:prstGeom>
          <a:noFill/>
          <a:ln>
            <a:noFill/>
          </a:ln>
        </p:spPr>
      </p:sp>
      <p:sp>
        <p:nvSpPr>
          <p:cNvPr id="264" name="Google Shape;264;p47"/>
          <p:cNvSpPr>
            <a:spLocks noGrp="1"/>
          </p:cNvSpPr>
          <p:nvPr>
            <p:ph type="pic" idx="9"/>
          </p:nvPr>
        </p:nvSpPr>
        <p:spPr>
          <a:xfrm>
            <a:off x="7408575" y="2412400"/>
            <a:ext cx="2082900" cy="1099500"/>
          </a:xfrm>
          <a:prstGeom prst="rect">
            <a:avLst/>
          </a:prstGeom>
          <a:noFill/>
          <a:ln>
            <a:noFill/>
          </a:ln>
        </p:spPr>
      </p:sp>
      <p:sp>
        <p:nvSpPr>
          <p:cNvPr id="265" name="Google Shape;265;p47"/>
          <p:cNvSpPr>
            <a:spLocks noGrp="1"/>
          </p:cNvSpPr>
          <p:nvPr>
            <p:ph type="pic" idx="13"/>
          </p:nvPr>
        </p:nvSpPr>
        <p:spPr>
          <a:xfrm>
            <a:off x="2564004" y="-971625"/>
            <a:ext cx="1545600" cy="1707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_1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68" name="Google Shape;268;p4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9" name="Google Shape;269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_1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4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73" name="Google Shape;273;p4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4" name="Google Shape;274;p4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5" name="Google Shape;275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_1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  <p:sp>
        <p:nvSpPr>
          <p:cNvPr id="278" name="Google Shape;278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228600" y="-38100"/>
            <a:ext cx="8686800" cy="19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 sz="9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 sz="9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 sz="9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 sz="9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 sz="9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 sz="9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 sz="9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 sz="9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Oswald"/>
              <a:buNone/>
              <a:defRPr sz="9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228600" y="3110625"/>
            <a:ext cx="8686800" cy="18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 SemiBold"/>
              <a:buChar char="●"/>
              <a:defRPr>
                <a:solidFill>
                  <a:schemeClr val="dk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 SemiBold"/>
              <a:buChar char="○"/>
              <a:defRPr>
                <a:solidFill>
                  <a:schemeClr val="dk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 SemiBold"/>
              <a:buChar char="■"/>
              <a:defRPr>
                <a:solidFill>
                  <a:schemeClr val="dk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 SemiBold"/>
              <a:buChar char="●"/>
              <a:defRPr>
                <a:solidFill>
                  <a:schemeClr val="dk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 SemiBold"/>
              <a:buChar char="○"/>
              <a:defRPr>
                <a:solidFill>
                  <a:schemeClr val="dk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 SemiBold"/>
              <a:buChar char="■"/>
              <a:defRPr>
                <a:solidFill>
                  <a:schemeClr val="dk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 SemiBold"/>
              <a:buChar char="●"/>
              <a:defRPr>
                <a:solidFill>
                  <a:schemeClr val="dk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 SemiBold"/>
              <a:buChar char="○"/>
              <a:defRPr>
                <a:solidFill>
                  <a:schemeClr val="dk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 SemiBold"/>
              <a:buChar char="■"/>
              <a:defRPr>
                <a:solidFill>
                  <a:schemeClr val="dk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2">
          <p15:clr>
            <a:srgbClr val="E46962"/>
          </p15:clr>
        </p15:guide>
        <p15:guide id="2" orient="horz" pos="3099">
          <p15:clr>
            <a:srgbClr val="E46962"/>
          </p15:clr>
        </p15:guide>
        <p15:guide id="3" pos="144">
          <p15:clr>
            <a:srgbClr val="E46962"/>
          </p15:clr>
        </p15:guide>
        <p15:guide id="4" pos="5616">
          <p15:clr>
            <a:srgbClr val="E46962"/>
          </p15:clr>
        </p15:guide>
        <p15:guide id="5" pos="529">
          <p15:clr>
            <a:srgbClr val="E46962"/>
          </p15:clr>
        </p15:guide>
        <p15:guide id="6" pos="606">
          <p15:clr>
            <a:srgbClr val="E46962"/>
          </p15:clr>
        </p15:guide>
        <p15:guide id="7" pos="991">
          <p15:clr>
            <a:srgbClr val="E46962"/>
          </p15:clr>
        </p15:guide>
        <p15:guide id="8" pos="1069">
          <p15:clr>
            <a:srgbClr val="E46962"/>
          </p15:clr>
        </p15:guide>
        <p15:guide id="9" pos="1454">
          <p15:clr>
            <a:srgbClr val="E46962"/>
          </p15:clr>
        </p15:guide>
        <p15:guide id="10" pos="1531">
          <p15:clr>
            <a:srgbClr val="E46962"/>
          </p15:clr>
        </p15:guide>
        <p15:guide id="11" pos="1916">
          <p15:clr>
            <a:srgbClr val="E46962"/>
          </p15:clr>
        </p15:guide>
        <p15:guide id="12" pos="1994">
          <p15:clr>
            <a:srgbClr val="E46962"/>
          </p15:clr>
        </p15:guide>
        <p15:guide id="13" pos="2379">
          <p15:clr>
            <a:srgbClr val="E46962"/>
          </p15:clr>
        </p15:guide>
        <p15:guide id="14" pos="2456">
          <p15:clr>
            <a:srgbClr val="E46962"/>
          </p15:clr>
        </p15:guide>
        <p15:guide id="15" pos="2841">
          <p15:clr>
            <a:srgbClr val="E46962"/>
          </p15:clr>
        </p15:guide>
        <p15:guide id="16" pos="2919">
          <p15:clr>
            <a:srgbClr val="E46962"/>
          </p15:clr>
        </p15:guide>
        <p15:guide id="17" pos="3381">
          <p15:clr>
            <a:srgbClr val="E46962"/>
          </p15:clr>
        </p15:guide>
        <p15:guide id="18" pos="3304">
          <p15:clr>
            <a:srgbClr val="E46962"/>
          </p15:clr>
        </p15:guide>
        <p15:guide id="19" pos="3766">
          <p15:clr>
            <a:srgbClr val="E46962"/>
          </p15:clr>
        </p15:guide>
        <p15:guide id="20" pos="3844">
          <p15:clr>
            <a:srgbClr val="E46962"/>
          </p15:clr>
        </p15:guide>
        <p15:guide id="21" pos="4229">
          <p15:clr>
            <a:srgbClr val="E46962"/>
          </p15:clr>
        </p15:guide>
        <p15:guide id="22" pos="4306">
          <p15:clr>
            <a:srgbClr val="E46962"/>
          </p15:clr>
        </p15:guide>
        <p15:guide id="23" pos="4691">
          <p15:clr>
            <a:srgbClr val="E46962"/>
          </p15:clr>
        </p15:guide>
        <p15:guide id="24" pos="4769">
          <p15:clr>
            <a:srgbClr val="E46962"/>
          </p15:clr>
        </p15:guide>
        <p15:guide id="25" pos="5154">
          <p15:clr>
            <a:srgbClr val="E46962"/>
          </p15:clr>
        </p15:guide>
        <p15:guide id="26" pos="5231">
          <p15:clr>
            <a:srgbClr val="E46962"/>
          </p15:clr>
        </p15:guide>
        <p15:guide id="27" orient="horz" pos="288">
          <p15:clr>
            <a:srgbClr val="E46962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1"/>
          <p:cNvSpPr txBox="1">
            <a:spLocks noGrp="1"/>
          </p:cNvSpPr>
          <p:nvPr>
            <p:ph type="title"/>
          </p:nvPr>
        </p:nvSpPr>
        <p:spPr>
          <a:xfrm>
            <a:off x="0" y="590275"/>
            <a:ext cx="9144000" cy="16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4200">
                <a:latin typeface="Arial"/>
                <a:ea typeface="Arial"/>
                <a:cs typeface="Arial"/>
                <a:sym typeface="Arial"/>
              </a:rPr>
              <a:t>School Buddy Performance Analysis(2019-2021)</a:t>
            </a:r>
            <a:endParaRPr sz="42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51"/>
          <p:cNvSpPr txBox="1">
            <a:spLocks noGrp="1"/>
          </p:cNvSpPr>
          <p:nvPr>
            <p:ph type="subTitle" idx="1"/>
          </p:nvPr>
        </p:nvSpPr>
        <p:spPr>
          <a:xfrm>
            <a:off x="0" y="2460150"/>
            <a:ext cx="9144000" cy="89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An Analytical Report for School Buddy</a:t>
            </a:r>
            <a:br>
              <a:rPr lang="en" sz="2100"/>
            </a:br>
            <a:r>
              <a:rPr lang="en" sz="1900"/>
              <a:t>Powered By</a:t>
            </a:r>
            <a:endParaRPr sz="1900"/>
          </a:p>
        </p:txBody>
      </p:sp>
      <p:sp>
        <p:nvSpPr>
          <p:cNvPr id="285" name="Google Shape;285;p51"/>
          <p:cNvSpPr txBox="1">
            <a:spLocks noGrp="1"/>
          </p:cNvSpPr>
          <p:nvPr>
            <p:ph type="subTitle" idx="3"/>
          </p:nvPr>
        </p:nvSpPr>
        <p:spPr>
          <a:xfrm>
            <a:off x="7713961" y="4565125"/>
            <a:ext cx="1208764" cy="5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Urbanist"/>
                <a:ea typeface="Urbanist"/>
                <a:cs typeface="Urbanist"/>
                <a:sym typeface="Urbanist"/>
              </a:rPr>
              <a:t>Shubham</a:t>
            </a:r>
            <a:endParaRPr dirty="0">
              <a:latin typeface="Urbanist"/>
              <a:ea typeface="Urbanist"/>
              <a:cs typeface="Urbanist"/>
              <a:sym typeface="Urbanis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Urbanist"/>
                <a:ea typeface="Urbanist"/>
                <a:cs typeface="Urbanist"/>
                <a:sym typeface="Urbanist"/>
              </a:rPr>
              <a:t>Feb 5, 2025</a:t>
            </a:r>
            <a:endParaRPr dirty="0">
              <a:latin typeface="Urbanist"/>
              <a:ea typeface="Urbanist"/>
              <a:cs typeface="Urbanist"/>
              <a:sym typeface="Urbanis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 dirty="0"/>
            </a:b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26" name="Picture 2" descr="Google">
            <a:extLst>
              <a:ext uri="{FF2B5EF4-FFF2-40B4-BE49-F238E27FC236}">
                <a16:creationId xmlns:a16="http://schemas.microsoft.com/office/drawing/2014/main" id="{7EF17D38-3C26-EA42-B342-A0F021B6E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356" y="3243716"/>
            <a:ext cx="2123287" cy="718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0"/>
          <p:cNvSpPr txBox="1">
            <a:spLocks noGrp="1"/>
          </p:cNvSpPr>
          <p:nvPr>
            <p:ph type="title"/>
          </p:nvPr>
        </p:nvSpPr>
        <p:spPr>
          <a:xfrm>
            <a:off x="228600" y="155500"/>
            <a:ext cx="8687100" cy="6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Arial"/>
                <a:ea typeface="Arial"/>
                <a:cs typeface="Arial"/>
                <a:sym typeface="Arial"/>
              </a:rPr>
              <a:t>Fastest-Growing School in Bangalore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9" name="Google Shape;349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2600" y="1860225"/>
            <a:ext cx="5867400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61"/>
          <p:cNvSpPr txBox="1">
            <a:spLocks noGrp="1"/>
          </p:cNvSpPr>
          <p:nvPr>
            <p:ph type="title"/>
          </p:nvPr>
        </p:nvSpPr>
        <p:spPr>
          <a:xfrm>
            <a:off x="228450" y="225300"/>
            <a:ext cx="8687100" cy="6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Arial"/>
                <a:ea typeface="Arial"/>
                <a:cs typeface="Arial"/>
                <a:sym typeface="Arial"/>
              </a:rPr>
              <a:t>Final Insights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61"/>
          <p:cNvSpPr txBox="1">
            <a:spLocks noGrp="1"/>
          </p:cNvSpPr>
          <p:nvPr>
            <p:ph type="subTitle" idx="1"/>
          </p:nvPr>
        </p:nvSpPr>
        <p:spPr>
          <a:xfrm>
            <a:off x="221550" y="1054150"/>
            <a:ext cx="8700900" cy="37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Summary of Findings: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Top Schools Per Year: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9144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2019: International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9144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2020: Birla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9144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2021: International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Best Schools Per Stream: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9144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Arts: Birla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9144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Science: International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9144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Commerce: Vidya Mandir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Fastest-Growing Schools: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9144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Overall: Vidya Mandir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9144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Arts: Vidya Mandir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9144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Science: International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9144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Commerce: Vidya Mandir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2"/>
          <p:cNvSpPr txBox="1">
            <a:spLocks noGrp="1"/>
          </p:cNvSpPr>
          <p:nvPr>
            <p:ph type="title"/>
          </p:nvPr>
        </p:nvSpPr>
        <p:spPr>
          <a:xfrm>
            <a:off x="0" y="457200"/>
            <a:ext cx="9101400" cy="84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4200">
                <a:latin typeface="Arial"/>
                <a:ea typeface="Arial"/>
                <a:cs typeface="Arial"/>
                <a:sym typeface="Arial"/>
              </a:rPr>
              <a:t>Understanding the Problem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52"/>
          <p:cNvSpPr txBox="1">
            <a:spLocks noGrp="1"/>
          </p:cNvSpPr>
          <p:nvPr>
            <p:ph type="subTitle" idx="1"/>
          </p:nvPr>
        </p:nvSpPr>
        <p:spPr>
          <a:xfrm>
            <a:off x="221550" y="1414725"/>
            <a:ext cx="8700900" cy="25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S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chool Buddy helps students find the best schools based on their preferred streams.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The dataset includes </a:t>
            </a:r>
            <a:r>
              <a:rPr lang="en" sz="1300" b="1">
                <a:latin typeface="Arial"/>
                <a:ea typeface="Arial"/>
                <a:cs typeface="Arial"/>
                <a:sym typeface="Arial"/>
              </a:rPr>
              <a:t>marks from 2019-2021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 for five schools in Bangalore.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Our goal is to </a:t>
            </a:r>
            <a:r>
              <a:rPr lang="en" sz="1300" b="1">
                <a:latin typeface="Arial"/>
                <a:ea typeface="Arial"/>
                <a:cs typeface="Arial"/>
                <a:sym typeface="Arial"/>
              </a:rPr>
              <a:t>analyze student performance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 and derive key insights.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School Buddy has collected marks scored by the same students for all the subjects for 3 consecutive years. 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Subjects for each of these streams are as follows: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○"/>
            </a:pPr>
            <a:r>
              <a:rPr lang="en" sz="1300" b="0">
                <a:latin typeface="Arial"/>
                <a:ea typeface="Arial"/>
                <a:cs typeface="Arial"/>
                <a:sym typeface="Arial"/>
              </a:rPr>
              <a:t>Arts - Hindi, English, History, Geography and Civics</a:t>
            </a:r>
            <a:endParaRPr sz="1300" b="0">
              <a:latin typeface="Arial"/>
              <a:ea typeface="Arial"/>
              <a:cs typeface="Arial"/>
              <a:sym typeface="Arial"/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○"/>
            </a:pPr>
            <a:r>
              <a:rPr lang="en" sz="1300" b="0">
                <a:latin typeface="Arial"/>
                <a:ea typeface="Arial"/>
                <a:cs typeface="Arial"/>
                <a:sym typeface="Arial"/>
              </a:rPr>
              <a:t>Science - Mathematics, Physics, Chemistry, Biology and Computer Science</a:t>
            </a:r>
            <a:endParaRPr sz="1300" b="0">
              <a:latin typeface="Arial"/>
              <a:ea typeface="Arial"/>
              <a:cs typeface="Arial"/>
              <a:sym typeface="Arial"/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○"/>
            </a:pPr>
            <a:r>
              <a:rPr lang="en" sz="1300" b="0">
                <a:latin typeface="Arial"/>
                <a:ea typeface="Arial"/>
                <a:cs typeface="Arial"/>
                <a:sym typeface="Arial"/>
              </a:rPr>
              <a:t>Commerce - Hindi, English, Mathematics, Computer Science and Physical Education</a:t>
            </a:r>
            <a:endParaRPr sz="1300" b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   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3"/>
          <p:cNvSpPr txBox="1">
            <a:spLocks noGrp="1"/>
          </p:cNvSpPr>
          <p:nvPr>
            <p:ph type="title"/>
          </p:nvPr>
        </p:nvSpPr>
        <p:spPr>
          <a:xfrm>
            <a:off x="0" y="457200"/>
            <a:ext cx="9144000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Arial"/>
                <a:ea typeface="Arial"/>
                <a:cs typeface="Arial"/>
                <a:sym typeface="Arial"/>
              </a:rPr>
              <a:t>Data and Approach</a:t>
            </a:r>
            <a:endParaRPr sz="4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53"/>
          <p:cNvSpPr txBox="1">
            <a:spLocks noGrp="1"/>
          </p:cNvSpPr>
          <p:nvPr>
            <p:ph type="subTitle" idx="1"/>
          </p:nvPr>
        </p:nvSpPr>
        <p:spPr>
          <a:xfrm>
            <a:off x="132800" y="1429200"/>
            <a:ext cx="8755500" cy="27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Dataset: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 b="1">
                <a:latin typeface="Arial"/>
                <a:ea typeface="Arial"/>
                <a:cs typeface="Arial"/>
                <a:sym typeface="Arial"/>
              </a:rPr>
              <a:t>Source: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 School Buddy’s collected student marks (2019-2021)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 b="1">
                <a:latin typeface="Arial"/>
                <a:ea typeface="Arial"/>
                <a:cs typeface="Arial"/>
                <a:sym typeface="Arial"/>
              </a:rPr>
              <a:t>Structure: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 Marks across subjects for five schools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Methodology: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Data Cleaning &amp; Transformation 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SQL-based Queries in </a:t>
            </a:r>
            <a:r>
              <a:rPr lang="en" sz="1300" b="1">
                <a:latin typeface="Arial"/>
                <a:ea typeface="Arial"/>
                <a:cs typeface="Arial"/>
                <a:sym typeface="Arial"/>
              </a:rPr>
              <a:t>SQLite</a:t>
            </a:r>
            <a:endParaRPr sz="13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Python-based Visualization using </a:t>
            </a:r>
            <a:r>
              <a:rPr lang="en" sz="1300" b="1">
                <a:latin typeface="Arial"/>
                <a:ea typeface="Arial"/>
                <a:cs typeface="Arial"/>
                <a:sym typeface="Arial"/>
              </a:rPr>
              <a:t>Matplotlib &amp; Seaborn</a:t>
            </a:r>
            <a:endParaRPr sz="13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Google Slides for Charts &amp; Presentation</a:t>
            </a:r>
            <a:endParaRPr sz="13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4"/>
          <p:cNvSpPr txBox="1">
            <a:spLocks noGrp="1"/>
          </p:cNvSpPr>
          <p:nvPr>
            <p:ph type="title"/>
          </p:nvPr>
        </p:nvSpPr>
        <p:spPr>
          <a:xfrm>
            <a:off x="221550" y="225300"/>
            <a:ext cx="8700900" cy="5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Arial"/>
                <a:ea typeface="Arial"/>
                <a:cs typeface="Arial"/>
                <a:sym typeface="Arial"/>
              </a:rPr>
              <a:t>Top Performers of Each School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" name="Google Shape;30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188" y="975600"/>
            <a:ext cx="7753625" cy="372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5"/>
          <p:cNvSpPr txBox="1">
            <a:spLocks noGrp="1"/>
          </p:cNvSpPr>
          <p:nvPr>
            <p:ph type="title"/>
          </p:nvPr>
        </p:nvSpPr>
        <p:spPr>
          <a:xfrm>
            <a:off x="228600" y="155500"/>
            <a:ext cx="8686800" cy="6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Arial"/>
                <a:ea typeface="Arial"/>
                <a:cs typeface="Arial"/>
                <a:sym typeface="Arial"/>
              </a:rPr>
              <a:t>Rank Comparison - 2020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3" name="Google Shape;313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875" y="831450"/>
            <a:ext cx="8398251" cy="379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6"/>
          <p:cNvSpPr txBox="1"/>
          <p:nvPr/>
        </p:nvSpPr>
        <p:spPr>
          <a:xfrm>
            <a:off x="436925" y="129300"/>
            <a:ext cx="8225100" cy="10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chemeClr val="dk1"/>
                </a:solidFill>
              </a:rPr>
              <a:t>Students with Highest Improvement (2019-2021)</a:t>
            </a:r>
            <a:endParaRPr sz="3200" b="1">
              <a:solidFill>
                <a:schemeClr val="dk1"/>
              </a:solidFill>
            </a:endParaRPr>
          </a:p>
        </p:txBody>
      </p:sp>
      <p:pic>
        <p:nvPicPr>
          <p:cNvPr id="320" name="Google Shape;320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75" y="1250775"/>
            <a:ext cx="8815897" cy="333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7"/>
          <p:cNvSpPr txBox="1">
            <a:spLocks noGrp="1"/>
          </p:cNvSpPr>
          <p:nvPr>
            <p:ph type="title"/>
          </p:nvPr>
        </p:nvSpPr>
        <p:spPr>
          <a:xfrm>
            <a:off x="228450" y="151050"/>
            <a:ext cx="86871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Arial"/>
                <a:ea typeface="Arial"/>
                <a:cs typeface="Arial"/>
                <a:sym typeface="Arial"/>
              </a:rPr>
              <a:t>Best Schools for Arts, Science &amp; Commerce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8" name="Google Shape;328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575" y="763350"/>
            <a:ext cx="8174326" cy="382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8"/>
          <p:cNvSpPr txBox="1">
            <a:spLocks noGrp="1"/>
          </p:cNvSpPr>
          <p:nvPr>
            <p:ph type="title"/>
          </p:nvPr>
        </p:nvSpPr>
        <p:spPr>
          <a:xfrm>
            <a:off x="228600" y="155500"/>
            <a:ext cx="8687100" cy="5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Arial"/>
                <a:ea typeface="Arial"/>
                <a:cs typeface="Arial"/>
                <a:sym typeface="Arial"/>
              </a:rPr>
              <a:t>Student Performance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4" name="Google Shape;334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900" y="782350"/>
            <a:ext cx="8561624" cy="37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9"/>
          <p:cNvSpPr txBox="1">
            <a:spLocks noGrp="1"/>
          </p:cNvSpPr>
          <p:nvPr>
            <p:ph type="title"/>
          </p:nvPr>
        </p:nvSpPr>
        <p:spPr>
          <a:xfrm>
            <a:off x="228600" y="155500"/>
            <a:ext cx="8687100" cy="5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Arial"/>
                <a:ea typeface="Arial"/>
                <a:cs typeface="Arial"/>
                <a:sym typeface="Arial"/>
              </a:rPr>
              <a:t>Best School Per Year (2019, 2020, 2021)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2" name="Google Shape;342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802" y="736000"/>
            <a:ext cx="7218574" cy="40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xtracurricular Info">
  <a:themeElements>
    <a:clrScheme name="Simple Light">
      <a:dk1>
        <a:srgbClr val="000000"/>
      </a:dk1>
      <a:lt1>
        <a:srgbClr val="E6E6DD"/>
      </a:lt1>
      <a:dk2>
        <a:srgbClr val="2A7D4E"/>
      </a:dk2>
      <a:lt2>
        <a:srgbClr val="BBC5EA"/>
      </a:lt2>
      <a:accent1>
        <a:srgbClr val="FFFFFF"/>
      </a:accent1>
      <a:accent2>
        <a:srgbClr val="6F5172"/>
      </a:accent2>
      <a:accent3>
        <a:srgbClr val="945D5D"/>
      </a:accent3>
      <a:accent4>
        <a:srgbClr val="595959"/>
      </a:accent4>
      <a:accent5>
        <a:srgbClr val="22717A"/>
      </a:accent5>
      <a:accent6>
        <a:srgbClr val="888B63"/>
      </a:accent6>
      <a:hlink>
        <a:srgbClr val="1D321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268</Words>
  <Application>Microsoft Office PowerPoint</Application>
  <PresentationFormat>On-screen Show (16:9)</PresentationFormat>
  <Paragraphs>47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Urbanist</vt:lpstr>
      <vt:lpstr>Arial</vt:lpstr>
      <vt:lpstr>Oswald</vt:lpstr>
      <vt:lpstr>Urbanist Black</vt:lpstr>
      <vt:lpstr>Urbanist SemiBold</vt:lpstr>
      <vt:lpstr>Simple Light</vt:lpstr>
      <vt:lpstr>Extracurricular Info</vt:lpstr>
      <vt:lpstr>School Buddy Performance Analysis(2019-2021)</vt:lpstr>
      <vt:lpstr>Understanding the Problem</vt:lpstr>
      <vt:lpstr>Data and Approach</vt:lpstr>
      <vt:lpstr>Top Performers of Each School</vt:lpstr>
      <vt:lpstr>Rank Comparison - 2020</vt:lpstr>
      <vt:lpstr>PowerPoint Presentation</vt:lpstr>
      <vt:lpstr>Best Schools for Arts, Science &amp; Commerce</vt:lpstr>
      <vt:lpstr>Student Performance</vt:lpstr>
      <vt:lpstr>Best School Per Year (2019, 2020, 2021)</vt:lpstr>
      <vt:lpstr>Fastest-Growing School in Bangalore</vt:lpstr>
      <vt:lpstr>Final Insights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Chahat Saxena</cp:lastModifiedBy>
  <cp:revision>3</cp:revision>
  <dcterms:modified xsi:type="dcterms:W3CDTF">2025-02-08T17:59:08Z</dcterms:modified>
</cp:coreProperties>
</file>