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4657-FF5F-648E-33A5-2E829B81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48EDF-1C95-512B-3C6C-82AF5E9C6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F56C-35BF-399F-FCEC-DED757B2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BAF3-8D14-4042-0538-14648C75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0C50-5139-DB38-E922-63B93777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3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93F8-3DFF-D214-473B-9CF96EC0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2BB0C-5BFE-1460-D57F-139657A2E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359A-3649-80DC-DB92-05816B32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F3E79-0AFF-A251-2CD5-BA80590F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167D-87DC-579B-E04A-C3A6FB5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73C1F-C876-6DBF-62C5-8FCDE7B6D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3E52B-695B-7B78-2BE7-F50284D79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1516-6343-336C-9F50-E0E987FC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CFBE-DDF0-D435-53DD-4306B5E2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F46A-C173-2709-9E03-BDEF5311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2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9F1F-CC14-D531-6D6B-4E9CA9D1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8454-ACFE-B40D-4693-2BD09264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97FC-3E95-347F-FB86-A8C08E1F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57F1-40EE-A062-2D67-B83E7A19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5813-6252-C265-B39B-A7A4B5F5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5B75-5174-29DC-24AC-F4C4434B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5E94-E75A-70A1-3235-852A81F0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51DD-24D7-4560-091C-FDE9849F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E8B3-DD3D-673F-554D-48A4AD7C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2D3F-749D-6C47-7DD5-343EC73B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A11B-FD57-619D-B68B-107C0BBE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516E-E971-D1C8-17C9-E54E1C0B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1B9E0-B7DB-58D6-F16C-C838B082D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06E98-903C-AA2D-5523-A60D0833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C453C-236F-D2F9-0072-96CFA36D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CB84F-5899-041C-844A-31CEB83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3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24B8-CD93-DE5B-CD70-A3DDDD3A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C263-F042-EDA0-D2F7-537E326F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88343-103A-6AA0-AA0C-A7B9C8FA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5866-8FDF-09BF-3185-7BD594989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27DCB-8C27-2DC3-76E9-E0FA1EF7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8FC37-19C7-E7AD-EC3B-922CD089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ED228-273A-62D8-8E62-BC361BDF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FC4D1-F707-C6CC-7320-1A8AF175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FF64-F242-0A9F-EBDE-CAD5A298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984D2-3050-01D9-7A43-7726A8CC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201E4-14A8-DB36-7201-6ABD519B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C9A45-53E7-5646-5EB0-AEE2F3C3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09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564A2-2944-8238-D674-E9B0CC5C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66E08-7CB2-6A6D-2DBF-C4868F9D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9339E-FEBC-B856-6FB6-E4B6179B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71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29A0-9F09-C498-9BEC-BD623F54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CF23-BCCB-67BD-ACC4-E7DD134E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F1B33-474F-43BF-3712-778EA4231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5B2E-E754-2FB7-2272-D0220C9E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8ED32-0A7A-76A2-2D70-EF8C577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2E1EE-F2F7-8A12-53AC-123B690A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9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9B78-6CC3-4621-DB5C-8C815943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348E0-00FF-EB31-6114-4A9E22356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1BCD-EF52-5435-6610-ABC40860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8BC51-046B-B0D5-CBC1-5C8360BC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6BCEF-17B6-91C1-A532-8A61CE01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09CEF-103A-9321-4340-105D2362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8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86E9C-7372-074E-F366-009C9B0C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11544-B485-7B9C-2C86-A4C82A0E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E3B91-1089-A973-CB7F-61210CCC5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6A4D6-F2E8-4394-B62A-AF4B00AC2F63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5EA4-D4DD-8A4C-2777-F515500EC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8C34-B821-DE89-C7D7-488B22E90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A8E4-AA65-48EE-A864-3267E584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638E3E-1EE6-9DA8-BD6A-CDDE539B2A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63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CADC70-0487-FCB2-493B-6B0E1D447CD5}"/>
              </a:ext>
            </a:extLst>
          </p:cNvPr>
          <p:cNvSpPr/>
          <p:nvPr/>
        </p:nvSpPr>
        <p:spPr>
          <a:xfrm>
            <a:off x="206479" y="117986"/>
            <a:ext cx="3441288" cy="796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F9343-00D8-BFFF-23F2-AF6DBA517970}"/>
              </a:ext>
            </a:extLst>
          </p:cNvPr>
          <p:cNvSpPr/>
          <p:nvPr/>
        </p:nvSpPr>
        <p:spPr>
          <a:xfrm>
            <a:off x="3809999" y="103230"/>
            <a:ext cx="1917291" cy="796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42828C-3B07-408D-931B-7AD4CBD27F55}"/>
              </a:ext>
            </a:extLst>
          </p:cNvPr>
          <p:cNvSpPr/>
          <p:nvPr/>
        </p:nvSpPr>
        <p:spPr>
          <a:xfrm>
            <a:off x="5889522" y="103231"/>
            <a:ext cx="1917291" cy="796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0E95D1-A56D-3816-886F-7C5F7F63C1FA}"/>
              </a:ext>
            </a:extLst>
          </p:cNvPr>
          <p:cNvSpPr/>
          <p:nvPr/>
        </p:nvSpPr>
        <p:spPr>
          <a:xfrm>
            <a:off x="7969045" y="103231"/>
            <a:ext cx="1917291" cy="796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13CB9E-A894-B240-0939-2ED0F9AAAF8A}"/>
              </a:ext>
            </a:extLst>
          </p:cNvPr>
          <p:cNvSpPr/>
          <p:nvPr/>
        </p:nvSpPr>
        <p:spPr>
          <a:xfrm>
            <a:off x="10043651" y="103231"/>
            <a:ext cx="1917291" cy="796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632CCD-FD62-5E7C-2EC0-1A9DC94EBD1F}"/>
              </a:ext>
            </a:extLst>
          </p:cNvPr>
          <p:cNvSpPr/>
          <p:nvPr/>
        </p:nvSpPr>
        <p:spPr>
          <a:xfrm>
            <a:off x="206479" y="1032385"/>
            <a:ext cx="1917291" cy="7964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54741F-BDD9-04AC-EBE3-2BC84872BADA}"/>
              </a:ext>
            </a:extLst>
          </p:cNvPr>
          <p:cNvSpPr/>
          <p:nvPr/>
        </p:nvSpPr>
        <p:spPr>
          <a:xfrm>
            <a:off x="206478" y="1946784"/>
            <a:ext cx="1917291" cy="2942302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77B23C-CA61-19CE-C904-F028332F917C}"/>
              </a:ext>
            </a:extLst>
          </p:cNvPr>
          <p:cNvSpPr/>
          <p:nvPr/>
        </p:nvSpPr>
        <p:spPr>
          <a:xfrm>
            <a:off x="206477" y="5021825"/>
            <a:ext cx="1917291" cy="17034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5F4E0D-ADE3-D596-12EA-9EB52E835B8F}"/>
              </a:ext>
            </a:extLst>
          </p:cNvPr>
          <p:cNvSpPr/>
          <p:nvPr/>
        </p:nvSpPr>
        <p:spPr>
          <a:xfrm>
            <a:off x="2330249" y="1002873"/>
            <a:ext cx="3765751" cy="3886213"/>
          </a:xfrm>
          <a:prstGeom prst="roundRect">
            <a:avLst>
              <a:gd name="adj" fmla="val 9226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D83F1A-11A9-299B-ECAB-9E19FD042726}"/>
              </a:ext>
            </a:extLst>
          </p:cNvPr>
          <p:cNvSpPr/>
          <p:nvPr/>
        </p:nvSpPr>
        <p:spPr>
          <a:xfrm>
            <a:off x="9674942" y="1032385"/>
            <a:ext cx="2285999" cy="1836154"/>
          </a:xfrm>
          <a:prstGeom prst="roundRect">
            <a:avLst>
              <a:gd name="adj" fmla="val 94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D57422-0EDA-2D67-4D3D-51D8CF0AC905}"/>
              </a:ext>
            </a:extLst>
          </p:cNvPr>
          <p:cNvSpPr/>
          <p:nvPr/>
        </p:nvSpPr>
        <p:spPr>
          <a:xfrm>
            <a:off x="6268063" y="1002873"/>
            <a:ext cx="3175820" cy="1865666"/>
          </a:xfrm>
          <a:prstGeom prst="roundRect">
            <a:avLst>
              <a:gd name="adj" fmla="val 7181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FFCF37-8952-67EF-7478-13FB4CA544A2}"/>
              </a:ext>
            </a:extLst>
          </p:cNvPr>
          <p:cNvSpPr/>
          <p:nvPr/>
        </p:nvSpPr>
        <p:spPr>
          <a:xfrm>
            <a:off x="6268063" y="3023419"/>
            <a:ext cx="3175820" cy="1865666"/>
          </a:xfrm>
          <a:prstGeom prst="roundRect">
            <a:avLst>
              <a:gd name="adj" fmla="val 1034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E671F9-BCAA-A3DA-C568-BF0EF2BA67A5}"/>
              </a:ext>
            </a:extLst>
          </p:cNvPr>
          <p:cNvSpPr/>
          <p:nvPr/>
        </p:nvSpPr>
        <p:spPr>
          <a:xfrm>
            <a:off x="9674941" y="3023419"/>
            <a:ext cx="2285999" cy="1865666"/>
          </a:xfrm>
          <a:prstGeom prst="roundRect">
            <a:avLst>
              <a:gd name="adj" fmla="val 9552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94F601-7C4D-15ED-F61C-B79F5483C307}"/>
              </a:ext>
            </a:extLst>
          </p:cNvPr>
          <p:cNvSpPr/>
          <p:nvPr/>
        </p:nvSpPr>
        <p:spPr>
          <a:xfrm>
            <a:off x="2330246" y="5032884"/>
            <a:ext cx="4306528" cy="1681318"/>
          </a:xfrm>
          <a:prstGeom prst="roundRect">
            <a:avLst>
              <a:gd name="adj" fmla="val 1491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464E06-AB7D-03E3-A33F-7F9394EACAE6}"/>
              </a:ext>
            </a:extLst>
          </p:cNvPr>
          <p:cNvSpPr/>
          <p:nvPr/>
        </p:nvSpPr>
        <p:spPr>
          <a:xfrm>
            <a:off x="6754761" y="5032884"/>
            <a:ext cx="5235678" cy="1681318"/>
          </a:xfrm>
          <a:prstGeom prst="roundRect">
            <a:avLst>
              <a:gd name="adj" fmla="val 1491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7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</dc:creator>
  <cp:lastModifiedBy>Shubham</cp:lastModifiedBy>
  <cp:revision>1</cp:revision>
  <dcterms:created xsi:type="dcterms:W3CDTF">2024-12-30T05:06:09Z</dcterms:created>
  <dcterms:modified xsi:type="dcterms:W3CDTF">2024-12-30T05:23:30Z</dcterms:modified>
</cp:coreProperties>
</file>