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sldIdLst>
    <p:sldId id="256" r:id="rId2"/>
    <p:sldId id="269" r:id="rId3"/>
    <p:sldId id="257" r:id="rId4"/>
    <p:sldId id="276" r:id="rId5"/>
    <p:sldId id="273" r:id="rId6"/>
    <p:sldId id="274" r:id="rId7"/>
    <p:sldId id="275" r:id="rId8"/>
    <p:sldId id="267" r:id="rId9"/>
    <p:sldId id="259" r:id="rId10"/>
    <p:sldId id="271"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3" d="100"/>
          <a:sy n="83" d="100"/>
        </p:scale>
        <p:origin x="68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12B736-1B2F-451A-A260-EA90EFA4CB7F}"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ABEB1668-5BA2-4682-B157-58AB0B2EBC1C}">
      <dgm:prSet phldrT="[Text]" custT="1"/>
      <dgm:spPr/>
      <dgm:t>
        <a:bodyPr/>
        <a:lstStyle/>
        <a:p>
          <a:r>
            <a:rPr lang="en-US" sz="2400" u="sng" dirty="0" err="1"/>
            <a:t>FrontEnd</a:t>
          </a:r>
          <a:endParaRPr lang="en-US" sz="2400" u="sng" dirty="0"/>
        </a:p>
      </dgm:t>
    </dgm:pt>
    <dgm:pt modelId="{209EA862-0CF4-4A55-85E1-57C28F0A9936}" type="parTrans" cxnId="{34766819-97B7-45C9-925F-3097D111DF0D}">
      <dgm:prSet/>
      <dgm:spPr/>
      <dgm:t>
        <a:bodyPr/>
        <a:lstStyle/>
        <a:p>
          <a:endParaRPr lang="en-US"/>
        </a:p>
      </dgm:t>
    </dgm:pt>
    <dgm:pt modelId="{5B838426-5368-4EBA-9178-24A48CC3A441}" type="sibTrans" cxnId="{34766819-97B7-45C9-925F-3097D111DF0D}">
      <dgm:prSet/>
      <dgm:spPr/>
      <dgm:t>
        <a:bodyPr/>
        <a:lstStyle/>
        <a:p>
          <a:endParaRPr lang="en-US"/>
        </a:p>
      </dgm:t>
    </dgm:pt>
    <dgm:pt modelId="{F9A4E43B-805F-4AD4-BA6A-8E4FB6CF82AE}">
      <dgm:prSet phldrT="[Text]" custT="1"/>
      <dgm:spPr/>
      <dgm:t>
        <a:bodyPr/>
        <a:lstStyle/>
        <a:p>
          <a:r>
            <a:rPr lang="en-US" sz="1600" dirty="0" err="1"/>
            <a:t>HTML,CSS,JavaScript</a:t>
          </a:r>
          <a:endParaRPr lang="en-US" sz="1600" dirty="0"/>
        </a:p>
      </dgm:t>
    </dgm:pt>
    <dgm:pt modelId="{F9A3599F-98F2-4AB5-B36F-899195B8C3A5}" type="parTrans" cxnId="{21244957-0181-4E85-9215-1633737B781E}">
      <dgm:prSet/>
      <dgm:spPr/>
      <dgm:t>
        <a:bodyPr/>
        <a:lstStyle/>
        <a:p>
          <a:endParaRPr lang="en-US"/>
        </a:p>
      </dgm:t>
    </dgm:pt>
    <dgm:pt modelId="{00FDA97C-4E71-4F77-9D3E-C142EBFFA1AE}" type="sibTrans" cxnId="{21244957-0181-4E85-9215-1633737B781E}">
      <dgm:prSet/>
      <dgm:spPr/>
      <dgm:t>
        <a:bodyPr/>
        <a:lstStyle/>
        <a:p>
          <a:endParaRPr lang="en-US"/>
        </a:p>
      </dgm:t>
    </dgm:pt>
    <dgm:pt modelId="{0D7F2FB6-2419-4E1C-A8BF-3A0491F1C2BE}">
      <dgm:prSet phldrT="[Text]" custT="1"/>
      <dgm:spPr/>
      <dgm:t>
        <a:bodyPr/>
        <a:lstStyle/>
        <a:p>
          <a:r>
            <a:rPr lang="en-US" sz="1600" dirty="0" err="1"/>
            <a:t>jQuery,Bootstrap</a:t>
          </a:r>
          <a:endParaRPr lang="en-US" sz="1600" dirty="0"/>
        </a:p>
      </dgm:t>
    </dgm:pt>
    <dgm:pt modelId="{E214A9C5-4E95-44A2-A090-F74F2188E8C7}" type="parTrans" cxnId="{4D5B281C-0F9B-4AE6-8E10-9E61128CCB49}">
      <dgm:prSet/>
      <dgm:spPr/>
      <dgm:t>
        <a:bodyPr/>
        <a:lstStyle/>
        <a:p>
          <a:endParaRPr lang="en-US"/>
        </a:p>
      </dgm:t>
    </dgm:pt>
    <dgm:pt modelId="{C178022C-D1EE-478B-9EF3-087B8DFA90EF}" type="sibTrans" cxnId="{4D5B281C-0F9B-4AE6-8E10-9E61128CCB49}">
      <dgm:prSet/>
      <dgm:spPr/>
      <dgm:t>
        <a:bodyPr/>
        <a:lstStyle/>
        <a:p>
          <a:endParaRPr lang="en-US"/>
        </a:p>
      </dgm:t>
    </dgm:pt>
    <dgm:pt modelId="{DFD0D307-B707-4CA4-BA6D-897A2163953C}">
      <dgm:prSet phldrT="[Text]"/>
      <dgm:spPr/>
      <dgm:t>
        <a:bodyPr/>
        <a:lstStyle/>
        <a:p>
          <a:r>
            <a:rPr lang="en-US" u="sng" dirty="0"/>
            <a:t>Middleware</a:t>
          </a:r>
        </a:p>
      </dgm:t>
    </dgm:pt>
    <dgm:pt modelId="{0E122D14-DA3D-44AF-8BB2-A37461DD6226}" type="parTrans" cxnId="{2910C87F-96E2-4AAC-9C08-E37055424D5D}">
      <dgm:prSet/>
      <dgm:spPr/>
      <dgm:t>
        <a:bodyPr/>
        <a:lstStyle/>
        <a:p>
          <a:endParaRPr lang="en-US"/>
        </a:p>
      </dgm:t>
    </dgm:pt>
    <dgm:pt modelId="{EC0A22CF-637A-4818-8C25-D3E60860A1BB}" type="sibTrans" cxnId="{2910C87F-96E2-4AAC-9C08-E37055424D5D}">
      <dgm:prSet/>
      <dgm:spPr/>
      <dgm:t>
        <a:bodyPr/>
        <a:lstStyle/>
        <a:p>
          <a:endParaRPr lang="en-US"/>
        </a:p>
      </dgm:t>
    </dgm:pt>
    <dgm:pt modelId="{9E15B16B-DEDB-4EAC-BE72-EF34932818DC}">
      <dgm:prSet phldrT="[Text]"/>
      <dgm:spPr/>
      <dgm:t>
        <a:bodyPr/>
        <a:lstStyle/>
        <a:p>
          <a:r>
            <a:rPr lang="en-US" dirty="0"/>
            <a:t>Python</a:t>
          </a:r>
        </a:p>
      </dgm:t>
    </dgm:pt>
    <dgm:pt modelId="{A02D1E76-F746-4A64-A699-E0F280F11F5D}" type="parTrans" cxnId="{50BFFF96-EE4F-4B08-B798-DDBC39E0FA16}">
      <dgm:prSet/>
      <dgm:spPr/>
      <dgm:t>
        <a:bodyPr/>
        <a:lstStyle/>
        <a:p>
          <a:endParaRPr lang="en-US"/>
        </a:p>
      </dgm:t>
    </dgm:pt>
    <dgm:pt modelId="{223BD5ED-00BD-4A69-BDD5-61DF100C01FE}" type="sibTrans" cxnId="{50BFFF96-EE4F-4B08-B798-DDBC39E0FA16}">
      <dgm:prSet/>
      <dgm:spPr/>
      <dgm:t>
        <a:bodyPr/>
        <a:lstStyle/>
        <a:p>
          <a:endParaRPr lang="en-US"/>
        </a:p>
      </dgm:t>
    </dgm:pt>
    <dgm:pt modelId="{AC6235B0-60FC-4383-8088-91BAF9244010}">
      <dgm:prSet phldrT="[Text]"/>
      <dgm:spPr/>
      <dgm:t>
        <a:bodyPr/>
        <a:lstStyle/>
        <a:p>
          <a:r>
            <a:rPr lang="en-US" dirty="0"/>
            <a:t>Django</a:t>
          </a:r>
        </a:p>
      </dgm:t>
    </dgm:pt>
    <dgm:pt modelId="{F3DA6F17-FEEA-4EF2-8129-9418F6B8F2AC}" type="parTrans" cxnId="{98771909-AA13-4ACF-ACA8-53DF63E39168}">
      <dgm:prSet/>
      <dgm:spPr/>
      <dgm:t>
        <a:bodyPr/>
        <a:lstStyle/>
        <a:p>
          <a:endParaRPr lang="en-US"/>
        </a:p>
      </dgm:t>
    </dgm:pt>
    <dgm:pt modelId="{5E2E0EE6-F53C-4B4F-9B1B-ACF66F148AD0}" type="sibTrans" cxnId="{98771909-AA13-4ACF-ACA8-53DF63E39168}">
      <dgm:prSet/>
      <dgm:spPr/>
      <dgm:t>
        <a:bodyPr/>
        <a:lstStyle/>
        <a:p>
          <a:endParaRPr lang="en-US"/>
        </a:p>
      </dgm:t>
    </dgm:pt>
    <dgm:pt modelId="{8001851A-25EE-440F-9C20-5D974CCBE8F5}">
      <dgm:prSet phldrT="[Text]"/>
      <dgm:spPr/>
      <dgm:t>
        <a:bodyPr/>
        <a:lstStyle/>
        <a:p>
          <a:r>
            <a:rPr lang="en-US" u="sng" dirty="0"/>
            <a:t>Backend</a:t>
          </a:r>
        </a:p>
      </dgm:t>
    </dgm:pt>
    <dgm:pt modelId="{0EFB8228-7EF4-4EFB-9F70-5E9CC136EC78}" type="parTrans" cxnId="{D708089F-BFB8-47FA-AF41-4766B3FB57A5}">
      <dgm:prSet/>
      <dgm:spPr/>
      <dgm:t>
        <a:bodyPr/>
        <a:lstStyle/>
        <a:p>
          <a:endParaRPr lang="en-US"/>
        </a:p>
      </dgm:t>
    </dgm:pt>
    <dgm:pt modelId="{1EB2E2F4-474E-4C3B-85AA-084947BDFAB2}" type="sibTrans" cxnId="{D708089F-BFB8-47FA-AF41-4766B3FB57A5}">
      <dgm:prSet/>
      <dgm:spPr/>
      <dgm:t>
        <a:bodyPr/>
        <a:lstStyle/>
        <a:p>
          <a:endParaRPr lang="en-US"/>
        </a:p>
      </dgm:t>
    </dgm:pt>
    <dgm:pt modelId="{A7C131A8-42AF-4226-8CCB-9573C21EAAF0}">
      <dgm:prSet phldrT="[Text]"/>
      <dgm:spPr/>
      <dgm:t>
        <a:bodyPr/>
        <a:lstStyle/>
        <a:p>
          <a:r>
            <a:rPr lang="en-US" dirty="0" err="1"/>
            <a:t>Sqlite</a:t>
          </a:r>
          <a:r>
            <a:rPr lang="en-US" dirty="0"/>
            <a:t> database</a:t>
          </a:r>
        </a:p>
      </dgm:t>
    </dgm:pt>
    <dgm:pt modelId="{D8B8A6EC-7A45-4C53-BAE7-2396BF98C781}" type="parTrans" cxnId="{8321D715-959A-4776-B5F9-57A10CE4704D}">
      <dgm:prSet/>
      <dgm:spPr/>
      <dgm:t>
        <a:bodyPr/>
        <a:lstStyle/>
        <a:p>
          <a:endParaRPr lang="en-US"/>
        </a:p>
      </dgm:t>
    </dgm:pt>
    <dgm:pt modelId="{F21E2E3B-10E9-4DC3-AE1C-B25E121C887C}" type="sibTrans" cxnId="{8321D715-959A-4776-B5F9-57A10CE4704D}">
      <dgm:prSet/>
      <dgm:spPr/>
      <dgm:t>
        <a:bodyPr/>
        <a:lstStyle/>
        <a:p>
          <a:endParaRPr lang="en-US"/>
        </a:p>
      </dgm:t>
    </dgm:pt>
    <dgm:pt modelId="{055B1728-7D18-4D63-B278-2F4063F6104F}">
      <dgm:prSet phldrT="[Text]"/>
      <dgm:spPr/>
      <dgm:t>
        <a:bodyPr/>
        <a:lstStyle/>
        <a:p>
          <a:r>
            <a:rPr lang="en-US" u="sng" dirty="0"/>
            <a:t>IDE </a:t>
          </a:r>
        </a:p>
      </dgm:t>
    </dgm:pt>
    <dgm:pt modelId="{1C37A757-42E7-427B-811D-2A251D3A8CCD}" type="parTrans" cxnId="{98E0BD4E-BDCA-4997-9095-902158C16800}">
      <dgm:prSet/>
      <dgm:spPr/>
      <dgm:t>
        <a:bodyPr/>
        <a:lstStyle/>
        <a:p>
          <a:endParaRPr lang="en-US"/>
        </a:p>
      </dgm:t>
    </dgm:pt>
    <dgm:pt modelId="{2B902916-93DE-45C4-8BCB-6BF753A7B1BD}" type="sibTrans" cxnId="{98E0BD4E-BDCA-4997-9095-902158C16800}">
      <dgm:prSet/>
      <dgm:spPr/>
      <dgm:t>
        <a:bodyPr/>
        <a:lstStyle/>
        <a:p>
          <a:endParaRPr lang="en-US"/>
        </a:p>
      </dgm:t>
    </dgm:pt>
    <dgm:pt modelId="{91B1DB65-9D3F-4EE4-AFD5-19FB6BDBF96E}">
      <dgm:prSet phldrT="[Text]"/>
      <dgm:spPr/>
      <dgm:t>
        <a:bodyPr/>
        <a:lstStyle/>
        <a:p>
          <a:r>
            <a:rPr lang="en-US" dirty="0" err="1"/>
            <a:t>Pycharm</a:t>
          </a:r>
          <a:endParaRPr lang="en-US" dirty="0"/>
        </a:p>
      </dgm:t>
    </dgm:pt>
    <dgm:pt modelId="{25BAAD0F-C07E-4A2B-95CE-BC9F1CB35F02}" type="parTrans" cxnId="{0762901D-049F-4ED1-B910-FEEDE568AC0F}">
      <dgm:prSet/>
      <dgm:spPr/>
      <dgm:t>
        <a:bodyPr/>
        <a:lstStyle/>
        <a:p>
          <a:endParaRPr lang="en-US"/>
        </a:p>
      </dgm:t>
    </dgm:pt>
    <dgm:pt modelId="{65543E73-1C2F-454C-86EA-0018D4961348}" type="sibTrans" cxnId="{0762901D-049F-4ED1-B910-FEEDE568AC0F}">
      <dgm:prSet/>
      <dgm:spPr/>
      <dgm:t>
        <a:bodyPr/>
        <a:lstStyle/>
        <a:p>
          <a:endParaRPr lang="en-US"/>
        </a:p>
      </dgm:t>
    </dgm:pt>
    <dgm:pt modelId="{DD5644E8-E867-4C3B-B747-A0C8F417F973}">
      <dgm:prSet phldrT="[Text]"/>
      <dgm:spPr/>
      <dgm:t>
        <a:bodyPr/>
        <a:lstStyle/>
        <a:p>
          <a:r>
            <a:rPr lang="en-US" dirty="0"/>
            <a:t>Django server</a:t>
          </a:r>
        </a:p>
      </dgm:t>
    </dgm:pt>
    <dgm:pt modelId="{7379AD96-6D28-40CA-9990-CBF724A7099F}" type="parTrans" cxnId="{1A034063-7CD2-4A3F-ACA2-157FFB6A4010}">
      <dgm:prSet/>
      <dgm:spPr/>
      <dgm:t>
        <a:bodyPr/>
        <a:lstStyle/>
        <a:p>
          <a:endParaRPr lang="en-US"/>
        </a:p>
      </dgm:t>
    </dgm:pt>
    <dgm:pt modelId="{80B6C2CC-74E9-4CC9-BE8A-648355377B15}" type="sibTrans" cxnId="{1A034063-7CD2-4A3F-ACA2-157FFB6A4010}">
      <dgm:prSet/>
      <dgm:spPr/>
      <dgm:t>
        <a:bodyPr/>
        <a:lstStyle/>
        <a:p>
          <a:endParaRPr lang="en-US"/>
        </a:p>
      </dgm:t>
    </dgm:pt>
    <dgm:pt modelId="{F638DCBC-E7AE-4CCF-B757-C5AB924DECD7}">
      <dgm:prSet phldrT="[Text]"/>
      <dgm:spPr/>
      <dgm:t>
        <a:bodyPr/>
        <a:lstStyle/>
        <a:p>
          <a:r>
            <a:rPr lang="en-US" u="sng" dirty="0"/>
            <a:t>Others </a:t>
          </a:r>
          <a:endParaRPr lang="en-US" dirty="0"/>
        </a:p>
      </dgm:t>
    </dgm:pt>
    <dgm:pt modelId="{D7905B99-832E-4F81-8C93-ED8410852348}" type="parTrans" cxnId="{6CF68FA7-16C3-4412-B5C4-6F86F62002B7}">
      <dgm:prSet/>
      <dgm:spPr/>
      <dgm:t>
        <a:bodyPr/>
        <a:lstStyle/>
        <a:p>
          <a:endParaRPr lang="en-US"/>
        </a:p>
      </dgm:t>
    </dgm:pt>
    <dgm:pt modelId="{540B1D9B-76BE-4A70-86EA-2C7B0DE141CA}" type="sibTrans" cxnId="{6CF68FA7-16C3-4412-B5C4-6F86F62002B7}">
      <dgm:prSet/>
      <dgm:spPr/>
      <dgm:t>
        <a:bodyPr/>
        <a:lstStyle/>
        <a:p>
          <a:endParaRPr lang="en-US"/>
        </a:p>
      </dgm:t>
    </dgm:pt>
    <dgm:pt modelId="{985B7EB0-CF61-4EF6-881C-B615D47FF416}">
      <dgm:prSet phldrT="[Text]"/>
      <dgm:spPr/>
      <dgm:t>
        <a:bodyPr/>
        <a:lstStyle/>
        <a:p>
          <a:r>
            <a:rPr lang="en-US" dirty="0"/>
            <a:t>Facebook Plugins </a:t>
          </a:r>
        </a:p>
      </dgm:t>
    </dgm:pt>
    <dgm:pt modelId="{3EEEB093-5B10-4DAC-A14F-DA253E449078}" type="parTrans" cxnId="{B41338C1-AD45-4C23-9205-B01D8D2B85D8}">
      <dgm:prSet/>
      <dgm:spPr/>
      <dgm:t>
        <a:bodyPr/>
        <a:lstStyle/>
        <a:p>
          <a:endParaRPr lang="en-US"/>
        </a:p>
      </dgm:t>
    </dgm:pt>
    <dgm:pt modelId="{081B8E40-9503-4F1C-84DA-62A02EF577B4}" type="sibTrans" cxnId="{B41338C1-AD45-4C23-9205-B01D8D2B85D8}">
      <dgm:prSet/>
      <dgm:spPr/>
      <dgm:t>
        <a:bodyPr/>
        <a:lstStyle/>
        <a:p>
          <a:endParaRPr lang="en-US"/>
        </a:p>
      </dgm:t>
    </dgm:pt>
    <dgm:pt modelId="{AAD0069C-DF51-40FB-A54D-41F452E1BB7C}">
      <dgm:prSet phldrT="[Text]"/>
      <dgm:spPr/>
      <dgm:t>
        <a:bodyPr/>
        <a:lstStyle/>
        <a:p>
          <a:r>
            <a:rPr lang="en-US" dirty="0"/>
            <a:t>Google </a:t>
          </a:r>
          <a:r>
            <a:rPr lang="en-US" dirty="0" err="1"/>
            <a:t>Signin</a:t>
          </a:r>
          <a:r>
            <a:rPr lang="en-US" dirty="0"/>
            <a:t> API</a:t>
          </a:r>
        </a:p>
      </dgm:t>
    </dgm:pt>
    <dgm:pt modelId="{A7BE323A-B6DC-478D-9514-872CAC8BE6A1}" type="parTrans" cxnId="{1E400E59-D8E7-4090-86DD-7E853CB88947}">
      <dgm:prSet/>
      <dgm:spPr/>
      <dgm:t>
        <a:bodyPr/>
        <a:lstStyle/>
        <a:p>
          <a:endParaRPr lang="en-US"/>
        </a:p>
      </dgm:t>
    </dgm:pt>
    <dgm:pt modelId="{D1500541-C7FB-47DE-A70B-E2698B50FBD1}" type="sibTrans" cxnId="{1E400E59-D8E7-4090-86DD-7E853CB88947}">
      <dgm:prSet/>
      <dgm:spPr/>
      <dgm:t>
        <a:bodyPr/>
        <a:lstStyle/>
        <a:p>
          <a:endParaRPr lang="en-US"/>
        </a:p>
      </dgm:t>
    </dgm:pt>
    <dgm:pt modelId="{CFB5BFB6-431B-470D-BA7D-D6A4D103BFAB}">
      <dgm:prSet phldrT="[Text]"/>
      <dgm:spPr/>
      <dgm:t>
        <a:bodyPr/>
        <a:lstStyle/>
        <a:p>
          <a:r>
            <a:rPr lang="en-US" dirty="0"/>
            <a:t>Paytm Gateway</a:t>
          </a:r>
        </a:p>
      </dgm:t>
    </dgm:pt>
    <dgm:pt modelId="{10A3D551-222B-4760-89CD-6D0F43DDC596}" type="parTrans" cxnId="{0292A340-77B9-4E39-9155-DB3ADC05D266}">
      <dgm:prSet/>
      <dgm:spPr/>
      <dgm:t>
        <a:bodyPr/>
        <a:lstStyle/>
        <a:p>
          <a:endParaRPr lang="en-US"/>
        </a:p>
      </dgm:t>
    </dgm:pt>
    <dgm:pt modelId="{F11FE334-DF61-4ED4-915B-BA40D3586B7D}" type="sibTrans" cxnId="{0292A340-77B9-4E39-9155-DB3ADC05D266}">
      <dgm:prSet/>
      <dgm:spPr/>
      <dgm:t>
        <a:bodyPr/>
        <a:lstStyle/>
        <a:p>
          <a:endParaRPr lang="en-US"/>
        </a:p>
      </dgm:t>
    </dgm:pt>
    <dgm:pt modelId="{BD1E0E04-E69D-4388-BDE6-4116678DAA27}" type="pres">
      <dgm:prSet presAssocID="{5812B736-1B2F-451A-A260-EA90EFA4CB7F}" presName="Name0" presStyleCnt="0">
        <dgm:presLayoutVars>
          <dgm:dir/>
          <dgm:resizeHandles val="exact"/>
        </dgm:presLayoutVars>
      </dgm:prSet>
      <dgm:spPr/>
    </dgm:pt>
    <dgm:pt modelId="{AFD0BCFD-D426-4DF4-8DD8-A0BAFF6373C7}" type="pres">
      <dgm:prSet presAssocID="{ABEB1668-5BA2-4682-B157-58AB0B2EBC1C}" presName="node" presStyleLbl="node1" presStyleIdx="0" presStyleCnt="5" custLinFactNeighborX="5641">
        <dgm:presLayoutVars>
          <dgm:bulletEnabled val="1"/>
        </dgm:presLayoutVars>
      </dgm:prSet>
      <dgm:spPr/>
    </dgm:pt>
    <dgm:pt modelId="{7E3AE3BF-6A61-41AA-9247-FDBF6B73E92F}" type="pres">
      <dgm:prSet presAssocID="{5B838426-5368-4EBA-9178-24A48CC3A441}" presName="sibTrans" presStyleCnt="0"/>
      <dgm:spPr/>
    </dgm:pt>
    <dgm:pt modelId="{87C5A075-C8A0-48D6-B3F5-7E1F7BED02BA}" type="pres">
      <dgm:prSet presAssocID="{DFD0D307-B707-4CA4-BA6D-897A2163953C}" presName="node" presStyleLbl="node1" presStyleIdx="1" presStyleCnt="5">
        <dgm:presLayoutVars>
          <dgm:bulletEnabled val="1"/>
        </dgm:presLayoutVars>
      </dgm:prSet>
      <dgm:spPr/>
    </dgm:pt>
    <dgm:pt modelId="{25014C02-9956-4346-865B-C8FC8629D1BF}" type="pres">
      <dgm:prSet presAssocID="{EC0A22CF-637A-4818-8C25-D3E60860A1BB}" presName="sibTrans" presStyleCnt="0"/>
      <dgm:spPr/>
    </dgm:pt>
    <dgm:pt modelId="{E3350EB5-6150-4F4C-98B3-485F147C5AD3}" type="pres">
      <dgm:prSet presAssocID="{8001851A-25EE-440F-9C20-5D974CCBE8F5}" presName="node" presStyleLbl="node1" presStyleIdx="2" presStyleCnt="5">
        <dgm:presLayoutVars>
          <dgm:bulletEnabled val="1"/>
        </dgm:presLayoutVars>
      </dgm:prSet>
      <dgm:spPr/>
    </dgm:pt>
    <dgm:pt modelId="{08C25F20-DFB6-48C0-A1DB-F10BDCFD8E95}" type="pres">
      <dgm:prSet presAssocID="{1EB2E2F4-474E-4C3B-85AA-084947BDFAB2}" presName="sibTrans" presStyleCnt="0"/>
      <dgm:spPr/>
    </dgm:pt>
    <dgm:pt modelId="{EC88BC26-D61F-4E63-B6BE-BA572C8BF96A}" type="pres">
      <dgm:prSet presAssocID="{055B1728-7D18-4D63-B278-2F4063F6104F}" presName="node" presStyleLbl="node1" presStyleIdx="3" presStyleCnt="5">
        <dgm:presLayoutVars>
          <dgm:bulletEnabled val="1"/>
        </dgm:presLayoutVars>
      </dgm:prSet>
      <dgm:spPr/>
    </dgm:pt>
    <dgm:pt modelId="{43039A11-F052-4650-9EB0-BFC027D3F612}" type="pres">
      <dgm:prSet presAssocID="{2B902916-93DE-45C4-8BCB-6BF753A7B1BD}" presName="sibTrans" presStyleCnt="0"/>
      <dgm:spPr/>
    </dgm:pt>
    <dgm:pt modelId="{97E61425-850E-4039-ADBB-9E6AC93EDDF7}" type="pres">
      <dgm:prSet presAssocID="{F638DCBC-E7AE-4CCF-B757-C5AB924DECD7}" presName="node" presStyleLbl="node1" presStyleIdx="4" presStyleCnt="5" custLinFactNeighborX="34000" custLinFactNeighborY="0">
        <dgm:presLayoutVars>
          <dgm:bulletEnabled val="1"/>
        </dgm:presLayoutVars>
      </dgm:prSet>
      <dgm:spPr/>
    </dgm:pt>
  </dgm:ptLst>
  <dgm:cxnLst>
    <dgm:cxn modelId="{AD464603-0119-412E-B421-BE426C247656}" type="presOf" srcId="{0D7F2FB6-2419-4E1C-A8BF-3A0491F1C2BE}" destId="{AFD0BCFD-D426-4DF4-8DD8-A0BAFF6373C7}" srcOrd="0" destOrd="2" presId="urn:microsoft.com/office/officeart/2005/8/layout/hList6"/>
    <dgm:cxn modelId="{98771909-AA13-4ACF-ACA8-53DF63E39168}" srcId="{DFD0D307-B707-4CA4-BA6D-897A2163953C}" destId="{AC6235B0-60FC-4383-8088-91BAF9244010}" srcOrd="1" destOrd="0" parTransId="{F3DA6F17-FEEA-4EF2-8129-9418F6B8F2AC}" sibTransId="{5E2E0EE6-F53C-4B4F-9B1B-ACF66F148AD0}"/>
    <dgm:cxn modelId="{8321D715-959A-4776-B5F9-57A10CE4704D}" srcId="{8001851A-25EE-440F-9C20-5D974CCBE8F5}" destId="{A7C131A8-42AF-4226-8CCB-9573C21EAAF0}" srcOrd="0" destOrd="0" parTransId="{D8B8A6EC-7A45-4C53-BAE7-2396BF98C781}" sibTransId="{F21E2E3B-10E9-4DC3-AE1C-B25E121C887C}"/>
    <dgm:cxn modelId="{2DE4DE15-D895-4706-A0F2-2386909777EE}" type="presOf" srcId="{DFD0D307-B707-4CA4-BA6D-897A2163953C}" destId="{87C5A075-C8A0-48D6-B3F5-7E1F7BED02BA}" srcOrd="0" destOrd="0" presId="urn:microsoft.com/office/officeart/2005/8/layout/hList6"/>
    <dgm:cxn modelId="{34766819-97B7-45C9-925F-3097D111DF0D}" srcId="{5812B736-1B2F-451A-A260-EA90EFA4CB7F}" destId="{ABEB1668-5BA2-4682-B157-58AB0B2EBC1C}" srcOrd="0" destOrd="0" parTransId="{209EA862-0CF4-4A55-85E1-57C28F0A9936}" sibTransId="{5B838426-5368-4EBA-9178-24A48CC3A441}"/>
    <dgm:cxn modelId="{4D5B281C-0F9B-4AE6-8E10-9E61128CCB49}" srcId="{ABEB1668-5BA2-4682-B157-58AB0B2EBC1C}" destId="{0D7F2FB6-2419-4E1C-A8BF-3A0491F1C2BE}" srcOrd="1" destOrd="0" parTransId="{E214A9C5-4E95-44A2-A090-F74F2188E8C7}" sibTransId="{C178022C-D1EE-478B-9EF3-087B8DFA90EF}"/>
    <dgm:cxn modelId="{0762901D-049F-4ED1-B910-FEEDE568AC0F}" srcId="{055B1728-7D18-4D63-B278-2F4063F6104F}" destId="{91B1DB65-9D3F-4EE4-AFD5-19FB6BDBF96E}" srcOrd="0" destOrd="0" parTransId="{25BAAD0F-C07E-4A2B-95CE-BC9F1CB35F02}" sibTransId="{65543E73-1C2F-454C-86EA-0018D4961348}"/>
    <dgm:cxn modelId="{BFA4A82A-63FC-456B-AE2E-EF64140975BB}" type="presOf" srcId="{F638DCBC-E7AE-4CCF-B757-C5AB924DECD7}" destId="{97E61425-850E-4039-ADBB-9E6AC93EDDF7}" srcOrd="0" destOrd="0" presId="urn:microsoft.com/office/officeart/2005/8/layout/hList6"/>
    <dgm:cxn modelId="{2A361B3B-245D-4356-BAB6-CAA633415815}" type="presOf" srcId="{DD5644E8-E867-4C3B-B747-A0C8F417F973}" destId="{E3350EB5-6150-4F4C-98B3-485F147C5AD3}" srcOrd="0" destOrd="2" presId="urn:microsoft.com/office/officeart/2005/8/layout/hList6"/>
    <dgm:cxn modelId="{0292A340-77B9-4E39-9155-DB3ADC05D266}" srcId="{F638DCBC-E7AE-4CCF-B757-C5AB924DECD7}" destId="{CFB5BFB6-431B-470D-BA7D-D6A4D103BFAB}" srcOrd="2" destOrd="0" parTransId="{10A3D551-222B-4760-89CD-6D0F43DDC596}" sibTransId="{F11FE334-DF61-4ED4-915B-BA40D3586B7D}"/>
    <dgm:cxn modelId="{1A034063-7CD2-4A3F-ACA2-157FFB6A4010}" srcId="{8001851A-25EE-440F-9C20-5D974CCBE8F5}" destId="{DD5644E8-E867-4C3B-B747-A0C8F417F973}" srcOrd="1" destOrd="0" parTransId="{7379AD96-6D28-40CA-9990-CBF724A7099F}" sibTransId="{80B6C2CC-74E9-4CC9-BE8A-648355377B15}"/>
    <dgm:cxn modelId="{0E520F4D-01E8-44AD-8632-54AC17ADA42B}" type="presOf" srcId="{F9A4E43B-805F-4AD4-BA6A-8E4FB6CF82AE}" destId="{AFD0BCFD-D426-4DF4-8DD8-A0BAFF6373C7}" srcOrd="0" destOrd="1" presId="urn:microsoft.com/office/officeart/2005/8/layout/hList6"/>
    <dgm:cxn modelId="{98E0BD4E-BDCA-4997-9095-902158C16800}" srcId="{5812B736-1B2F-451A-A260-EA90EFA4CB7F}" destId="{055B1728-7D18-4D63-B278-2F4063F6104F}" srcOrd="3" destOrd="0" parTransId="{1C37A757-42E7-427B-811D-2A251D3A8CCD}" sibTransId="{2B902916-93DE-45C4-8BCB-6BF753A7B1BD}"/>
    <dgm:cxn modelId="{6D467756-EA36-4CD2-899B-91520BB28951}" type="presOf" srcId="{AAD0069C-DF51-40FB-A54D-41F452E1BB7C}" destId="{97E61425-850E-4039-ADBB-9E6AC93EDDF7}" srcOrd="0" destOrd="2" presId="urn:microsoft.com/office/officeart/2005/8/layout/hList6"/>
    <dgm:cxn modelId="{21244957-0181-4E85-9215-1633737B781E}" srcId="{ABEB1668-5BA2-4682-B157-58AB0B2EBC1C}" destId="{F9A4E43B-805F-4AD4-BA6A-8E4FB6CF82AE}" srcOrd="0" destOrd="0" parTransId="{F9A3599F-98F2-4AB5-B36F-899195B8C3A5}" sibTransId="{00FDA97C-4E71-4F77-9D3E-C142EBFFA1AE}"/>
    <dgm:cxn modelId="{1E400E59-D8E7-4090-86DD-7E853CB88947}" srcId="{F638DCBC-E7AE-4CCF-B757-C5AB924DECD7}" destId="{AAD0069C-DF51-40FB-A54D-41F452E1BB7C}" srcOrd="1" destOrd="0" parTransId="{A7BE323A-B6DC-478D-9514-872CAC8BE6A1}" sibTransId="{D1500541-C7FB-47DE-A70B-E2698B50FBD1}"/>
    <dgm:cxn modelId="{2910C87F-96E2-4AAC-9C08-E37055424D5D}" srcId="{5812B736-1B2F-451A-A260-EA90EFA4CB7F}" destId="{DFD0D307-B707-4CA4-BA6D-897A2163953C}" srcOrd="1" destOrd="0" parTransId="{0E122D14-DA3D-44AF-8BB2-A37461DD6226}" sibTransId="{EC0A22CF-637A-4818-8C25-D3E60860A1BB}"/>
    <dgm:cxn modelId="{6C23488B-D95A-4BFB-BF65-176AA9E55A86}" type="presOf" srcId="{055B1728-7D18-4D63-B278-2F4063F6104F}" destId="{EC88BC26-D61F-4E63-B6BE-BA572C8BF96A}" srcOrd="0" destOrd="0" presId="urn:microsoft.com/office/officeart/2005/8/layout/hList6"/>
    <dgm:cxn modelId="{50BFFF96-EE4F-4B08-B798-DDBC39E0FA16}" srcId="{DFD0D307-B707-4CA4-BA6D-897A2163953C}" destId="{9E15B16B-DEDB-4EAC-BE72-EF34932818DC}" srcOrd="0" destOrd="0" parTransId="{A02D1E76-F746-4A64-A699-E0F280F11F5D}" sibTransId="{223BD5ED-00BD-4A69-BDD5-61DF100C01FE}"/>
    <dgm:cxn modelId="{63277498-5EF9-4C44-B375-DCDD73DFB1EE}" type="presOf" srcId="{ABEB1668-5BA2-4682-B157-58AB0B2EBC1C}" destId="{AFD0BCFD-D426-4DF4-8DD8-A0BAFF6373C7}" srcOrd="0" destOrd="0" presId="urn:microsoft.com/office/officeart/2005/8/layout/hList6"/>
    <dgm:cxn modelId="{23FD379B-58BE-4071-AA8D-7036943E9B37}" type="presOf" srcId="{A7C131A8-42AF-4226-8CCB-9573C21EAAF0}" destId="{E3350EB5-6150-4F4C-98B3-485F147C5AD3}" srcOrd="0" destOrd="1" presId="urn:microsoft.com/office/officeart/2005/8/layout/hList6"/>
    <dgm:cxn modelId="{D708089F-BFB8-47FA-AF41-4766B3FB57A5}" srcId="{5812B736-1B2F-451A-A260-EA90EFA4CB7F}" destId="{8001851A-25EE-440F-9C20-5D974CCBE8F5}" srcOrd="2" destOrd="0" parTransId="{0EFB8228-7EF4-4EFB-9F70-5E9CC136EC78}" sibTransId="{1EB2E2F4-474E-4C3B-85AA-084947BDFAB2}"/>
    <dgm:cxn modelId="{6CF68FA7-16C3-4412-B5C4-6F86F62002B7}" srcId="{5812B736-1B2F-451A-A260-EA90EFA4CB7F}" destId="{F638DCBC-E7AE-4CCF-B757-C5AB924DECD7}" srcOrd="4" destOrd="0" parTransId="{D7905B99-832E-4F81-8C93-ED8410852348}" sibTransId="{540B1D9B-76BE-4A70-86EA-2C7B0DE141CA}"/>
    <dgm:cxn modelId="{EB5688AA-66D9-427C-BE80-A85212D7E205}" type="presOf" srcId="{5812B736-1B2F-451A-A260-EA90EFA4CB7F}" destId="{BD1E0E04-E69D-4388-BDE6-4116678DAA27}" srcOrd="0" destOrd="0" presId="urn:microsoft.com/office/officeart/2005/8/layout/hList6"/>
    <dgm:cxn modelId="{07138FBD-67E0-48C0-8245-D5429C33CD9C}" type="presOf" srcId="{985B7EB0-CF61-4EF6-881C-B615D47FF416}" destId="{97E61425-850E-4039-ADBB-9E6AC93EDDF7}" srcOrd="0" destOrd="1" presId="urn:microsoft.com/office/officeart/2005/8/layout/hList6"/>
    <dgm:cxn modelId="{C5C68CC0-4957-469A-94A9-932B608351C6}" type="presOf" srcId="{8001851A-25EE-440F-9C20-5D974CCBE8F5}" destId="{E3350EB5-6150-4F4C-98B3-485F147C5AD3}" srcOrd="0" destOrd="0" presId="urn:microsoft.com/office/officeart/2005/8/layout/hList6"/>
    <dgm:cxn modelId="{B41338C1-AD45-4C23-9205-B01D8D2B85D8}" srcId="{F638DCBC-E7AE-4CCF-B757-C5AB924DECD7}" destId="{985B7EB0-CF61-4EF6-881C-B615D47FF416}" srcOrd="0" destOrd="0" parTransId="{3EEEB093-5B10-4DAC-A14F-DA253E449078}" sibTransId="{081B8E40-9503-4F1C-84DA-62A02EF577B4}"/>
    <dgm:cxn modelId="{A6EED2C9-C86C-411C-843F-4C0AB0B2E660}" type="presOf" srcId="{AC6235B0-60FC-4383-8088-91BAF9244010}" destId="{87C5A075-C8A0-48D6-B3F5-7E1F7BED02BA}" srcOrd="0" destOrd="2" presId="urn:microsoft.com/office/officeart/2005/8/layout/hList6"/>
    <dgm:cxn modelId="{A7261DCB-3CA5-405E-997E-66155A4DE107}" type="presOf" srcId="{CFB5BFB6-431B-470D-BA7D-D6A4D103BFAB}" destId="{97E61425-850E-4039-ADBB-9E6AC93EDDF7}" srcOrd="0" destOrd="3" presId="urn:microsoft.com/office/officeart/2005/8/layout/hList6"/>
    <dgm:cxn modelId="{8D8BF1CF-97FE-4E34-85A0-B5B5A66FA52F}" type="presOf" srcId="{91B1DB65-9D3F-4EE4-AFD5-19FB6BDBF96E}" destId="{EC88BC26-D61F-4E63-B6BE-BA572C8BF96A}" srcOrd="0" destOrd="1" presId="urn:microsoft.com/office/officeart/2005/8/layout/hList6"/>
    <dgm:cxn modelId="{807253EC-9EBA-4487-834C-D4293A8EDDCF}" type="presOf" srcId="{9E15B16B-DEDB-4EAC-BE72-EF34932818DC}" destId="{87C5A075-C8A0-48D6-B3F5-7E1F7BED02BA}" srcOrd="0" destOrd="1" presId="urn:microsoft.com/office/officeart/2005/8/layout/hList6"/>
    <dgm:cxn modelId="{C12AB9C1-56C0-4E8B-87FC-2B5D9104E70D}" type="presParOf" srcId="{BD1E0E04-E69D-4388-BDE6-4116678DAA27}" destId="{AFD0BCFD-D426-4DF4-8DD8-A0BAFF6373C7}" srcOrd="0" destOrd="0" presId="urn:microsoft.com/office/officeart/2005/8/layout/hList6"/>
    <dgm:cxn modelId="{69713C44-28B9-4F2A-AD7F-D6D6F645BEA7}" type="presParOf" srcId="{BD1E0E04-E69D-4388-BDE6-4116678DAA27}" destId="{7E3AE3BF-6A61-41AA-9247-FDBF6B73E92F}" srcOrd="1" destOrd="0" presId="urn:microsoft.com/office/officeart/2005/8/layout/hList6"/>
    <dgm:cxn modelId="{3E778560-F836-47E6-8B2E-4C44FD809716}" type="presParOf" srcId="{BD1E0E04-E69D-4388-BDE6-4116678DAA27}" destId="{87C5A075-C8A0-48D6-B3F5-7E1F7BED02BA}" srcOrd="2" destOrd="0" presId="urn:microsoft.com/office/officeart/2005/8/layout/hList6"/>
    <dgm:cxn modelId="{71E0CD85-6E29-40ED-94AF-FD502E222841}" type="presParOf" srcId="{BD1E0E04-E69D-4388-BDE6-4116678DAA27}" destId="{25014C02-9956-4346-865B-C8FC8629D1BF}" srcOrd="3" destOrd="0" presId="urn:microsoft.com/office/officeart/2005/8/layout/hList6"/>
    <dgm:cxn modelId="{5CB148C7-0D0A-4177-920D-1ABB0C87913F}" type="presParOf" srcId="{BD1E0E04-E69D-4388-BDE6-4116678DAA27}" destId="{E3350EB5-6150-4F4C-98B3-485F147C5AD3}" srcOrd="4" destOrd="0" presId="urn:microsoft.com/office/officeart/2005/8/layout/hList6"/>
    <dgm:cxn modelId="{33000D13-3CF0-4E87-8470-9F99917EA77F}" type="presParOf" srcId="{BD1E0E04-E69D-4388-BDE6-4116678DAA27}" destId="{08C25F20-DFB6-48C0-A1DB-F10BDCFD8E95}" srcOrd="5" destOrd="0" presId="urn:microsoft.com/office/officeart/2005/8/layout/hList6"/>
    <dgm:cxn modelId="{5887B0FC-882D-4AFB-9E19-4D4303146C4F}" type="presParOf" srcId="{BD1E0E04-E69D-4388-BDE6-4116678DAA27}" destId="{EC88BC26-D61F-4E63-B6BE-BA572C8BF96A}" srcOrd="6" destOrd="0" presId="urn:microsoft.com/office/officeart/2005/8/layout/hList6"/>
    <dgm:cxn modelId="{F985587C-EE71-4A9C-8FF4-9B9A4197B027}" type="presParOf" srcId="{BD1E0E04-E69D-4388-BDE6-4116678DAA27}" destId="{43039A11-F052-4650-9EB0-BFC027D3F612}" srcOrd="7" destOrd="0" presId="urn:microsoft.com/office/officeart/2005/8/layout/hList6"/>
    <dgm:cxn modelId="{46BB32ED-5667-4790-ADEB-ECBDB3EE14F0}" type="presParOf" srcId="{BD1E0E04-E69D-4388-BDE6-4116678DAA27}" destId="{97E61425-850E-4039-ADBB-9E6AC93EDDF7}" srcOrd="8"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D0BCFD-D426-4DF4-8DD8-A0BAFF6373C7}">
      <dsp:nvSpPr>
        <dsp:cNvPr id="0" name=""/>
        <dsp:cNvSpPr/>
      </dsp:nvSpPr>
      <dsp:spPr>
        <a:xfrm rot="16200000">
          <a:off x="-1405061" y="1416980"/>
          <a:ext cx="4517352" cy="1683390"/>
        </a:xfrm>
        <a:prstGeom prst="flowChartManualOperati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t" anchorCtr="0">
          <a:noAutofit/>
        </a:bodyPr>
        <a:lstStyle/>
        <a:p>
          <a:pPr marL="0" lvl="0" indent="0" algn="l" defTabSz="1066800">
            <a:lnSpc>
              <a:spcPct val="90000"/>
            </a:lnSpc>
            <a:spcBef>
              <a:spcPct val="0"/>
            </a:spcBef>
            <a:spcAft>
              <a:spcPct val="35000"/>
            </a:spcAft>
            <a:buNone/>
          </a:pPr>
          <a:r>
            <a:rPr lang="en-US" sz="2400" u="sng" kern="1200" dirty="0" err="1"/>
            <a:t>FrontEnd</a:t>
          </a:r>
          <a:endParaRPr lang="en-US" sz="2400" u="sng" kern="1200" dirty="0"/>
        </a:p>
        <a:p>
          <a:pPr marL="171450" lvl="1" indent="-171450" algn="l" defTabSz="711200">
            <a:lnSpc>
              <a:spcPct val="90000"/>
            </a:lnSpc>
            <a:spcBef>
              <a:spcPct val="0"/>
            </a:spcBef>
            <a:spcAft>
              <a:spcPct val="15000"/>
            </a:spcAft>
            <a:buChar char="•"/>
          </a:pPr>
          <a:r>
            <a:rPr lang="en-US" sz="1600" kern="1200" dirty="0" err="1"/>
            <a:t>HTML,CSS,JavaScript</a:t>
          </a:r>
          <a:endParaRPr lang="en-US" sz="1600" kern="1200" dirty="0"/>
        </a:p>
        <a:p>
          <a:pPr marL="171450" lvl="1" indent="-171450" algn="l" defTabSz="711200">
            <a:lnSpc>
              <a:spcPct val="90000"/>
            </a:lnSpc>
            <a:spcBef>
              <a:spcPct val="0"/>
            </a:spcBef>
            <a:spcAft>
              <a:spcPct val="15000"/>
            </a:spcAft>
            <a:buChar char="•"/>
          </a:pPr>
          <a:r>
            <a:rPr lang="en-US" sz="1600" kern="1200" dirty="0" err="1"/>
            <a:t>jQuery,Bootstrap</a:t>
          </a:r>
          <a:endParaRPr lang="en-US" sz="1600" kern="1200" dirty="0"/>
        </a:p>
      </dsp:txBody>
      <dsp:txXfrm rot="5400000">
        <a:off x="11920" y="903469"/>
        <a:ext cx="1683390" cy="2710412"/>
      </dsp:txXfrm>
    </dsp:sp>
    <dsp:sp modelId="{87C5A075-C8A0-48D6-B3F5-7E1F7BED02BA}">
      <dsp:nvSpPr>
        <dsp:cNvPr id="0" name=""/>
        <dsp:cNvSpPr/>
      </dsp:nvSpPr>
      <dsp:spPr>
        <a:xfrm rot="16200000">
          <a:off x="397461" y="1416980"/>
          <a:ext cx="4517352" cy="1683390"/>
        </a:xfrm>
        <a:prstGeom prst="flowChartManualOperati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0" tIns="0" rIns="121117" bIns="0" numCol="1" spcCol="1270" anchor="t" anchorCtr="0">
          <a:noAutofit/>
        </a:bodyPr>
        <a:lstStyle/>
        <a:p>
          <a:pPr marL="0" lvl="0" indent="0" algn="l" defTabSz="844550">
            <a:lnSpc>
              <a:spcPct val="90000"/>
            </a:lnSpc>
            <a:spcBef>
              <a:spcPct val="0"/>
            </a:spcBef>
            <a:spcAft>
              <a:spcPct val="35000"/>
            </a:spcAft>
            <a:buNone/>
          </a:pPr>
          <a:r>
            <a:rPr lang="en-US" sz="1900" u="sng" kern="1200" dirty="0"/>
            <a:t>Middleware</a:t>
          </a:r>
        </a:p>
        <a:p>
          <a:pPr marL="114300" lvl="1" indent="-114300" algn="l" defTabSz="666750">
            <a:lnSpc>
              <a:spcPct val="90000"/>
            </a:lnSpc>
            <a:spcBef>
              <a:spcPct val="0"/>
            </a:spcBef>
            <a:spcAft>
              <a:spcPct val="15000"/>
            </a:spcAft>
            <a:buChar char="•"/>
          </a:pPr>
          <a:r>
            <a:rPr lang="en-US" sz="1500" kern="1200" dirty="0"/>
            <a:t>Python</a:t>
          </a:r>
        </a:p>
        <a:p>
          <a:pPr marL="114300" lvl="1" indent="-114300" algn="l" defTabSz="666750">
            <a:lnSpc>
              <a:spcPct val="90000"/>
            </a:lnSpc>
            <a:spcBef>
              <a:spcPct val="0"/>
            </a:spcBef>
            <a:spcAft>
              <a:spcPct val="15000"/>
            </a:spcAft>
            <a:buChar char="•"/>
          </a:pPr>
          <a:r>
            <a:rPr lang="en-US" sz="1500" kern="1200" dirty="0"/>
            <a:t>Django</a:t>
          </a:r>
        </a:p>
      </dsp:txBody>
      <dsp:txXfrm rot="5400000">
        <a:off x="1814442" y="903469"/>
        <a:ext cx="1683390" cy="2710412"/>
      </dsp:txXfrm>
    </dsp:sp>
    <dsp:sp modelId="{E3350EB5-6150-4F4C-98B3-485F147C5AD3}">
      <dsp:nvSpPr>
        <dsp:cNvPr id="0" name=""/>
        <dsp:cNvSpPr/>
      </dsp:nvSpPr>
      <dsp:spPr>
        <a:xfrm rot="16200000">
          <a:off x="2207106" y="1416980"/>
          <a:ext cx="4517352" cy="1683390"/>
        </a:xfrm>
        <a:prstGeom prst="flowChartManualOperati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0" tIns="0" rIns="121117" bIns="0" numCol="1" spcCol="1270" anchor="t" anchorCtr="0">
          <a:noAutofit/>
        </a:bodyPr>
        <a:lstStyle/>
        <a:p>
          <a:pPr marL="0" lvl="0" indent="0" algn="l" defTabSz="844550">
            <a:lnSpc>
              <a:spcPct val="90000"/>
            </a:lnSpc>
            <a:spcBef>
              <a:spcPct val="0"/>
            </a:spcBef>
            <a:spcAft>
              <a:spcPct val="35000"/>
            </a:spcAft>
            <a:buNone/>
          </a:pPr>
          <a:r>
            <a:rPr lang="en-US" sz="1900" u="sng" kern="1200" dirty="0"/>
            <a:t>Backend</a:t>
          </a:r>
        </a:p>
        <a:p>
          <a:pPr marL="114300" lvl="1" indent="-114300" algn="l" defTabSz="666750">
            <a:lnSpc>
              <a:spcPct val="90000"/>
            </a:lnSpc>
            <a:spcBef>
              <a:spcPct val="0"/>
            </a:spcBef>
            <a:spcAft>
              <a:spcPct val="15000"/>
            </a:spcAft>
            <a:buChar char="•"/>
          </a:pPr>
          <a:r>
            <a:rPr lang="en-US" sz="1500" kern="1200" dirty="0" err="1"/>
            <a:t>Sqlite</a:t>
          </a:r>
          <a:r>
            <a:rPr lang="en-US" sz="1500" kern="1200" dirty="0"/>
            <a:t> database</a:t>
          </a:r>
        </a:p>
        <a:p>
          <a:pPr marL="114300" lvl="1" indent="-114300" algn="l" defTabSz="666750">
            <a:lnSpc>
              <a:spcPct val="90000"/>
            </a:lnSpc>
            <a:spcBef>
              <a:spcPct val="0"/>
            </a:spcBef>
            <a:spcAft>
              <a:spcPct val="15000"/>
            </a:spcAft>
            <a:buChar char="•"/>
          </a:pPr>
          <a:r>
            <a:rPr lang="en-US" sz="1500" kern="1200" dirty="0"/>
            <a:t>Django server</a:t>
          </a:r>
        </a:p>
      </dsp:txBody>
      <dsp:txXfrm rot="5400000">
        <a:off x="3624087" y="903469"/>
        <a:ext cx="1683390" cy="2710412"/>
      </dsp:txXfrm>
    </dsp:sp>
    <dsp:sp modelId="{EC88BC26-D61F-4E63-B6BE-BA572C8BF96A}">
      <dsp:nvSpPr>
        <dsp:cNvPr id="0" name=""/>
        <dsp:cNvSpPr/>
      </dsp:nvSpPr>
      <dsp:spPr>
        <a:xfrm rot="16200000">
          <a:off x="4016750" y="1416980"/>
          <a:ext cx="4517352" cy="1683390"/>
        </a:xfrm>
        <a:prstGeom prst="flowChartManualOperati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0" tIns="0" rIns="121117" bIns="0" numCol="1" spcCol="1270" anchor="t" anchorCtr="0">
          <a:noAutofit/>
        </a:bodyPr>
        <a:lstStyle/>
        <a:p>
          <a:pPr marL="0" lvl="0" indent="0" algn="l" defTabSz="844550">
            <a:lnSpc>
              <a:spcPct val="90000"/>
            </a:lnSpc>
            <a:spcBef>
              <a:spcPct val="0"/>
            </a:spcBef>
            <a:spcAft>
              <a:spcPct val="35000"/>
            </a:spcAft>
            <a:buNone/>
          </a:pPr>
          <a:r>
            <a:rPr lang="en-US" sz="1900" u="sng" kern="1200" dirty="0"/>
            <a:t>IDE </a:t>
          </a:r>
        </a:p>
        <a:p>
          <a:pPr marL="114300" lvl="1" indent="-114300" algn="l" defTabSz="666750">
            <a:lnSpc>
              <a:spcPct val="90000"/>
            </a:lnSpc>
            <a:spcBef>
              <a:spcPct val="0"/>
            </a:spcBef>
            <a:spcAft>
              <a:spcPct val="15000"/>
            </a:spcAft>
            <a:buChar char="•"/>
          </a:pPr>
          <a:r>
            <a:rPr lang="en-US" sz="1500" kern="1200" dirty="0" err="1"/>
            <a:t>Pycharm</a:t>
          </a:r>
          <a:endParaRPr lang="en-US" sz="1500" kern="1200" dirty="0"/>
        </a:p>
      </dsp:txBody>
      <dsp:txXfrm rot="5400000">
        <a:off x="5433731" y="903469"/>
        <a:ext cx="1683390" cy="2710412"/>
      </dsp:txXfrm>
    </dsp:sp>
    <dsp:sp modelId="{97E61425-850E-4039-ADBB-9E6AC93EDDF7}">
      <dsp:nvSpPr>
        <dsp:cNvPr id="0" name=""/>
        <dsp:cNvSpPr/>
      </dsp:nvSpPr>
      <dsp:spPr>
        <a:xfrm rot="16200000">
          <a:off x="5831192" y="1416980"/>
          <a:ext cx="4517352" cy="1683390"/>
        </a:xfrm>
        <a:prstGeom prst="flowChartManualOperati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0" tIns="0" rIns="121117" bIns="0" numCol="1" spcCol="1270" anchor="t" anchorCtr="0">
          <a:noAutofit/>
        </a:bodyPr>
        <a:lstStyle/>
        <a:p>
          <a:pPr marL="0" lvl="0" indent="0" algn="l" defTabSz="844550">
            <a:lnSpc>
              <a:spcPct val="90000"/>
            </a:lnSpc>
            <a:spcBef>
              <a:spcPct val="0"/>
            </a:spcBef>
            <a:spcAft>
              <a:spcPct val="35000"/>
            </a:spcAft>
            <a:buNone/>
          </a:pPr>
          <a:r>
            <a:rPr lang="en-US" sz="1900" u="sng" kern="1200" dirty="0"/>
            <a:t>Others </a:t>
          </a:r>
          <a:endParaRPr lang="en-US" sz="1900" kern="1200" dirty="0"/>
        </a:p>
        <a:p>
          <a:pPr marL="114300" lvl="1" indent="-114300" algn="l" defTabSz="666750">
            <a:lnSpc>
              <a:spcPct val="90000"/>
            </a:lnSpc>
            <a:spcBef>
              <a:spcPct val="0"/>
            </a:spcBef>
            <a:spcAft>
              <a:spcPct val="15000"/>
            </a:spcAft>
            <a:buChar char="•"/>
          </a:pPr>
          <a:r>
            <a:rPr lang="en-US" sz="1500" kern="1200" dirty="0"/>
            <a:t>Facebook Plugins </a:t>
          </a:r>
        </a:p>
        <a:p>
          <a:pPr marL="114300" lvl="1" indent="-114300" algn="l" defTabSz="666750">
            <a:lnSpc>
              <a:spcPct val="90000"/>
            </a:lnSpc>
            <a:spcBef>
              <a:spcPct val="0"/>
            </a:spcBef>
            <a:spcAft>
              <a:spcPct val="15000"/>
            </a:spcAft>
            <a:buChar char="•"/>
          </a:pPr>
          <a:r>
            <a:rPr lang="en-US" sz="1500" kern="1200" dirty="0"/>
            <a:t>Google </a:t>
          </a:r>
          <a:r>
            <a:rPr lang="en-US" sz="1500" kern="1200" dirty="0" err="1"/>
            <a:t>Signin</a:t>
          </a:r>
          <a:r>
            <a:rPr lang="en-US" sz="1500" kern="1200" dirty="0"/>
            <a:t> API</a:t>
          </a:r>
        </a:p>
        <a:p>
          <a:pPr marL="114300" lvl="1" indent="-114300" algn="l" defTabSz="666750">
            <a:lnSpc>
              <a:spcPct val="90000"/>
            </a:lnSpc>
            <a:spcBef>
              <a:spcPct val="0"/>
            </a:spcBef>
            <a:spcAft>
              <a:spcPct val="15000"/>
            </a:spcAft>
            <a:buChar char="•"/>
          </a:pPr>
          <a:r>
            <a:rPr lang="en-US" sz="1500" kern="1200" dirty="0"/>
            <a:t>Paytm Gateway</a:t>
          </a:r>
        </a:p>
      </dsp:txBody>
      <dsp:txXfrm rot="5400000">
        <a:off x="7248173" y="903469"/>
        <a:ext cx="1683390" cy="2710412"/>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3007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49803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49100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8979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2943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1763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493431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9108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16707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4583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5783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6414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9149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3615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0977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2111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2/13/2020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4369134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diagramLayout" Target="../diagrams/layout1.xml"/><Relationship Id="rId7" Type="http://schemas.openxmlformats.org/officeDocument/2006/relationships/image" Target="../media/image2.jfif"/><Relationship Id="rId12"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6.png"/><Relationship Id="rId5" Type="http://schemas.openxmlformats.org/officeDocument/2006/relationships/diagramColors" Target="../diagrams/colors1.xml"/><Relationship Id="rId10" Type="http://schemas.openxmlformats.org/officeDocument/2006/relationships/image" Target="../media/image5.jfif"/><Relationship Id="rId4" Type="http://schemas.openxmlformats.org/officeDocument/2006/relationships/diagramQuickStyle" Target="../diagrams/quickStyle1.xml"/><Relationship Id="rId9" Type="http://schemas.openxmlformats.org/officeDocument/2006/relationships/image" Target="../media/image4.jfif"/></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91FB-B40D-4175-9E1C-9AE4CCC32A21}"/>
              </a:ext>
            </a:extLst>
          </p:cNvPr>
          <p:cNvSpPr>
            <a:spLocks noGrp="1"/>
          </p:cNvSpPr>
          <p:nvPr>
            <p:ph type="ctrTitle"/>
          </p:nvPr>
        </p:nvSpPr>
        <p:spPr>
          <a:xfrm>
            <a:off x="1896073" y="2035927"/>
            <a:ext cx="9116290" cy="1219344"/>
          </a:xfrm>
        </p:spPr>
        <p:txBody>
          <a:bodyPr>
            <a:normAutofit/>
          </a:bodyPr>
          <a:lstStyle/>
          <a:p>
            <a:r>
              <a:rPr lang="en-US" sz="6600" b="1" i="1" u="sng" dirty="0">
                <a:solidFill>
                  <a:srgbClr val="002060"/>
                </a:solidFill>
              </a:rPr>
              <a:t>Shop-here</a:t>
            </a:r>
            <a:endParaRPr lang="en-US" sz="6600" b="1" i="1" dirty="0">
              <a:solidFill>
                <a:srgbClr val="002060"/>
              </a:solidFill>
            </a:endParaRPr>
          </a:p>
        </p:txBody>
      </p:sp>
      <p:sp>
        <p:nvSpPr>
          <p:cNvPr id="3" name="Title 1">
            <a:extLst>
              <a:ext uri="{FF2B5EF4-FFF2-40B4-BE49-F238E27FC236}">
                <a16:creationId xmlns:a16="http://schemas.microsoft.com/office/drawing/2014/main" id="{EDCCF4F4-C1B4-4DF3-8A41-B4A7D15EEEB1}"/>
              </a:ext>
            </a:extLst>
          </p:cNvPr>
          <p:cNvSpPr txBox="1">
            <a:spLocks/>
          </p:cNvSpPr>
          <p:nvPr/>
        </p:nvSpPr>
        <p:spPr>
          <a:xfrm>
            <a:off x="1662544" y="3223206"/>
            <a:ext cx="5957456" cy="743670"/>
          </a:xfrm>
          <a:prstGeom prst="rect">
            <a:avLst/>
          </a:prstGeom>
        </p:spPr>
        <p:txBody>
          <a:bodyPr vert="horz" lIns="91440" tIns="45720" rIns="91440" bIns="45720" rtlCol="0" anchor="b">
            <a:normAutofit fontScale="55000" lnSpcReduction="200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nSpc>
                <a:spcPct val="170000"/>
              </a:lnSpc>
            </a:pPr>
            <a:r>
              <a:rPr lang="en-US" sz="3600" b="1" i="1" u="sng" dirty="0">
                <a:solidFill>
                  <a:srgbClr val="002060"/>
                </a:solidFill>
              </a:rPr>
              <a:t>An E-Commerce website using Django</a:t>
            </a:r>
          </a:p>
        </p:txBody>
      </p:sp>
      <p:sp>
        <p:nvSpPr>
          <p:cNvPr id="4" name="TextBox 3">
            <a:extLst>
              <a:ext uri="{FF2B5EF4-FFF2-40B4-BE49-F238E27FC236}">
                <a16:creationId xmlns:a16="http://schemas.microsoft.com/office/drawing/2014/main" id="{64E4BADE-7318-438A-A301-00DB132CD0CA}"/>
              </a:ext>
            </a:extLst>
          </p:cNvPr>
          <p:cNvSpPr txBox="1"/>
          <p:nvPr/>
        </p:nvSpPr>
        <p:spPr>
          <a:xfrm>
            <a:off x="5366326" y="4681456"/>
            <a:ext cx="6748963" cy="954107"/>
          </a:xfrm>
          <a:prstGeom prst="rect">
            <a:avLst/>
          </a:prstGeom>
          <a:noFill/>
        </p:spPr>
        <p:txBody>
          <a:bodyPr wrap="none" rtlCol="0">
            <a:spAutoFit/>
          </a:bodyPr>
          <a:lstStyle/>
          <a:p>
            <a:r>
              <a:rPr lang="en-US" sz="2800" b="1" i="1" u="sng" dirty="0" err="1">
                <a:solidFill>
                  <a:srgbClr val="002060"/>
                </a:solidFill>
              </a:rPr>
              <a:t>Submited</a:t>
            </a:r>
            <a:r>
              <a:rPr lang="en-US" sz="2800" b="1" i="1" u="sng" dirty="0">
                <a:solidFill>
                  <a:srgbClr val="002060"/>
                </a:solidFill>
              </a:rPr>
              <a:t> by </a:t>
            </a:r>
            <a:r>
              <a:rPr lang="en-US" sz="2800" dirty="0"/>
              <a:t>:- </a:t>
            </a:r>
            <a:r>
              <a:rPr lang="en-US" sz="2800" i="1" dirty="0"/>
              <a:t>SHUBHAM GUPTA – 104</a:t>
            </a:r>
          </a:p>
          <a:p>
            <a:r>
              <a:rPr lang="en-US" sz="2800" i="1" dirty="0"/>
              <a:t>					   SOURAV YADAV – 101</a:t>
            </a:r>
          </a:p>
        </p:txBody>
      </p:sp>
      <p:sp>
        <p:nvSpPr>
          <p:cNvPr id="5" name="TextBox 4">
            <a:extLst>
              <a:ext uri="{FF2B5EF4-FFF2-40B4-BE49-F238E27FC236}">
                <a16:creationId xmlns:a16="http://schemas.microsoft.com/office/drawing/2014/main" id="{7A244AD1-4B40-4590-9ED9-F18BC77EF3AE}"/>
              </a:ext>
            </a:extLst>
          </p:cNvPr>
          <p:cNvSpPr txBox="1"/>
          <p:nvPr/>
        </p:nvSpPr>
        <p:spPr>
          <a:xfrm>
            <a:off x="4440371" y="685530"/>
            <a:ext cx="6571992" cy="861774"/>
          </a:xfrm>
          <a:prstGeom prst="rect">
            <a:avLst/>
          </a:prstGeom>
          <a:noFill/>
        </p:spPr>
        <p:txBody>
          <a:bodyPr wrap="none" rtlCol="0">
            <a:spAutoFit/>
          </a:bodyPr>
          <a:lstStyle/>
          <a:p>
            <a:r>
              <a:rPr lang="en-US" sz="3200" dirty="0">
                <a:solidFill>
                  <a:srgbClr val="002060"/>
                </a:solidFill>
              </a:rPr>
              <a:t>Lakshmi </a:t>
            </a:r>
            <a:r>
              <a:rPr lang="en-US" sz="3200" dirty="0" err="1">
                <a:solidFill>
                  <a:srgbClr val="002060"/>
                </a:solidFill>
              </a:rPr>
              <a:t>Narain</a:t>
            </a:r>
            <a:r>
              <a:rPr lang="en-US" sz="3200" dirty="0">
                <a:solidFill>
                  <a:srgbClr val="002060"/>
                </a:solidFill>
              </a:rPr>
              <a:t> College of Technology</a:t>
            </a:r>
          </a:p>
          <a:p>
            <a:r>
              <a:rPr lang="en-US" dirty="0"/>
              <a:t> </a:t>
            </a:r>
            <a:r>
              <a:rPr lang="en-US" b="1" i="1" u="sng" dirty="0">
                <a:solidFill>
                  <a:srgbClr val="002060"/>
                </a:solidFill>
              </a:rPr>
              <a:t>DEPARTMENT  OF INFORMATION TECHNOLOGY- 3</a:t>
            </a:r>
            <a:r>
              <a:rPr lang="en-US" b="1" i="1" u="sng" baseline="30000" dirty="0">
                <a:solidFill>
                  <a:srgbClr val="002060"/>
                </a:solidFill>
              </a:rPr>
              <a:t>rd</a:t>
            </a:r>
            <a:r>
              <a:rPr lang="en-US" b="1" i="1" u="sng" dirty="0">
                <a:solidFill>
                  <a:srgbClr val="002060"/>
                </a:solidFill>
              </a:rPr>
              <a:t> year</a:t>
            </a:r>
          </a:p>
        </p:txBody>
      </p:sp>
      <p:pic>
        <p:nvPicPr>
          <p:cNvPr id="9" name="Picture 8">
            <a:extLst>
              <a:ext uri="{FF2B5EF4-FFF2-40B4-BE49-F238E27FC236}">
                <a16:creationId xmlns:a16="http://schemas.microsoft.com/office/drawing/2014/main" id="{FDE26C3B-CB07-49CF-A9E1-1A9FC5EFEA78}"/>
              </a:ext>
            </a:extLst>
          </p:cNvPr>
          <p:cNvPicPr>
            <a:picLocks noChangeAspect="1"/>
          </p:cNvPicPr>
          <p:nvPr/>
        </p:nvPicPr>
        <p:blipFill rotWithShape="1">
          <a:blip r:embed="rId2"/>
          <a:srcRect l="5814" t="14627" r="11628" b="1472"/>
          <a:stretch/>
        </p:blipFill>
        <p:spPr>
          <a:xfrm>
            <a:off x="10760663" y="83269"/>
            <a:ext cx="1311562" cy="526474"/>
          </a:xfrm>
          <a:prstGeom prst="rect">
            <a:avLst/>
          </a:prstGeom>
        </p:spPr>
      </p:pic>
    </p:spTree>
    <p:extLst>
      <p:ext uri="{BB962C8B-B14F-4D97-AF65-F5344CB8AC3E}">
        <p14:creationId xmlns:p14="http://schemas.microsoft.com/office/powerpoint/2010/main" val="2754656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7130B-FA84-4A1C-A867-4985CCCD86B7}"/>
              </a:ext>
            </a:extLst>
          </p:cNvPr>
          <p:cNvSpPr>
            <a:spLocks noGrp="1"/>
          </p:cNvSpPr>
          <p:nvPr>
            <p:ph type="title"/>
          </p:nvPr>
        </p:nvSpPr>
        <p:spPr>
          <a:xfrm>
            <a:off x="1538576" y="692409"/>
            <a:ext cx="9905999" cy="970137"/>
          </a:xfrm>
        </p:spPr>
        <p:txBody>
          <a:bodyPr/>
          <a:lstStyle/>
          <a:p>
            <a:r>
              <a:rPr lang="en-US" dirty="0">
                <a:solidFill>
                  <a:srgbClr val="002060"/>
                </a:solidFill>
              </a:rPr>
              <a:t>CONCLUSION:-</a:t>
            </a:r>
          </a:p>
        </p:txBody>
      </p:sp>
      <p:sp>
        <p:nvSpPr>
          <p:cNvPr id="3" name="Content Placeholder 2">
            <a:extLst>
              <a:ext uri="{FF2B5EF4-FFF2-40B4-BE49-F238E27FC236}">
                <a16:creationId xmlns:a16="http://schemas.microsoft.com/office/drawing/2014/main" id="{17D1D01C-8997-4CA5-8085-08E3CA034303}"/>
              </a:ext>
            </a:extLst>
          </p:cNvPr>
          <p:cNvSpPr>
            <a:spLocks noGrp="1"/>
          </p:cNvSpPr>
          <p:nvPr>
            <p:ph idx="1"/>
          </p:nvPr>
        </p:nvSpPr>
        <p:spPr>
          <a:xfrm>
            <a:off x="905164" y="1930401"/>
            <a:ext cx="10142247" cy="3860800"/>
          </a:xfrm>
        </p:spPr>
        <p:txBody>
          <a:bodyPr>
            <a:normAutofit/>
          </a:bodyPr>
          <a:lstStyle/>
          <a:p>
            <a:pPr lvl="0"/>
            <a:r>
              <a:rPr lang="en-US" sz="2600" dirty="0">
                <a:latin typeface="Times New Roman" panose="02020603050405020304" pitchFamily="18" charset="0"/>
                <a:cs typeface="Times New Roman" panose="02020603050405020304" pitchFamily="18" charset="0"/>
              </a:rPr>
              <a:t>Consumer buys goods from the online shopping.</a:t>
            </a:r>
          </a:p>
          <a:p>
            <a:pPr lvl="0"/>
            <a:r>
              <a:rPr lang="en-US" sz="2600" dirty="0">
                <a:latin typeface="Times New Roman" panose="02020603050405020304" pitchFamily="18" charset="0"/>
                <a:cs typeface="Times New Roman" panose="02020603050405020304" pitchFamily="18" charset="0"/>
              </a:rPr>
              <a:t>It provides a friendly graphical user interface which can easily operated by customers.</a:t>
            </a:r>
          </a:p>
          <a:p>
            <a:pPr lvl="0"/>
            <a:r>
              <a:rPr lang="en-US" sz="2600" dirty="0">
                <a:latin typeface="Times New Roman" panose="02020603050405020304" pitchFamily="18" charset="0"/>
                <a:cs typeface="Times New Roman" panose="02020603050405020304" pitchFamily="18" charset="0"/>
              </a:rPr>
              <a:t>Our system is provide simplicity to shopkeeper for managing inventory information.</a:t>
            </a:r>
          </a:p>
          <a:p>
            <a:pPr lvl="0"/>
            <a:r>
              <a:rPr lang="en-US" sz="2600" dirty="0">
                <a:latin typeface="Times New Roman" panose="02020603050405020304" pitchFamily="18" charset="0"/>
                <a:cs typeface="Times New Roman" panose="02020603050405020304" pitchFamily="18" charset="0"/>
              </a:rPr>
              <a:t>Being able to buy any time, any place and  any where according to your choice.</a:t>
            </a:r>
          </a:p>
          <a:p>
            <a:pPr lvl="0"/>
            <a:r>
              <a:rPr lang="en-US" sz="2600" dirty="0">
                <a:latin typeface="Times New Roman" panose="02020603050405020304" pitchFamily="18" charset="0"/>
                <a:cs typeface="Times New Roman" panose="02020603050405020304" pitchFamily="18" charset="0"/>
              </a:rPr>
              <a:t>The project could very well enhanced future as per the requirements.</a:t>
            </a:r>
          </a:p>
          <a:p>
            <a:endParaRPr lang="en-US" dirty="0"/>
          </a:p>
        </p:txBody>
      </p:sp>
    </p:spTree>
    <p:extLst>
      <p:ext uri="{BB962C8B-B14F-4D97-AF65-F5344CB8AC3E}">
        <p14:creationId xmlns:p14="http://schemas.microsoft.com/office/powerpoint/2010/main" val="1177974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52ABC-301C-42DB-A16C-79160BF3A935}"/>
              </a:ext>
            </a:extLst>
          </p:cNvPr>
          <p:cNvSpPr>
            <a:spLocks noGrp="1"/>
          </p:cNvSpPr>
          <p:nvPr>
            <p:ph type="title"/>
          </p:nvPr>
        </p:nvSpPr>
        <p:spPr>
          <a:xfrm>
            <a:off x="3395086" y="2190575"/>
            <a:ext cx="6958878" cy="1478570"/>
          </a:xfrm>
        </p:spPr>
        <p:txBody>
          <a:bodyPr>
            <a:normAutofit fontScale="90000"/>
          </a:bodyPr>
          <a:lstStyle/>
          <a:p>
            <a:r>
              <a:rPr lang="en-US" sz="9600" b="1" i="1" u="sng" dirty="0">
                <a:solidFill>
                  <a:srgbClr val="002060"/>
                </a:solidFill>
              </a:rPr>
              <a:t>Thank you</a:t>
            </a:r>
          </a:p>
        </p:txBody>
      </p:sp>
    </p:spTree>
    <p:extLst>
      <p:ext uri="{BB962C8B-B14F-4D97-AF65-F5344CB8AC3E}">
        <p14:creationId xmlns:p14="http://schemas.microsoft.com/office/powerpoint/2010/main" val="2078161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F92C3-4135-459E-B53E-E5D86E921519}"/>
              </a:ext>
            </a:extLst>
          </p:cNvPr>
          <p:cNvSpPr>
            <a:spLocks noGrp="1"/>
          </p:cNvSpPr>
          <p:nvPr>
            <p:ph type="title"/>
          </p:nvPr>
        </p:nvSpPr>
        <p:spPr>
          <a:xfrm>
            <a:off x="1566285" y="655463"/>
            <a:ext cx="9905998" cy="1478570"/>
          </a:xfrm>
        </p:spPr>
        <p:txBody>
          <a:bodyPr>
            <a:normAutofit/>
          </a:bodyPr>
          <a:lstStyle/>
          <a:p>
            <a:r>
              <a:rPr lang="en-US" dirty="0">
                <a:solidFill>
                  <a:srgbClr val="002060"/>
                </a:solidFill>
              </a:rPr>
              <a:t>Problem statement:-</a:t>
            </a:r>
          </a:p>
        </p:txBody>
      </p:sp>
      <p:sp>
        <p:nvSpPr>
          <p:cNvPr id="3" name="Content Placeholder 2">
            <a:extLst>
              <a:ext uri="{FF2B5EF4-FFF2-40B4-BE49-F238E27FC236}">
                <a16:creationId xmlns:a16="http://schemas.microsoft.com/office/drawing/2014/main" id="{FDCB5FD7-96DF-48B0-A80C-5FB1A757D98F}"/>
              </a:ext>
            </a:extLst>
          </p:cNvPr>
          <p:cNvSpPr>
            <a:spLocks noGrp="1"/>
          </p:cNvSpPr>
          <p:nvPr>
            <p:ph idx="1"/>
          </p:nvPr>
        </p:nvSpPr>
        <p:spPr>
          <a:xfrm>
            <a:off x="1141412" y="2249487"/>
            <a:ext cx="10210079" cy="3052186"/>
          </a:xfrm>
        </p:spPr>
        <p:txBody>
          <a:bodyPr>
            <a:normAutofit fontScale="92500"/>
          </a:bodyPr>
          <a:lstStyle/>
          <a:p>
            <a:pPr algn="just"/>
            <a:r>
              <a:rPr lang="en-US" sz="2400" dirty="0">
                <a:latin typeface="Times New Roman" panose="02020603050405020304" pitchFamily="18" charset="0"/>
                <a:cs typeface="Times New Roman" panose="02020603050405020304" pitchFamily="18" charset="0"/>
              </a:rPr>
              <a:t>This Existing system of buying goods has several disadvantages .It requires lots of time to travel to the particular shop to buy the goods. Since everyone is leading busy life now a days,  means a lot to everyone. Also there are expenses for travelling from house to shop. More over the shop from where we would like to buy something may not be open 24*7*365. Hence we have to adjust our time with the shopkeeper’s time or vendor’s time.</a:t>
            </a:r>
          </a:p>
          <a:p>
            <a:pPr algn="just"/>
            <a:r>
              <a:rPr lang="en-US" sz="2400" dirty="0">
                <a:latin typeface="Times New Roman" panose="02020603050405020304" pitchFamily="18" charset="0"/>
                <a:cs typeface="Times New Roman" panose="02020603050405020304" pitchFamily="18" charset="0"/>
              </a:rPr>
              <a:t>It is really hard to get same time to go out and get them by ourselves due to busy life style or lots of works. In order to solve this E-Commerce websites have started.</a:t>
            </a:r>
          </a:p>
          <a:p>
            <a:pPr algn="just"/>
            <a:endParaRPr lang="en-US" sz="2400" dirty="0"/>
          </a:p>
          <a:p>
            <a:endParaRPr lang="en-US" dirty="0"/>
          </a:p>
        </p:txBody>
      </p:sp>
    </p:spTree>
    <p:extLst>
      <p:ext uri="{BB962C8B-B14F-4D97-AF65-F5344CB8AC3E}">
        <p14:creationId xmlns:p14="http://schemas.microsoft.com/office/powerpoint/2010/main" val="2448613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10A5A-ABAF-4F44-8FD6-49A5D4D1769A}"/>
              </a:ext>
            </a:extLst>
          </p:cNvPr>
          <p:cNvSpPr>
            <a:spLocks noGrp="1"/>
          </p:cNvSpPr>
          <p:nvPr>
            <p:ph type="title"/>
          </p:nvPr>
        </p:nvSpPr>
        <p:spPr>
          <a:xfrm>
            <a:off x="1614054" y="665018"/>
            <a:ext cx="9905999" cy="1053379"/>
          </a:xfrm>
        </p:spPr>
        <p:txBody>
          <a:bodyPr>
            <a:normAutofit/>
          </a:bodyPr>
          <a:lstStyle/>
          <a:p>
            <a:r>
              <a:rPr lang="en-US" dirty="0">
                <a:solidFill>
                  <a:srgbClr val="002060"/>
                </a:solidFill>
              </a:rPr>
              <a:t>Introduction :-</a:t>
            </a:r>
          </a:p>
        </p:txBody>
      </p:sp>
      <p:sp>
        <p:nvSpPr>
          <p:cNvPr id="3" name="Content Placeholder 2">
            <a:extLst>
              <a:ext uri="{FF2B5EF4-FFF2-40B4-BE49-F238E27FC236}">
                <a16:creationId xmlns:a16="http://schemas.microsoft.com/office/drawing/2014/main" id="{87B6D045-A344-4B3B-A094-5501A0859B70}"/>
              </a:ext>
            </a:extLst>
          </p:cNvPr>
          <p:cNvSpPr>
            <a:spLocks noGrp="1"/>
          </p:cNvSpPr>
          <p:nvPr>
            <p:ph idx="1"/>
          </p:nvPr>
        </p:nvSpPr>
        <p:spPr>
          <a:xfrm>
            <a:off x="1614053" y="2198146"/>
            <a:ext cx="9906000" cy="3149709"/>
          </a:xfrm>
        </p:spPr>
        <p:txBody>
          <a:bodyPr>
            <a:noAutofit/>
          </a:bodyPr>
          <a:lstStyle/>
          <a:p>
            <a:pPr algn="just"/>
            <a:r>
              <a:rPr lang="en-US" sz="2000" dirty="0">
                <a:latin typeface="Times New Roman" panose="02020603050405020304" pitchFamily="18" charset="0"/>
                <a:cs typeface="Times New Roman" panose="02020603050405020304" pitchFamily="18" charset="0"/>
              </a:rPr>
              <a:t>Shop Here is a form of electronic commerce which allow consumers to directly buy goods or services from a seller over the internet using a web browser. where user can buy product online with  online payment facility </a:t>
            </a:r>
          </a:p>
          <a:p>
            <a:pPr algn="just"/>
            <a:r>
              <a:rPr lang="en-US" sz="2000" dirty="0">
                <a:latin typeface="Times New Roman" panose="02020603050405020304" pitchFamily="18" charset="0"/>
                <a:cs typeface="Times New Roman" panose="02020603050405020304" pitchFamily="18" charset="0"/>
              </a:rPr>
              <a:t>User can also Track his/her order </a:t>
            </a:r>
          </a:p>
          <a:p>
            <a:pPr algn="just"/>
            <a:r>
              <a:rPr lang="en-US" sz="2000" dirty="0">
                <a:latin typeface="Times New Roman" panose="02020603050405020304" pitchFamily="18" charset="0"/>
                <a:cs typeface="Times New Roman" panose="02020603050405020304" pitchFamily="18" charset="0"/>
              </a:rPr>
              <a:t>Here a blog facility is also available where admin can create and post blog about fashion, new products ,and users can like ,comment and share the blog on their </a:t>
            </a:r>
            <a:r>
              <a:rPr lang="en-US" sz="2000" dirty="0" err="1">
                <a:latin typeface="Times New Roman" panose="02020603050405020304" pitchFamily="18" charset="0"/>
                <a:cs typeface="Times New Roman" panose="02020603050405020304" pitchFamily="18" charset="0"/>
              </a:rPr>
              <a:t>facebook</a:t>
            </a:r>
            <a:r>
              <a:rPr lang="en-US" sz="2000" dirty="0">
                <a:latin typeface="Times New Roman" panose="02020603050405020304" pitchFamily="18" charset="0"/>
                <a:cs typeface="Times New Roman" panose="02020603050405020304" pitchFamily="18" charset="0"/>
              </a:rPr>
              <a:t> id directly</a:t>
            </a:r>
          </a:p>
          <a:p>
            <a:r>
              <a:rPr lang="en-US" sz="2000" dirty="0">
                <a:latin typeface="Times New Roman" panose="02020603050405020304" pitchFamily="18" charset="0"/>
                <a:cs typeface="Times New Roman" panose="02020603050405020304" pitchFamily="18" charset="0"/>
              </a:rPr>
              <a:t>Also if user is facing any problem ,can contact us on website ,where we can resolve problem as soon as possible. </a:t>
            </a:r>
          </a:p>
        </p:txBody>
      </p:sp>
    </p:spTree>
    <p:extLst>
      <p:ext uri="{BB962C8B-B14F-4D97-AF65-F5344CB8AC3E}">
        <p14:creationId xmlns:p14="http://schemas.microsoft.com/office/powerpoint/2010/main" val="2613666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435165B9-E11F-442A-A562-CE67D5740300}"/>
              </a:ext>
            </a:extLst>
          </p:cNvPr>
          <p:cNvGraphicFramePr/>
          <p:nvPr>
            <p:extLst>
              <p:ext uri="{D42A27DB-BD31-4B8C-83A1-F6EECF244321}">
                <p14:modId xmlns:p14="http://schemas.microsoft.com/office/powerpoint/2010/main" val="73654888"/>
              </p:ext>
            </p:extLst>
          </p:nvPr>
        </p:nvGraphicFramePr>
        <p:xfrm>
          <a:off x="1640156" y="1911158"/>
          <a:ext cx="8931564" cy="4517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7B5EBE04-EEBF-4D96-8B32-C9D76FD56010}"/>
              </a:ext>
            </a:extLst>
          </p:cNvPr>
          <p:cNvSpPr>
            <a:spLocks noGrp="1"/>
          </p:cNvSpPr>
          <p:nvPr>
            <p:ph type="title"/>
          </p:nvPr>
        </p:nvSpPr>
        <p:spPr>
          <a:xfrm>
            <a:off x="1640156" y="630268"/>
            <a:ext cx="8911687" cy="1280890"/>
          </a:xfrm>
        </p:spPr>
        <p:txBody>
          <a:bodyPr>
            <a:normAutofit/>
          </a:bodyPr>
          <a:lstStyle/>
          <a:p>
            <a:r>
              <a:rPr lang="en-US" dirty="0">
                <a:solidFill>
                  <a:srgbClr val="002060"/>
                </a:solidFill>
              </a:rPr>
              <a:t>Technology used :-</a:t>
            </a:r>
          </a:p>
        </p:txBody>
      </p:sp>
      <p:pic>
        <p:nvPicPr>
          <p:cNvPr id="6" name="Picture 5">
            <a:extLst>
              <a:ext uri="{FF2B5EF4-FFF2-40B4-BE49-F238E27FC236}">
                <a16:creationId xmlns:a16="http://schemas.microsoft.com/office/drawing/2014/main" id="{C189FA9E-42BC-41E4-B558-37E4C8C3B1B9}"/>
              </a:ext>
            </a:extLst>
          </p:cNvPr>
          <p:cNvPicPr>
            <a:picLocks noChangeAspect="1"/>
          </p:cNvPicPr>
          <p:nvPr/>
        </p:nvPicPr>
        <p:blipFill>
          <a:blip r:embed="rId7"/>
          <a:stretch>
            <a:fillRect/>
          </a:stretch>
        </p:blipFill>
        <p:spPr>
          <a:xfrm>
            <a:off x="7160525" y="4594602"/>
            <a:ext cx="1511352" cy="943086"/>
          </a:xfrm>
          <a:prstGeom prst="rect">
            <a:avLst/>
          </a:prstGeom>
        </p:spPr>
      </p:pic>
      <p:pic>
        <p:nvPicPr>
          <p:cNvPr id="7" name="Picture 6">
            <a:extLst>
              <a:ext uri="{FF2B5EF4-FFF2-40B4-BE49-F238E27FC236}">
                <a16:creationId xmlns:a16="http://schemas.microsoft.com/office/drawing/2014/main" id="{FA15540E-65F3-464C-B338-127B48B6E31A}"/>
              </a:ext>
            </a:extLst>
          </p:cNvPr>
          <p:cNvPicPr>
            <a:picLocks noChangeAspect="1"/>
          </p:cNvPicPr>
          <p:nvPr/>
        </p:nvPicPr>
        <p:blipFill>
          <a:blip r:embed="rId8"/>
          <a:stretch>
            <a:fillRect/>
          </a:stretch>
        </p:blipFill>
        <p:spPr>
          <a:xfrm>
            <a:off x="1718463" y="4594602"/>
            <a:ext cx="1560464" cy="943086"/>
          </a:xfrm>
          <a:prstGeom prst="rect">
            <a:avLst/>
          </a:prstGeom>
        </p:spPr>
      </p:pic>
      <p:pic>
        <p:nvPicPr>
          <p:cNvPr id="8" name="Picture 7">
            <a:extLst>
              <a:ext uri="{FF2B5EF4-FFF2-40B4-BE49-F238E27FC236}">
                <a16:creationId xmlns:a16="http://schemas.microsoft.com/office/drawing/2014/main" id="{943205F2-52DD-487F-99D5-EE245963C49B}"/>
              </a:ext>
            </a:extLst>
          </p:cNvPr>
          <p:cNvPicPr>
            <a:picLocks noChangeAspect="1"/>
          </p:cNvPicPr>
          <p:nvPr/>
        </p:nvPicPr>
        <p:blipFill>
          <a:blip r:embed="rId9"/>
          <a:stretch>
            <a:fillRect/>
          </a:stretch>
        </p:blipFill>
        <p:spPr>
          <a:xfrm>
            <a:off x="3605359" y="4594602"/>
            <a:ext cx="1426118" cy="943086"/>
          </a:xfrm>
          <a:prstGeom prst="rect">
            <a:avLst/>
          </a:prstGeom>
        </p:spPr>
      </p:pic>
      <p:pic>
        <p:nvPicPr>
          <p:cNvPr id="9" name="Picture 8">
            <a:extLst>
              <a:ext uri="{FF2B5EF4-FFF2-40B4-BE49-F238E27FC236}">
                <a16:creationId xmlns:a16="http://schemas.microsoft.com/office/drawing/2014/main" id="{30B9096A-10FE-45EA-8959-DCE23087435A}"/>
              </a:ext>
            </a:extLst>
          </p:cNvPr>
          <p:cNvPicPr>
            <a:picLocks noChangeAspect="1"/>
          </p:cNvPicPr>
          <p:nvPr/>
        </p:nvPicPr>
        <p:blipFill>
          <a:blip r:embed="rId10"/>
          <a:stretch>
            <a:fillRect/>
          </a:stretch>
        </p:blipFill>
        <p:spPr>
          <a:xfrm>
            <a:off x="5377139" y="4594602"/>
            <a:ext cx="1511351" cy="943086"/>
          </a:xfrm>
          <a:prstGeom prst="rect">
            <a:avLst/>
          </a:prstGeom>
        </p:spPr>
      </p:pic>
      <p:pic>
        <p:nvPicPr>
          <p:cNvPr id="3" name="Picture 2">
            <a:extLst>
              <a:ext uri="{FF2B5EF4-FFF2-40B4-BE49-F238E27FC236}">
                <a16:creationId xmlns:a16="http://schemas.microsoft.com/office/drawing/2014/main" id="{151B3B66-95BA-4781-9EF7-B59DBDAE11D8}"/>
              </a:ext>
            </a:extLst>
          </p:cNvPr>
          <p:cNvPicPr>
            <a:picLocks noChangeAspect="1"/>
          </p:cNvPicPr>
          <p:nvPr/>
        </p:nvPicPr>
        <p:blipFill>
          <a:blip r:embed="rId11"/>
          <a:stretch>
            <a:fillRect/>
          </a:stretch>
        </p:blipFill>
        <p:spPr>
          <a:xfrm>
            <a:off x="9781571" y="5199090"/>
            <a:ext cx="459652" cy="459652"/>
          </a:xfrm>
          <a:prstGeom prst="rect">
            <a:avLst/>
          </a:prstGeom>
        </p:spPr>
      </p:pic>
      <p:pic>
        <p:nvPicPr>
          <p:cNvPr id="11" name="Picture 10">
            <a:extLst>
              <a:ext uri="{FF2B5EF4-FFF2-40B4-BE49-F238E27FC236}">
                <a16:creationId xmlns:a16="http://schemas.microsoft.com/office/drawing/2014/main" id="{F9A3C7F9-3249-48DA-8BDA-7BE39C4C55C6}"/>
              </a:ext>
            </a:extLst>
          </p:cNvPr>
          <p:cNvPicPr>
            <a:picLocks noChangeAspect="1"/>
          </p:cNvPicPr>
          <p:nvPr/>
        </p:nvPicPr>
        <p:blipFill>
          <a:blip r:embed="rId12"/>
          <a:stretch>
            <a:fillRect/>
          </a:stretch>
        </p:blipFill>
        <p:spPr>
          <a:xfrm>
            <a:off x="9886030" y="4618384"/>
            <a:ext cx="459652" cy="459652"/>
          </a:xfrm>
          <a:prstGeom prst="rect">
            <a:avLst/>
          </a:prstGeom>
        </p:spPr>
      </p:pic>
      <p:pic>
        <p:nvPicPr>
          <p:cNvPr id="13" name="Picture 12">
            <a:extLst>
              <a:ext uri="{FF2B5EF4-FFF2-40B4-BE49-F238E27FC236}">
                <a16:creationId xmlns:a16="http://schemas.microsoft.com/office/drawing/2014/main" id="{2D146B0D-47F1-4828-8F25-31CEEE7E6517}"/>
              </a:ext>
            </a:extLst>
          </p:cNvPr>
          <p:cNvPicPr>
            <a:picLocks noChangeAspect="1"/>
          </p:cNvPicPr>
          <p:nvPr/>
        </p:nvPicPr>
        <p:blipFill rotWithShape="1">
          <a:blip r:embed="rId13"/>
          <a:srcRect l="19065" t="5335" r="19346" b="6802"/>
          <a:stretch/>
        </p:blipFill>
        <p:spPr>
          <a:xfrm>
            <a:off x="8943912" y="4703373"/>
            <a:ext cx="716081" cy="725543"/>
          </a:xfrm>
          <a:prstGeom prst="rect">
            <a:avLst/>
          </a:prstGeom>
        </p:spPr>
      </p:pic>
    </p:spTree>
    <p:extLst>
      <p:ext uri="{BB962C8B-B14F-4D97-AF65-F5344CB8AC3E}">
        <p14:creationId xmlns:p14="http://schemas.microsoft.com/office/powerpoint/2010/main" val="2289987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2E106-0D8B-42B3-AA24-CB42790A03BD}"/>
              </a:ext>
            </a:extLst>
          </p:cNvPr>
          <p:cNvSpPr>
            <a:spLocks noGrp="1"/>
          </p:cNvSpPr>
          <p:nvPr>
            <p:ph type="title"/>
          </p:nvPr>
        </p:nvSpPr>
        <p:spPr>
          <a:xfrm>
            <a:off x="1643486" y="628073"/>
            <a:ext cx="9905998" cy="1025670"/>
          </a:xfrm>
        </p:spPr>
        <p:txBody>
          <a:bodyPr/>
          <a:lstStyle/>
          <a:p>
            <a:r>
              <a:rPr lang="en-US" dirty="0">
                <a:solidFill>
                  <a:srgbClr val="002060"/>
                </a:solidFill>
              </a:rPr>
              <a:t>USE CASE DIGRAM:-</a:t>
            </a:r>
          </a:p>
        </p:txBody>
      </p:sp>
      <p:pic>
        <p:nvPicPr>
          <p:cNvPr id="7" name="Picture 6">
            <a:extLst>
              <a:ext uri="{FF2B5EF4-FFF2-40B4-BE49-F238E27FC236}">
                <a16:creationId xmlns:a16="http://schemas.microsoft.com/office/drawing/2014/main" id="{7AF7ADF5-CC38-4BE3-A24F-3F8725A38E7E}"/>
              </a:ext>
            </a:extLst>
          </p:cNvPr>
          <p:cNvPicPr>
            <a:picLocks noChangeAspect="1"/>
          </p:cNvPicPr>
          <p:nvPr/>
        </p:nvPicPr>
        <p:blipFill>
          <a:blip r:embed="rId2"/>
          <a:stretch>
            <a:fillRect/>
          </a:stretch>
        </p:blipFill>
        <p:spPr>
          <a:xfrm>
            <a:off x="1927186" y="1427235"/>
            <a:ext cx="8621328" cy="5186001"/>
          </a:xfrm>
          <a:prstGeom prst="rect">
            <a:avLst/>
          </a:prstGeom>
        </p:spPr>
      </p:pic>
    </p:spTree>
    <p:extLst>
      <p:ext uri="{BB962C8B-B14F-4D97-AF65-F5344CB8AC3E}">
        <p14:creationId xmlns:p14="http://schemas.microsoft.com/office/powerpoint/2010/main" val="4023992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5DF9A-4DC6-423C-B213-91AD0247DB28}"/>
              </a:ext>
            </a:extLst>
          </p:cNvPr>
          <p:cNvSpPr>
            <a:spLocks noGrp="1"/>
          </p:cNvSpPr>
          <p:nvPr>
            <p:ph type="title"/>
          </p:nvPr>
        </p:nvSpPr>
        <p:spPr>
          <a:xfrm>
            <a:off x="1575523" y="646227"/>
            <a:ext cx="9905998" cy="1478570"/>
          </a:xfrm>
        </p:spPr>
        <p:txBody>
          <a:bodyPr/>
          <a:lstStyle/>
          <a:p>
            <a:r>
              <a:rPr lang="en-US" dirty="0">
                <a:solidFill>
                  <a:srgbClr val="002060"/>
                </a:solidFill>
              </a:rPr>
              <a:t>User side dataflow diagram:-</a:t>
            </a:r>
          </a:p>
        </p:txBody>
      </p:sp>
      <p:pic>
        <p:nvPicPr>
          <p:cNvPr id="4" name="Content Placeholder 3">
            <a:extLst>
              <a:ext uri="{FF2B5EF4-FFF2-40B4-BE49-F238E27FC236}">
                <a16:creationId xmlns:a16="http://schemas.microsoft.com/office/drawing/2014/main" id="{D90DD5B1-6EC1-4451-8DB5-D0A189F840C4}"/>
              </a:ext>
            </a:extLst>
          </p:cNvPr>
          <p:cNvPicPr>
            <a:picLocks noGrp="1" noChangeAspect="1"/>
          </p:cNvPicPr>
          <p:nvPr>
            <p:ph idx="1"/>
          </p:nvPr>
        </p:nvPicPr>
        <p:blipFill>
          <a:blip r:embed="rId2"/>
          <a:stretch>
            <a:fillRect/>
          </a:stretch>
        </p:blipFill>
        <p:spPr>
          <a:xfrm>
            <a:off x="1383507" y="1547409"/>
            <a:ext cx="9997642" cy="4664364"/>
          </a:xfrm>
          <a:prstGeom prst="rect">
            <a:avLst/>
          </a:prstGeom>
        </p:spPr>
      </p:pic>
    </p:spTree>
    <p:extLst>
      <p:ext uri="{BB962C8B-B14F-4D97-AF65-F5344CB8AC3E}">
        <p14:creationId xmlns:p14="http://schemas.microsoft.com/office/powerpoint/2010/main" val="2089917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68062-5314-49E0-9D05-8FC54A9DB726}"/>
              </a:ext>
            </a:extLst>
          </p:cNvPr>
          <p:cNvSpPr>
            <a:spLocks noGrp="1"/>
          </p:cNvSpPr>
          <p:nvPr>
            <p:ph type="title"/>
          </p:nvPr>
        </p:nvSpPr>
        <p:spPr>
          <a:xfrm>
            <a:off x="1593995" y="591128"/>
            <a:ext cx="9905998" cy="1478570"/>
          </a:xfrm>
        </p:spPr>
        <p:txBody>
          <a:bodyPr/>
          <a:lstStyle/>
          <a:p>
            <a:r>
              <a:rPr lang="en-US" i="1" dirty="0">
                <a:solidFill>
                  <a:srgbClr val="002060"/>
                </a:solidFill>
              </a:rPr>
              <a:t>Admin side dataflow diagram</a:t>
            </a:r>
            <a:r>
              <a:rPr lang="en-US" dirty="0"/>
              <a:t>:-</a:t>
            </a:r>
          </a:p>
        </p:txBody>
      </p:sp>
      <p:pic>
        <p:nvPicPr>
          <p:cNvPr id="5" name="Picture 4">
            <a:extLst>
              <a:ext uri="{FF2B5EF4-FFF2-40B4-BE49-F238E27FC236}">
                <a16:creationId xmlns:a16="http://schemas.microsoft.com/office/drawing/2014/main" id="{B423A668-CF9F-4C53-99CF-30C5628C4343}"/>
              </a:ext>
            </a:extLst>
          </p:cNvPr>
          <p:cNvPicPr>
            <a:picLocks noChangeAspect="1"/>
          </p:cNvPicPr>
          <p:nvPr/>
        </p:nvPicPr>
        <p:blipFill>
          <a:blip r:embed="rId2"/>
          <a:stretch>
            <a:fillRect/>
          </a:stretch>
        </p:blipFill>
        <p:spPr>
          <a:xfrm>
            <a:off x="938213" y="1589405"/>
            <a:ext cx="10315574" cy="4986885"/>
          </a:xfrm>
          <a:prstGeom prst="rect">
            <a:avLst/>
          </a:prstGeom>
        </p:spPr>
      </p:pic>
    </p:spTree>
    <p:extLst>
      <p:ext uri="{BB962C8B-B14F-4D97-AF65-F5344CB8AC3E}">
        <p14:creationId xmlns:p14="http://schemas.microsoft.com/office/powerpoint/2010/main" val="2415278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A7B35-7BD9-49AE-9686-75D8120FFC67}"/>
              </a:ext>
            </a:extLst>
          </p:cNvPr>
          <p:cNvSpPr>
            <a:spLocks noGrp="1"/>
          </p:cNvSpPr>
          <p:nvPr>
            <p:ph type="title"/>
          </p:nvPr>
        </p:nvSpPr>
        <p:spPr>
          <a:xfrm>
            <a:off x="360854" y="1592032"/>
            <a:ext cx="3390900" cy="748145"/>
          </a:xfrm>
        </p:spPr>
        <p:txBody>
          <a:bodyPr/>
          <a:lstStyle/>
          <a:p>
            <a:r>
              <a:rPr lang="en-US" dirty="0">
                <a:solidFill>
                  <a:srgbClr val="002060"/>
                </a:solidFill>
              </a:rPr>
              <a:t>Admin page:-</a:t>
            </a:r>
          </a:p>
        </p:txBody>
      </p:sp>
      <p:pic>
        <p:nvPicPr>
          <p:cNvPr id="5" name="Content Placeholder 4">
            <a:extLst>
              <a:ext uri="{FF2B5EF4-FFF2-40B4-BE49-F238E27FC236}">
                <a16:creationId xmlns:a16="http://schemas.microsoft.com/office/drawing/2014/main" id="{B69FA7AC-71E4-4B3C-8155-FE20B4A886CB}"/>
              </a:ext>
            </a:extLst>
          </p:cNvPr>
          <p:cNvPicPr>
            <a:picLocks noGrp="1" noChangeAspect="1"/>
          </p:cNvPicPr>
          <p:nvPr>
            <p:ph idx="1"/>
          </p:nvPr>
        </p:nvPicPr>
        <p:blipFill rotWithShape="1">
          <a:blip r:embed="rId2"/>
          <a:srcRect l="956" t="8303" r="56691" b="37328"/>
          <a:stretch/>
        </p:blipFill>
        <p:spPr>
          <a:xfrm>
            <a:off x="360854" y="2280150"/>
            <a:ext cx="5735146" cy="3120885"/>
          </a:xfrm>
        </p:spPr>
      </p:pic>
      <p:sp>
        <p:nvSpPr>
          <p:cNvPr id="4" name="Title 1">
            <a:extLst>
              <a:ext uri="{FF2B5EF4-FFF2-40B4-BE49-F238E27FC236}">
                <a16:creationId xmlns:a16="http://schemas.microsoft.com/office/drawing/2014/main" id="{750BAF0B-EF8B-4FB2-9001-E99408269518}"/>
              </a:ext>
            </a:extLst>
          </p:cNvPr>
          <p:cNvSpPr txBox="1">
            <a:spLocks/>
          </p:cNvSpPr>
          <p:nvPr/>
        </p:nvSpPr>
        <p:spPr>
          <a:xfrm>
            <a:off x="6373091" y="1652057"/>
            <a:ext cx="3181205" cy="628093"/>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002060"/>
                </a:solidFill>
              </a:rPr>
              <a:t>Home Page :-</a:t>
            </a:r>
          </a:p>
        </p:txBody>
      </p:sp>
      <p:pic>
        <p:nvPicPr>
          <p:cNvPr id="6" name="Picture 5">
            <a:extLst>
              <a:ext uri="{FF2B5EF4-FFF2-40B4-BE49-F238E27FC236}">
                <a16:creationId xmlns:a16="http://schemas.microsoft.com/office/drawing/2014/main" id="{B7512538-D3C4-49D8-B822-E787254938C5}"/>
              </a:ext>
            </a:extLst>
          </p:cNvPr>
          <p:cNvPicPr>
            <a:picLocks noChangeAspect="1"/>
          </p:cNvPicPr>
          <p:nvPr/>
        </p:nvPicPr>
        <p:blipFill rotWithShape="1">
          <a:blip r:embed="rId3"/>
          <a:srcRect l="879" b="3993"/>
          <a:stretch/>
        </p:blipFill>
        <p:spPr>
          <a:xfrm>
            <a:off x="6373091" y="2280150"/>
            <a:ext cx="5698837" cy="3123121"/>
          </a:xfrm>
          <a:prstGeom prst="rect">
            <a:avLst/>
          </a:prstGeom>
        </p:spPr>
      </p:pic>
    </p:spTree>
    <p:extLst>
      <p:ext uri="{BB962C8B-B14F-4D97-AF65-F5344CB8AC3E}">
        <p14:creationId xmlns:p14="http://schemas.microsoft.com/office/powerpoint/2010/main" val="3469404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221064-5E24-40D1-B83A-94431A99535B}"/>
              </a:ext>
            </a:extLst>
          </p:cNvPr>
          <p:cNvSpPr>
            <a:spLocks noGrp="1"/>
          </p:cNvSpPr>
          <p:nvPr>
            <p:ph type="title"/>
          </p:nvPr>
        </p:nvSpPr>
        <p:spPr>
          <a:xfrm>
            <a:off x="717941" y="1282054"/>
            <a:ext cx="4380531" cy="827427"/>
          </a:xfrm>
        </p:spPr>
        <p:txBody>
          <a:bodyPr>
            <a:noAutofit/>
          </a:bodyPr>
          <a:lstStyle/>
          <a:p>
            <a:r>
              <a:rPr lang="en-US" dirty="0"/>
              <a:t>Paytm Gateway :-</a:t>
            </a:r>
          </a:p>
        </p:txBody>
      </p:sp>
      <p:pic>
        <p:nvPicPr>
          <p:cNvPr id="8" name="Picture 7">
            <a:extLst>
              <a:ext uri="{FF2B5EF4-FFF2-40B4-BE49-F238E27FC236}">
                <a16:creationId xmlns:a16="http://schemas.microsoft.com/office/drawing/2014/main" id="{AF1997F1-51A9-41D3-8620-0A19CDFDDC12}"/>
              </a:ext>
            </a:extLst>
          </p:cNvPr>
          <p:cNvPicPr>
            <a:picLocks noChangeAspect="1"/>
          </p:cNvPicPr>
          <p:nvPr/>
        </p:nvPicPr>
        <p:blipFill rotWithShape="1">
          <a:blip r:embed="rId2"/>
          <a:srcRect l="18259" t="7694" r="21072" b="30673"/>
          <a:stretch/>
        </p:blipFill>
        <p:spPr>
          <a:xfrm>
            <a:off x="6428512" y="2018932"/>
            <a:ext cx="5495636" cy="3703783"/>
          </a:xfrm>
          <a:prstGeom prst="rect">
            <a:avLst/>
          </a:prstGeom>
        </p:spPr>
      </p:pic>
      <p:pic>
        <p:nvPicPr>
          <p:cNvPr id="10" name="Picture 9">
            <a:extLst>
              <a:ext uri="{FF2B5EF4-FFF2-40B4-BE49-F238E27FC236}">
                <a16:creationId xmlns:a16="http://schemas.microsoft.com/office/drawing/2014/main" id="{FCD39F1E-8E6B-443A-BB19-4C86A496EEAC}"/>
              </a:ext>
            </a:extLst>
          </p:cNvPr>
          <p:cNvPicPr>
            <a:picLocks noChangeAspect="1"/>
          </p:cNvPicPr>
          <p:nvPr/>
        </p:nvPicPr>
        <p:blipFill rotWithShape="1">
          <a:blip r:embed="rId3"/>
          <a:srcRect l="20447" t="9819" r="18549" b="3762"/>
          <a:stretch/>
        </p:blipFill>
        <p:spPr>
          <a:xfrm>
            <a:off x="717941" y="2065100"/>
            <a:ext cx="5045548" cy="3703783"/>
          </a:xfrm>
          <a:prstGeom prst="rect">
            <a:avLst/>
          </a:prstGeom>
        </p:spPr>
      </p:pic>
      <p:sp>
        <p:nvSpPr>
          <p:cNvPr id="11" name="TextBox 10">
            <a:extLst>
              <a:ext uri="{FF2B5EF4-FFF2-40B4-BE49-F238E27FC236}">
                <a16:creationId xmlns:a16="http://schemas.microsoft.com/office/drawing/2014/main" id="{4A16C1BC-571E-498C-AF80-A02CDFAC964A}"/>
              </a:ext>
            </a:extLst>
          </p:cNvPr>
          <p:cNvSpPr txBox="1"/>
          <p:nvPr/>
        </p:nvSpPr>
        <p:spPr>
          <a:xfrm>
            <a:off x="6428512" y="1282054"/>
            <a:ext cx="4397358" cy="646331"/>
          </a:xfrm>
          <a:prstGeom prst="rect">
            <a:avLst/>
          </a:prstGeom>
          <a:noFill/>
        </p:spPr>
        <p:txBody>
          <a:bodyPr wrap="none" rtlCol="0">
            <a:spAutoFit/>
          </a:bodyPr>
          <a:lstStyle/>
          <a:p>
            <a:r>
              <a:rPr lang="en-US" sz="3600" dirty="0"/>
              <a:t>Facebook Plugins:-</a:t>
            </a:r>
          </a:p>
        </p:txBody>
      </p:sp>
    </p:spTree>
    <p:extLst>
      <p:ext uri="{BB962C8B-B14F-4D97-AF65-F5344CB8AC3E}">
        <p14:creationId xmlns:p14="http://schemas.microsoft.com/office/powerpoint/2010/main" val="21829168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1037</TotalTime>
  <Words>390</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Times New Roman</vt:lpstr>
      <vt:lpstr>Wingdings 3</vt:lpstr>
      <vt:lpstr>Wisp</vt:lpstr>
      <vt:lpstr>Shop-here</vt:lpstr>
      <vt:lpstr>Problem statement:-</vt:lpstr>
      <vt:lpstr>Introduction :-</vt:lpstr>
      <vt:lpstr>Technology used :-</vt:lpstr>
      <vt:lpstr>USE CASE DIGRAM:-</vt:lpstr>
      <vt:lpstr>User side dataflow diagram:-</vt:lpstr>
      <vt:lpstr>Admin side dataflow diagram:-</vt:lpstr>
      <vt:lpstr>Admin page:-</vt:lpstr>
      <vt:lpstr>Paytm Gateway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Shop-here, your trust</dc:title>
  <dc:creator>shubham gupta</dc:creator>
  <cp:lastModifiedBy>shubham gupta</cp:lastModifiedBy>
  <cp:revision>36</cp:revision>
  <dcterms:created xsi:type="dcterms:W3CDTF">2020-02-05T20:37:06Z</dcterms:created>
  <dcterms:modified xsi:type="dcterms:W3CDTF">2020-02-13T05:54:09Z</dcterms:modified>
</cp:coreProperties>
</file>