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238b96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238b96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238b96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238b96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6238b96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6238b96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6238b96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6238b96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238b96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6238b96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6238b96b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6238b96b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6238b96b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6238b96b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6238b96b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6238b96b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usebackpack.com/iitkgp/courses/3c95f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85775"/>
            <a:ext cx="85206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Digital Image Processing Laboratory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700" y="3134000"/>
            <a:ext cx="85206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Electronics and Electrical Communication Engineering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Indian Institute of Technology, Kharagpur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2020-21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and write an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Contrast Enhancement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Spatial filtering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Frequency filtering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segmentation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Read and write an image</a:t>
            </a:r>
            <a:endParaRPr sz="24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and write a bitmap format image.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information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Data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RGB to grayscale conversion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Flipping of an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875" y="0"/>
            <a:ext cx="4127900" cy="47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2.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Contrast Enhancement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Histogram equalization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Histogram</a:t>
            </a:r>
            <a:r>
              <a:rPr lang="en"/>
              <a:t> matching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625" y="220725"/>
            <a:ext cx="3841825" cy="10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500" y="1745788"/>
            <a:ext cx="3776075" cy="10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500" y="3270850"/>
            <a:ext cx="3776075" cy="10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739688" y="1316750"/>
            <a:ext cx="1703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Dark Image</a:t>
            </a:r>
            <a:endParaRPr sz="1600"/>
          </a:p>
        </p:txBody>
      </p:sp>
      <p:sp>
        <p:nvSpPr>
          <p:cNvPr id="79" name="Google Shape;79;p16"/>
          <p:cNvSpPr txBox="1"/>
          <p:nvPr/>
        </p:nvSpPr>
        <p:spPr>
          <a:xfrm>
            <a:off x="5739688" y="2916550"/>
            <a:ext cx="1703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Bright</a:t>
            </a:r>
            <a:r>
              <a:rPr lang="en" sz="1600"/>
              <a:t> Image</a:t>
            </a:r>
            <a:endParaRPr sz="1600"/>
          </a:p>
        </p:txBody>
      </p:sp>
      <p:sp>
        <p:nvSpPr>
          <p:cNvPr id="80" name="Google Shape;80;p16"/>
          <p:cNvSpPr txBox="1"/>
          <p:nvPr/>
        </p:nvSpPr>
        <p:spPr>
          <a:xfrm>
            <a:off x="5739675" y="4389875"/>
            <a:ext cx="1703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Equalized </a:t>
            </a:r>
            <a:r>
              <a:rPr lang="en" sz="1600"/>
              <a:t>Image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3.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086950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Spatial filtering</a:t>
            </a:r>
            <a:r>
              <a:rPr lang="en" sz="2400"/>
              <a:t> :- filtering in spatial domain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Noise filtering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Averaging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Edge Detection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Sobel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Prewitt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Laplacian filter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375" y="2934875"/>
            <a:ext cx="1990500" cy="140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550" y="2925725"/>
            <a:ext cx="1990500" cy="14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6375" y="1207475"/>
            <a:ext cx="1768300" cy="10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605275" y="2417525"/>
            <a:ext cx="1990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 Image</a:t>
            </a:r>
            <a:endParaRPr sz="1600"/>
          </a:p>
        </p:txBody>
      </p:sp>
      <p:sp>
        <p:nvSpPr>
          <p:cNvPr id="91" name="Google Shape;91;p17"/>
          <p:cNvSpPr txBox="1"/>
          <p:nvPr/>
        </p:nvSpPr>
        <p:spPr>
          <a:xfrm>
            <a:off x="4406700" y="4440200"/>
            <a:ext cx="2080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Averaging filter</a:t>
            </a:r>
            <a:endParaRPr sz="1600"/>
          </a:p>
        </p:txBody>
      </p:sp>
      <p:sp>
        <p:nvSpPr>
          <p:cNvPr id="92" name="Google Shape;92;p17"/>
          <p:cNvSpPr txBox="1"/>
          <p:nvPr/>
        </p:nvSpPr>
        <p:spPr>
          <a:xfrm>
            <a:off x="6671375" y="4440200"/>
            <a:ext cx="2080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Laplacian</a:t>
            </a:r>
            <a:r>
              <a:rPr lang="en" sz="1600"/>
              <a:t> filtered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4.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r>
              <a:rPr lang="en" sz="2400"/>
              <a:t> filtering :- filtering in frequency domain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Pass</a:t>
            </a:r>
            <a:r>
              <a:rPr lang="en"/>
              <a:t>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pass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Butterworth filter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13400" y="1947250"/>
            <a:ext cx="802500" cy="4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773975" y="1902550"/>
            <a:ext cx="1474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Transformation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029725" y="1947250"/>
            <a:ext cx="802500" cy="4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r>
              <a:rPr lang="en"/>
              <a:t>put Image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787275" y="1902550"/>
            <a:ext cx="139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887725" y="1992100"/>
            <a:ext cx="11712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072075" y="3132100"/>
            <a:ext cx="802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1130575" y="2049700"/>
            <a:ext cx="6567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rot="-5400000">
            <a:off x="4104450" y="2619700"/>
            <a:ext cx="6567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5146923" y="2049700"/>
            <a:ext cx="5688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7306825" y="2049700"/>
            <a:ext cx="6567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217875" y="2049700"/>
            <a:ext cx="6567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5.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Image segmentation</a:t>
            </a:r>
            <a:r>
              <a:rPr lang="en" sz="2400"/>
              <a:t> :- partition the image into segments.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 component labelling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Otsu thresholding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Region Growing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125" y="1614650"/>
            <a:ext cx="1990600" cy="18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900" y="1614650"/>
            <a:ext cx="1990600" cy="18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210175" y="3572050"/>
            <a:ext cx="1990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 Image</a:t>
            </a:r>
            <a:endParaRPr sz="1600"/>
          </a:p>
        </p:txBody>
      </p:sp>
      <p:sp>
        <p:nvSpPr>
          <p:cNvPr id="119" name="Google Shape;119;p19"/>
          <p:cNvSpPr txBox="1"/>
          <p:nvPr/>
        </p:nvSpPr>
        <p:spPr>
          <a:xfrm>
            <a:off x="6393950" y="3572050"/>
            <a:ext cx="1990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</a:t>
            </a:r>
            <a:r>
              <a:rPr lang="en" sz="1600"/>
              <a:t>put Image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Criterion (Tentative)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Experiments:-  60 %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     20%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  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        20%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   10%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comprehensive Viva  or Mini Project - 40%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Submissions: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https://www.usebackpack.com/iitkgp/courses/3c95f6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Joining Code: e39bd5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Submission should be done before the deadline.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Submission should contain a single zipped folder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   Report (in pdf format, containing an introduction, algorithm, output results, analysis) 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   Code (A well-documented self-explanatory single C/CPP file) 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·  Input and output images 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·  Readme file (containing details about how to execute code) 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