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 Equalization and Matching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1910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The fundamental idea </a:t>
            </a:r>
            <a:r>
              <a:rPr lang="en-US" sz="2800" dirty="0" smtClean="0"/>
              <a:t>of </a:t>
            </a:r>
            <a:r>
              <a:rPr lang="en-US" sz="2800" dirty="0"/>
              <a:t>histogram equalization is </a:t>
            </a:r>
            <a:r>
              <a:rPr lang="en-US" sz="2800" dirty="0" smtClean="0"/>
              <a:t>to improve contrast </a:t>
            </a:r>
            <a:r>
              <a:rPr lang="en-US" sz="2800" dirty="0"/>
              <a:t>of </a:t>
            </a:r>
            <a:r>
              <a:rPr lang="en-US" sz="2800" dirty="0" smtClean="0"/>
              <a:t>an image.</a:t>
            </a:r>
            <a:endParaRPr lang="en-US" sz="2800" dirty="0" smtClean="0"/>
          </a:p>
          <a:p>
            <a:r>
              <a:rPr lang="en-US" sz="2800" dirty="0"/>
              <a:t>Histogram equalization is </a:t>
            </a:r>
            <a:r>
              <a:rPr lang="en-US" sz="2800" dirty="0" smtClean="0"/>
              <a:t>a </a:t>
            </a:r>
            <a:r>
              <a:rPr lang="en-US" sz="2800" dirty="0"/>
              <a:t>point process that </a:t>
            </a:r>
            <a:r>
              <a:rPr lang="en-US" sz="2800" dirty="0" smtClean="0"/>
              <a:t>redistributes </a:t>
            </a:r>
            <a:r>
              <a:rPr lang="en-US" sz="2800" dirty="0"/>
              <a:t>the </a:t>
            </a:r>
            <a:r>
              <a:rPr lang="en-US" sz="2800" dirty="0" smtClean="0"/>
              <a:t>image's </a:t>
            </a:r>
            <a:r>
              <a:rPr lang="en-US" sz="2800" dirty="0"/>
              <a:t>intensity distributions in order to obtain a uniform histogram for the </a:t>
            </a:r>
            <a:r>
              <a:rPr lang="en-US" sz="2800" dirty="0" smtClean="0"/>
              <a:t>image.</a:t>
            </a:r>
            <a:endParaRPr lang="en-US" sz="2800" dirty="0" smtClean="0"/>
          </a:p>
          <a:p>
            <a:r>
              <a:rPr lang="en-US" sz="2800" dirty="0"/>
              <a:t>Truly uniformed histograms for discrete images are difficult to obtained because of quantization . So we are going to implement the following formula to get the new </a:t>
            </a:r>
            <a:r>
              <a:rPr lang="en-US" sz="2800" dirty="0" err="1"/>
              <a:t>pdf</a:t>
            </a:r>
            <a:r>
              <a:rPr lang="en-US" sz="2800" dirty="0"/>
              <a:t>: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23554"/>
            <a:ext cx="388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91530" y="5072743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contrast image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42075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2" y="762001"/>
            <a:ext cx="8505825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910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In image processing, histogram matching or histogram specification is the transformation of an image so that its histogram matches a specified histogram. </a:t>
            </a:r>
            <a:endParaRPr lang="en-US" sz="2400" dirty="0" smtClean="0"/>
          </a:p>
          <a:p>
            <a:r>
              <a:rPr lang="en-US" sz="2400" dirty="0" smtClean="0"/>
              <a:t>Histogram </a:t>
            </a:r>
            <a:r>
              <a:rPr lang="en-US" sz="2400" dirty="0"/>
              <a:t>equalization method is a special case in which the specified histogram is uniformly </a:t>
            </a:r>
            <a:r>
              <a:rPr lang="en-US" sz="2400" dirty="0" smtClean="0"/>
              <a:t>distributed.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718016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" y="-8709"/>
            <a:ext cx="91440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" y="3581400"/>
            <a:ext cx="890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990600"/>
            <a:ext cx="90106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4" y="990600"/>
            <a:ext cx="8877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19200"/>
            <a:ext cx="7516495" cy="4326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Presentation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Histogram Equalization and Matching</vt:lpstr>
      <vt:lpstr>HISTOGRAM EQUALIZATION</vt:lpstr>
      <vt:lpstr>PowerPoint 演示文稿</vt:lpstr>
      <vt:lpstr>HISTOGRAM MATCHING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Equalization and Matching</dc:title>
  <dc:creator>A Chakraborty</dc:creator>
  <cp:lastModifiedBy>Sujit</cp:lastModifiedBy>
  <cp:revision>9</cp:revision>
  <dcterms:created xsi:type="dcterms:W3CDTF">2006-08-16T00:00:00Z</dcterms:created>
  <dcterms:modified xsi:type="dcterms:W3CDTF">2021-01-19T08:42:52Z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