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morning. We're here to talk about a massive environmental problem that we all contribute to, and the multi-billion dollar opportunity in solving it. The core issue is waste and incompatibility, a frustration for both the planet and the consumer.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Introducing EcoCharge. Our solution is a two-part system: a core hub and swappable magnetic adapters. This isn't just about convenience; it's about fundamentally changing consumer behavior and ending the 'one device, one charger'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entering a huge, established market that is actively being pushed by regulators towards the very solution we've already built. We are perfectly positioned to capture a significant market share.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model is diversified. We start with high-margin hardware sales, expand through lucrative B2B channels, and will build long-term recurring revenue with our upgrade subscription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We're not just an idea. We have a product that people are buying and that major companies want to partner with. Our initial traction proves the demand and significantly de-risks this investment.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founding team has the perfect blend of industry experience, technical innovation, and operational excellence needed to scale EcoCharge into a market leader.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your investment, we can scale our production, expand our reach, and solidify our position as the leader in sustainable charging. We invite you to join us in powering a cleaner, more efficient future.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F497D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EcoCharge: Investing in a Sustainable Tech Ecosystem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497D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E-Waste Crisis &amp; Consumer Frustration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Millions of proprietary chargers are discarded annually, creating a mountain of toxic e-waste.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Consumers are burdened with a tangled mess of incompatible cables for different devices.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current cycle of disposable electronics is unsustainable and inefficient.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497D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Our Solution: Smart, Sustainable, Simple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 universal charging hub with patented, modular adapters for all major brands.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Our elegant, high-performance design reduces personal electronic waste by over 60%.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charger for all your devices, designed to be future-proof.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497D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 $25 Billion Market Ripe for Disruption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global charging accessories market is valued at $25B and expanding rapidly.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We are targeting the key demographic of early adopters and eco-conscious consumers.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Growing regulatory pressure, like the EU's common charger mandate, creates a massive tailwind for our solution.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497D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Our Business Model: Diverse Revenue Streams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Direct-to-consumer and retail sales of charging hubs and adapter kits.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Enterprise partnerships to supply corporate device fleets and sustainable offices.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Future subscription model for seamless upgrades to next-generation adapters.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497D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Proven Traction &amp; Market Validation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Achieved 20,000+ units sold in our first six months, proving strong product-market fit.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Secured partnerships with 3 major national electronics retailers.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Launched successful pilot programs with two Fortune 500 companies.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497D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Right Team to Execute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Alice Smith, CEO: 10+ years of proven leadership in the clean tech sector.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Raj Patel, CTO: A brilliant hardware engineer with a portfolio of successful patents.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Maria Gonzalez, COO: Elite operational experience scaling products at a Fortune 100 company.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497D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Ask: $2M to Scale Our Impact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Seeking $2 million in funding to expand manufacturing capacity to meet demand.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Scale our distribution channels and national retail footprint.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Accelerate R&amp;D for our next-generation product line and new adapters.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2025-08-29T20:05:06Z</dcterms:created>
  <dcterms:modified xsi:type="dcterms:W3CDTF">2025-08-29T20:05:06Z</dcterms:modified>
</cp:coreProperties>
</file>