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direct and specific about the funding request and how the capital will be used. Connect the investment directly to key growth milestones.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EcoCharge and its core mission. Emphasize the vision of creating a single, sustainable charging solution for all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the pain point. Connect the environmental problem (e-waste) with a relatable consumer frustration (incompatibility and clutter).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the solution as innovative and comprehensive. Highlight the patented technology and the direct benefit of waste reduction.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market size to show investors the scale of the opportunity. Clearly state our initial target demographic and future growth areas.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we make money. Emphasize the mix of one-time sales and recurring revenue, which is attractive to investors.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Show, don't just tell. Use these key metrics to prove that the concept is working and already gaining significant traction in the market.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Clearly state why EcoCharge will win. Focus on defensible assets like patents, brand loyalty, and our unique position in the market.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core team and highlight their relevant experience. This builds confidence that we have the right people to execute the vision.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EcoCharge: Investing in a Greener Future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Ask: $2M to Fuel Our Growth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Seeking $2 million to scale manufacturing and expand global distribution.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Allocate funds to accelerate R&amp;D for next-generation smart adapters.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Expand sales and marketing efforts to capture a larger market share.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EcoCharge: Powering a Sustainable Future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Solving the global e-waste crisis with reusable, modular charging devices.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universal hub. Endless compatibility.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last charger you'll ever need.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Problem: The High Cost of Convenience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Millions of proprietary chargers are discarded annually, fueling a global e-waste crisis.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Consumers face constant frustration with incompatible cables and device upgrades.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Current solutions are fragmented, inconvenient, and environmentally damaging.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Our Solution: A Universal, Modular Ecosystem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universal charging hub that works across all major brands and device types.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Patented modular adapters ensure future-proof compatibility and reduce waste by over 60%.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An elegant, streamlined design that simplifies the user's life.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Opportunity: A Growing $25B+ 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global charging accessories market is valued at $25 billion and expanding rapidly.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Targeting the high-value segments of eco-conscious consumers and tech early adopters.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Significant untapped potential in B2B enterprise partnerships.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Business Model: Diverse &amp; Scalable Revenue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Direct-to-consumer sales of hubs and adapter kits through online and retail channels.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Recurring revenue from a subscription service for next-generation adapter upgrades.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High-margin enterprise partnerships for corporate and hospitality clients.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Proven Traction: Strong Market Validation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Achieved 20,000+ units sold in the first 6 months, demonstrating strong product-market fit.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Secured distribution partnerships with 3 major electronics retailers.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Launched successful pilot programs with two Fortune 500 companies.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Our Competitive Edge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Patented modular technology creates a strong, defensible moat.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First-mover advantage in the sustainable, universal charging category.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brand built on sustainability, creating long-term customer loyalty.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Team: Experienced &amp; Driven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Alice Smith (CEO): 10+ years of proven leadership in clean tech startups.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Raj Patel (CTO): Expert hardware engineer with a portfolio of successful patents.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Maria Gonzalez (COO): Former operations lead with execution experience at a Fortune 100 company.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2025-08-29T20:33:40Z</dcterms:created>
  <dcterms:modified xsi:type="dcterms:W3CDTF">2025-08-29T20:33:40Z</dcterms:modified>
</cp:coreProperties>
</file>