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07" r:id="rId3"/>
    <p:sldId id="308" r:id="rId4"/>
    <p:sldId id="310" r:id="rId5"/>
    <p:sldId id="309" r:id="rId6"/>
    <p:sldId id="311" r:id="rId7"/>
    <p:sldId id="312" r:id="rId8"/>
    <p:sldId id="314" r:id="rId9"/>
    <p:sldId id="313" r:id="rId10"/>
    <p:sldId id="315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73" r:id="rId24"/>
    <p:sldId id="268" r:id="rId25"/>
    <p:sldId id="269" r:id="rId26"/>
    <p:sldId id="270" r:id="rId27"/>
    <p:sldId id="271" r:id="rId28"/>
    <p:sldId id="272" r:id="rId29"/>
    <p:sldId id="276" r:id="rId30"/>
    <p:sldId id="278" r:id="rId31"/>
    <p:sldId id="277" r:id="rId32"/>
    <p:sldId id="279" r:id="rId33"/>
    <p:sldId id="280" r:id="rId34"/>
    <p:sldId id="281" r:id="rId35"/>
    <p:sldId id="282" r:id="rId36"/>
    <p:sldId id="283" r:id="rId37"/>
    <p:sldId id="285" r:id="rId38"/>
    <p:sldId id="287" r:id="rId39"/>
    <p:sldId id="288" r:id="rId40"/>
    <p:sldId id="289" r:id="rId41"/>
    <p:sldId id="290" r:id="rId42"/>
    <p:sldId id="292" r:id="rId43"/>
    <p:sldId id="293" r:id="rId44"/>
    <p:sldId id="294" r:id="rId45"/>
    <p:sldId id="298" r:id="rId46"/>
    <p:sldId id="295" r:id="rId47"/>
    <p:sldId id="296" r:id="rId48"/>
    <p:sldId id="297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16" r:id="rId57"/>
    <p:sldId id="317" r:id="rId58"/>
    <p:sldId id="318" r:id="rId59"/>
    <p:sldId id="320" r:id="rId60"/>
    <p:sldId id="321" r:id="rId61"/>
    <p:sldId id="323" r:id="rId62"/>
    <p:sldId id="324" r:id="rId63"/>
    <p:sldId id="319" r:id="rId64"/>
    <p:sldId id="325" r:id="rId65"/>
    <p:sldId id="326" r:id="rId66"/>
    <p:sldId id="32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web.ui.webcontrols.listcontrol.selecteditem(v=vs.110).aspx" TargetMode="External"/><Relationship Id="rId2" Type="http://schemas.openxmlformats.org/officeDocument/2006/relationships/hyperlink" Target="https://msdn.microsoft.com/en-us/library/system.web.ui.webcontrols.dropdownlist.selectedindex(v=vs.110).asp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ASP.NET Web Controls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Language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indicates the language in which the inline script code within the ASP.NET page is </a:t>
            </a:r>
            <a:r>
              <a:rPr lang="en-US" dirty="0" smtClean="0"/>
              <a:t>written.</a:t>
            </a:r>
          </a:p>
          <a:p>
            <a:r>
              <a:rPr lang="en-US" dirty="0" err="1" smtClean="0"/>
              <a:t>Codebehind</a:t>
            </a:r>
            <a:r>
              <a:rPr lang="en-US" dirty="0" smtClean="0"/>
              <a:t> : </a:t>
            </a:r>
            <a:r>
              <a:rPr lang="en-US" dirty="0"/>
              <a:t>indicates the name of the file being used as the code supporting this ASP.NET page. </a:t>
            </a:r>
            <a:endParaRPr lang="en-US" dirty="0" smtClean="0"/>
          </a:p>
          <a:p>
            <a:r>
              <a:rPr lang="en-US" dirty="0"/>
              <a:t>Inherits </a:t>
            </a:r>
            <a:r>
              <a:rPr lang="en-US" dirty="0" smtClean="0"/>
              <a:t>:</a:t>
            </a:r>
            <a:r>
              <a:rPr lang="en-US" dirty="0"/>
              <a:t>indicates a qualified class from which this ASP.NET page should inherit.</a:t>
            </a:r>
            <a:endParaRPr lang="en-US" dirty="0" smtClean="0"/>
          </a:p>
          <a:p>
            <a:r>
              <a:rPr lang="en-US" dirty="0" err="1"/>
              <a:t>AutoEventWireup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is a Boolean attribute that indicates whether the ASP.NET pages events are auto-wired.</a:t>
            </a:r>
          </a:p>
        </p:txBody>
      </p:sp>
    </p:spTree>
    <p:extLst>
      <p:ext uri="{BB962C8B-B14F-4D97-AF65-F5344CB8AC3E}">
        <p14:creationId xmlns="" xmlns:p14="http://schemas.microsoft.com/office/powerpoint/2010/main" val="3933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Web Controls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68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Classic ASP it is impossible to separate executable code from the HTML itself. This makes the page difficult to read, and difficult to maintain</a:t>
            </a:r>
            <a:r>
              <a:rPr lang="en-US" dirty="0" smtClean="0"/>
              <a:t>.</a:t>
            </a:r>
          </a:p>
          <a:p>
            <a:r>
              <a:rPr lang="en-US" dirty="0"/>
              <a:t>ASP.NET has solved the </a:t>
            </a:r>
            <a:r>
              <a:rPr lang="en-US" dirty="0" smtClean="0"/>
              <a:t>problem </a:t>
            </a:r>
            <a:r>
              <a:rPr lang="en-US" dirty="0"/>
              <a:t>described above with server controls.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37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kinds of server controls</a:t>
            </a:r>
            <a:r>
              <a:rPr lang="en-US" dirty="0" smtClean="0"/>
              <a:t>:	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HTML Server Controls - Traditional HTML tags</a:t>
            </a:r>
          </a:p>
          <a:p>
            <a:pPr lvl="1"/>
            <a:r>
              <a:rPr lang="en-US" dirty="0"/>
              <a:t>Web Server Controls - New ASP.NET tags</a:t>
            </a:r>
          </a:p>
          <a:p>
            <a:pPr lvl="1"/>
            <a:r>
              <a:rPr lang="en-US" dirty="0"/>
              <a:t>Validation Server Controls - For input validation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68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Server 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server controls are HTML tags understood by the server</a:t>
            </a:r>
            <a:r>
              <a:rPr lang="en-US" dirty="0" smtClean="0"/>
              <a:t>.</a:t>
            </a:r>
          </a:p>
          <a:p>
            <a:r>
              <a:rPr lang="en-US" dirty="0"/>
              <a:t>HTML elements in ASP.NET files are, by default, treated as text. To make these elements programmable, add a </a:t>
            </a:r>
            <a:r>
              <a:rPr lang="en-US" dirty="0" err="1"/>
              <a:t>runat</a:t>
            </a:r>
            <a:r>
              <a:rPr lang="en-US" dirty="0"/>
              <a:t>="server" attribute to the HTML element.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10628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attribute indicates that the element should be treated as a server control</a:t>
            </a:r>
            <a:r>
              <a:rPr lang="en-US" dirty="0" smtClean="0"/>
              <a:t>.</a:t>
            </a:r>
          </a:p>
          <a:p>
            <a:r>
              <a:rPr lang="en-US" dirty="0"/>
              <a:t>The id attribute is added to identify the server control</a:t>
            </a:r>
            <a:r>
              <a:rPr lang="en-US" dirty="0" smtClean="0"/>
              <a:t>.</a:t>
            </a:r>
          </a:p>
          <a:p>
            <a:r>
              <a:rPr lang="en-US" dirty="0"/>
              <a:t>The id reference can be used to manipulate the server control at run time.</a:t>
            </a:r>
          </a:p>
        </p:txBody>
      </p:sp>
    </p:spTree>
    <p:extLst>
      <p:ext uri="{BB962C8B-B14F-4D97-AF65-F5344CB8AC3E}">
        <p14:creationId xmlns="" xmlns:p14="http://schemas.microsoft.com/office/powerpoint/2010/main" val="32680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781800" cy="4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16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Server 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server controls are special ASP.NET tags understood by the server</a:t>
            </a:r>
            <a:r>
              <a:rPr lang="en-US" dirty="0" smtClean="0"/>
              <a:t>.</a:t>
            </a:r>
          </a:p>
          <a:p>
            <a:r>
              <a:rPr lang="en-US" dirty="0"/>
              <a:t>Like HTML server controls, Web server controls are also created on the server and they require a </a:t>
            </a:r>
            <a:r>
              <a:rPr lang="en-US" dirty="0" err="1"/>
              <a:t>runat</a:t>
            </a:r>
            <a:r>
              <a:rPr lang="en-US" dirty="0"/>
              <a:t>="server" attribute to work.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Web server controls do not necessarily map to any existing HTML elements and they may represent more complex elements.</a:t>
            </a:r>
          </a:p>
        </p:txBody>
      </p:sp>
    </p:spTree>
    <p:extLst>
      <p:ext uri="{BB962C8B-B14F-4D97-AF65-F5344CB8AC3E}">
        <p14:creationId xmlns="" xmlns:p14="http://schemas.microsoft.com/office/powerpoint/2010/main" val="33753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5" y="1600200"/>
            <a:ext cx="6320165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252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Server 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server controls are used to validate user-input. If the user-input does not pass validation, it will display an error message to the user</a:t>
            </a:r>
            <a:r>
              <a:rPr lang="en-US" dirty="0" smtClean="0"/>
              <a:t>.</a:t>
            </a:r>
          </a:p>
          <a:p>
            <a:r>
              <a:rPr lang="en-US" dirty="0"/>
              <a:t>Each validation control performs a specific type of validation (like validating against a specific value or a range of values).</a:t>
            </a:r>
          </a:p>
        </p:txBody>
      </p:sp>
    </p:spTree>
    <p:extLst>
      <p:ext uri="{BB962C8B-B14F-4D97-AF65-F5344CB8AC3E}">
        <p14:creationId xmlns="" xmlns:p14="http://schemas.microsoft.com/office/powerpoint/2010/main" val="6728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provides two options to redirect to new page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Response.Redirect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Server.Transfer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3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4162425" cy="271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08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Control Classes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40563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279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Control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 err="1" smtClean="0"/>
              <a:t>Height,Width</a:t>
            </a:r>
            <a:endParaRPr lang="en-US" dirty="0" smtClean="0"/>
          </a:p>
          <a:p>
            <a:r>
              <a:rPr lang="en-US" smtClean="0"/>
              <a:t>Font</a:t>
            </a:r>
            <a:endParaRPr lang="en-US" dirty="0"/>
          </a:p>
          <a:p>
            <a:r>
              <a:rPr lang="en-US" dirty="0" smtClean="0"/>
              <a:t>ToolTip</a:t>
            </a:r>
            <a:endParaRPr lang="en-US" dirty="0"/>
          </a:p>
          <a:p>
            <a:r>
              <a:rPr lang="en-US" dirty="0" smtClean="0"/>
              <a:t>Visible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43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relate to characteristics of control such as Id, Color, Height, Width etc.</a:t>
            </a:r>
          </a:p>
          <a:p>
            <a:endParaRPr lang="en-US" dirty="0"/>
          </a:p>
          <a:p>
            <a:r>
              <a:rPr lang="en-US" dirty="0" smtClean="0"/>
              <a:t>Methods are used to react to specific event for example button click or text change in a text box.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54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4" y="2133598"/>
            <a:ext cx="7811932" cy="313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613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Lable</a:t>
            </a:r>
            <a:endParaRPr lang="en-US" dirty="0" smtClean="0"/>
          </a:p>
          <a:p>
            <a:r>
              <a:rPr lang="en-US" dirty="0" smtClean="0"/>
              <a:t>Button</a:t>
            </a:r>
          </a:p>
          <a:p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smtClean="0"/>
              <a:t>Hyperlink, </a:t>
            </a:r>
            <a:r>
              <a:rPr lang="en-US" dirty="0" err="1" smtClean="0"/>
              <a:t>Linkbutton</a:t>
            </a:r>
            <a:endParaRPr lang="en-US" dirty="0" smtClean="0"/>
          </a:p>
          <a:p>
            <a:r>
              <a:rPr lang="en-US" dirty="0" smtClean="0"/>
              <a:t>Image, </a:t>
            </a:r>
            <a:r>
              <a:rPr lang="en-US" dirty="0" err="1" smtClean="0"/>
              <a:t>Imagebutton</a:t>
            </a:r>
            <a:endParaRPr lang="en-US" dirty="0" smtClean="0"/>
          </a:p>
          <a:p>
            <a:r>
              <a:rPr lang="en-US" dirty="0" smtClean="0"/>
              <a:t>Checkbox</a:t>
            </a:r>
          </a:p>
          <a:p>
            <a:r>
              <a:rPr lang="en-US" dirty="0" err="1" smtClean="0"/>
              <a:t>Radiobutton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33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Drpdownlist</a:t>
            </a:r>
            <a:endParaRPr lang="en-US" dirty="0" smtClean="0"/>
          </a:p>
          <a:p>
            <a:r>
              <a:rPr lang="en-US" dirty="0" err="1" smtClean="0"/>
              <a:t>Listbox</a:t>
            </a:r>
            <a:endParaRPr lang="en-US" dirty="0" smtClean="0"/>
          </a:p>
          <a:p>
            <a:r>
              <a:rPr lang="en-US" dirty="0" smtClean="0"/>
              <a:t>Panel</a:t>
            </a:r>
          </a:p>
          <a:p>
            <a:r>
              <a:rPr lang="en-US" dirty="0" smtClean="0"/>
              <a:t>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87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label control, which displays text on a Web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set Text 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Label1.Text=“Hello”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3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Button control is used to display a push button. The push button may be a submit button or a command button</a:t>
            </a:r>
            <a:r>
              <a:rPr lang="en-US" dirty="0" smtClean="0"/>
              <a:t>.</a:t>
            </a:r>
          </a:p>
          <a:p>
            <a:r>
              <a:rPr lang="en-US" dirty="0"/>
              <a:t>A submit button does not have a command name and it posts the page back to the server when it is clicked</a:t>
            </a:r>
            <a:r>
              <a:rPr lang="en-US" dirty="0" smtClean="0"/>
              <a:t>.</a:t>
            </a:r>
          </a:p>
          <a:p>
            <a:r>
              <a:rPr lang="en-US" dirty="0"/>
              <a:t>A command button has a command name and allows you to create multiple Button controls on a page.</a:t>
            </a:r>
          </a:p>
        </p:txBody>
      </p:sp>
    </p:spTree>
    <p:extLst>
      <p:ext uri="{BB962C8B-B14F-4D97-AF65-F5344CB8AC3E}">
        <p14:creationId xmlns="" xmlns:p14="http://schemas.microsoft.com/office/powerpoint/2010/main" val="14243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(Submit)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41764"/>
            <a:ext cx="6248400" cy="46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409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Server.Transfer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23176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937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asp:Button</a:t>
            </a:r>
            <a:r>
              <a:rPr lang="en-US" dirty="0"/>
              <a:t> ID="Button1" </a:t>
            </a:r>
            <a:r>
              <a:rPr lang="en-US" dirty="0" err="1"/>
              <a:t>runat</a:t>
            </a:r>
            <a:r>
              <a:rPr lang="en-US" dirty="0"/>
              <a:t>="server" </a:t>
            </a:r>
            <a:r>
              <a:rPr lang="en-US" dirty="0" err="1"/>
              <a:t>OnClick</a:t>
            </a:r>
            <a:r>
              <a:rPr lang="en-US" dirty="0"/>
              <a:t>="Button1_Click1" Text="Submit" /&gt;</a:t>
            </a:r>
          </a:p>
        </p:txBody>
      </p:sp>
    </p:spTree>
    <p:extLst>
      <p:ext uri="{BB962C8B-B14F-4D97-AF65-F5344CB8AC3E}">
        <p14:creationId xmlns="" xmlns:p14="http://schemas.microsoft.com/office/powerpoint/2010/main" val="4162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8096"/>
            <a:ext cx="6248400" cy="495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141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Example(Command)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42481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26673"/>
            <a:ext cx="34385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783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asp:Button</a:t>
            </a:r>
            <a:r>
              <a:rPr lang="en-US" dirty="0"/>
              <a:t> ID="Button1" </a:t>
            </a:r>
            <a:r>
              <a:rPr lang="en-US" dirty="0" err="1"/>
              <a:t>runat</a:t>
            </a:r>
            <a:r>
              <a:rPr lang="en-US" dirty="0"/>
              <a:t>="server" </a:t>
            </a:r>
            <a:r>
              <a:rPr lang="en-US" dirty="0" err="1"/>
              <a:t>OnCommand</a:t>
            </a:r>
            <a:r>
              <a:rPr lang="en-US" dirty="0"/>
              <a:t>="</a:t>
            </a:r>
            <a:r>
              <a:rPr lang="en-US" dirty="0" err="1"/>
              <a:t>Button_Command</a:t>
            </a:r>
            <a:r>
              <a:rPr lang="en-US" dirty="0"/>
              <a:t>" </a:t>
            </a:r>
            <a:r>
              <a:rPr lang="en-US" dirty="0" err="1"/>
              <a:t>CommandArgument</a:t>
            </a:r>
            <a:r>
              <a:rPr lang="en-US" dirty="0"/>
              <a:t>="sum" Text="Sum" </a:t>
            </a:r>
            <a:r>
              <a:rPr lang="en-US" dirty="0" smtClean="0"/>
              <a:t>/&gt;</a:t>
            </a:r>
          </a:p>
          <a:p>
            <a:endParaRPr lang="en-US" dirty="0"/>
          </a:p>
          <a:p>
            <a:r>
              <a:rPr lang="en-US" dirty="0"/>
              <a:t> &lt;</a:t>
            </a:r>
            <a:r>
              <a:rPr lang="en-US" dirty="0" err="1"/>
              <a:t>asp:Button</a:t>
            </a:r>
            <a:r>
              <a:rPr lang="en-US" dirty="0"/>
              <a:t> ID="Button2" </a:t>
            </a:r>
            <a:r>
              <a:rPr lang="en-US" dirty="0" err="1"/>
              <a:t>OnCommand</a:t>
            </a:r>
            <a:r>
              <a:rPr lang="en-US" dirty="0"/>
              <a:t>="</a:t>
            </a:r>
            <a:r>
              <a:rPr lang="en-US" dirty="0" err="1"/>
              <a:t>Button_Command</a:t>
            </a:r>
            <a:r>
              <a:rPr lang="en-US" dirty="0"/>
              <a:t>" </a:t>
            </a:r>
            <a:r>
              <a:rPr lang="en-US" dirty="0" err="1"/>
              <a:t>CommandArgument</a:t>
            </a:r>
            <a:r>
              <a:rPr lang="en-US" dirty="0"/>
              <a:t>="</a:t>
            </a:r>
            <a:r>
              <a:rPr lang="en-US" dirty="0" err="1"/>
              <a:t>mul</a:t>
            </a:r>
            <a:r>
              <a:rPr lang="en-US" dirty="0"/>
              <a:t>" </a:t>
            </a:r>
            <a:r>
              <a:rPr lang="en-US" dirty="0" err="1"/>
              <a:t>runat</a:t>
            </a:r>
            <a:r>
              <a:rPr lang="en-US" dirty="0"/>
              <a:t>="server" Text="Multiply" /&gt;</a:t>
            </a:r>
          </a:p>
        </p:txBody>
      </p:sp>
    </p:spTree>
    <p:extLst>
      <p:ext uri="{BB962C8B-B14F-4D97-AF65-F5344CB8AC3E}">
        <p14:creationId xmlns="" xmlns:p14="http://schemas.microsoft.com/office/powerpoint/2010/main" val="12163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68854"/>
            <a:ext cx="7848600" cy="523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857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TextBox</a:t>
            </a:r>
            <a:r>
              <a:rPr lang="en-US" dirty="0"/>
              <a:t> control is used to create a text box where the user can input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Important Properties :</a:t>
            </a:r>
          </a:p>
          <a:p>
            <a:pPr lvl="1"/>
            <a:r>
              <a:rPr lang="en-US" dirty="0" smtClean="0"/>
              <a:t>Text : Refers to Text in the box.</a:t>
            </a:r>
          </a:p>
          <a:p>
            <a:pPr lvl="1"/>
            <a:r>
              <a:rPr lang="en-US" dirty="0" smtClean="0"/>
              <a:t>Text Mode : Specified mode such as Text, Number, Password, Multiline etc.</a:t>
            </a:r>
          </a:p>
          <a:p>
            <a:pPr lvl="1"/>
            <a:r>
              <a:rPr lang="en-US" dirty="0" err="1" smtClean="0"/>
              <a:t>MaxLength</a:t>
            </a:r>
            <a:r>
              <a:rPr lang="en-US" dirty="0" smtClean="0"/>
              <a:t> : Specifies Maximum length to be allowed.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96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TextChange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the content of the text box changes between posts to the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event is only raised if the text is changed by the user; the event is not raised if the text is changed programmatically.</a:t>
            </a:r>
          </a:p>
        </p:txBody>
      </p:sp>
    </p:spTree>
    <p:extLst>
      <p:ext uri="{BB962C8B-B14F-4D97-AF65-F5344CB8AC3E}">
        <p14:creationId xmlns="" xmlns:p14="http://schemas.microsoft.com/office/powerpoint/2010/main" val="4516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89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22136"/>
            <a:ext cx="6059543" cy="477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30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38336"/>
            <a:ext cx="8534400" cy="408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37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sends a request to an ASP.NET page. In the below figure the request is sent to “WebForm1” and we would like to navigate to “Webform2”.</a:t>
            </a:r>
          </a:p>
          <a:p>
            <a:r>
              <a:rPr lang="en-US" dirty="0"/>
              <a:t>Server starts executing “Webform1” and the life cycle of the page starts. But before the complete life cycle of the page is completed “</a:t>
            </a:r>
            <a:r>
              <a:rPr lang="en-US" dirty="0" err="1"/>
              <a:t>Server.transfer</a:t>
            </a:r>
            <a:r>
              <a:rPr lang="en-US" dirty="0"/>
              <a:t>” happens to “WebForm2”.</a:t>
            </a:r>
          </a:p>
          <a:p>
            <a:r>
              <a:rPr lang="en-US" dirty="0"/>
              <a:t>“Webform2” page object is created, full page life cycle is executed and output HTML response is then sent to the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14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93982"/>
            <a:ext cx="6324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621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447800"/>
            <a:ext cx="8002587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910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905000"/>
            <a:ext cx="908854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46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362200"/>
            <a:ext cx="790420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661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 change Event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button change event is fired when specific radio button is checked or in case of using </a:t>
            </a:r>
            <a:r>
              <a:rPr lang="en-US" dirty="0" err="1" smtClean="0"/>
              <a:t>radiobuttonlist</a:t>
            </a:r>
            <a:r>
              <a:rPr lang="en-US" dirty="0" smtClean="0"/>
              <a:t> when one of the radio button is selected, change event fires.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2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13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93297"/>
            <a:ext cx="6096000" cy="4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398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83326"/>
            <a:ext cx="8382000" cy="490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692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696200" cy="45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766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Redirect to another page, </a:t>
            </a:r>
            <a:r>
              <a:rPr lang="en-US" dirty="0" err="1" smtClean="0"/>
              <a:t>Response.Redirect</a:t>
            </a:r>
            <a:r>
              <a:rPr lang="en-US" dirty="0"/>
              <a:t> </a:t>
            </a:r>
            <a:r>
              <a:rPr lang="en-US" dirty="0" smtClean="0"/>
              <a:t>method is used.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execution in the current page is terminated when the </a:t>
            </a:r>
            <a:r>
              <a:rPr lang="en-US" b="1" dirty="0"/>
              <a:t>Redirect</a:t>
            </a:r>
            <a:r>
              <a:rPr lang="en-US" dirty="0"/>
              <a:t> method is processed, so subsequent code in the page will also be ignored.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36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Response.Redirect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50292"/>
            <a:ext cx="6781800" cy="33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685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navigate to page named “bill.aspx”, on button click following code is written :</a:t>
            </a:r>
          </a:p>
          <a:p>
            <a:pPr marL="0" indent="0">
              <a:buNone/>
            </a:pPr>
            <a:r>
              <a:rPr lang="en-US" dirty="0"/>
              <a:t>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 smtClean="0"/>
              <a:t>	        </a:t>
            </a:r>
            <a:r>
              <a:rPr lang="en-US" dirty="0" err="1"/>
              <a:t>Response.Redirect</a:t>
            </a:r>
            <a:r>
              <a:rPr lang="en-US" dirty="0"/>
              <a:t>("bill.aspx");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14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Dropdownlist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control that allows the user to select a single item from a drop-down list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687620" cy="391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91692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SelectedIndex</a:t>
            </a:r>
            <a:r>
              <a:rPr lang="en-US" dirty="0" smtClean="0"/>
              <a:t> : Returns index of selected item.</a:t>
            </a:r>
          </a:p>
          <a:p>
            <a:r>
              <a:rPr lang="en-US" dirty="0" err="1" smtClean="0">
                <a:hlinkClick r:id="rId3"/>
              </a:rPr>
              <a:t>SelectedItem</a:t>
            </a:r>
            <a:r>
              <a:rPr lang="en-US" dirty="0" err="1" smtClean="0"/>
              <a:t>.Text</a:t>
            </a:r>
            <a:r>
              <a:rPr lang="en-US" dirty="0" smtClean="0"/>
              <a:t> : Returns text of selected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1790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2277774"/>
            <a:ext cx="5791200" cy="307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59738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" y="2071254"/>
            <a:ext cx="9143999" cy="37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63754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1" y="1905000"/>
            <a:ext cx="792596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43291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 that displays a link to another Web page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Properties :</a:t>
            </a:r>
          </a:p>
          <a:p>
            <a:pPr lvl="1"/>
            <a:r>
              <a:rPr lang="en-US" dirty="0" smtClean="0"/>
              <a:t>Text : Display Text.</a:t>
            </a:r>
          </a:p>
          <a:p>
            <a:pPr lvl="1"/>
            <a:r>
              <a:rPr lang="en-US" dirty="0" err="1" smtClean="0"/>
              <a:t>NevigateUrl</a:t>
            </a:r>
            <a:r>
              <a:rPr lang="en-US" dirty="0" smtClean="0"/>
              <a:t> : URL to </a:t>
            </a:r>
            <a:r>
              <a:rPr lang="en-US" dirty="0" err="1" smtClean="0"/>
              <a:t>nevigate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06142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display image on web page.</a:t>
            </a:r>
          </a:p>
          <a:p>
            <a:endParaRPr lang="en-US" dirty="0"/>
          </a:p>
          <a:p>
            <a:r>
              <a:rPr lang="en-US" dirty="0" smtClean="0"/>
              <a:t>Property to set Image :</a:t>
            </a:r>
          </a:p>
          <a:p>
            <a:endParaRPr lang="en-US" dirty="0"/>
          </a:p>
          <a:p>
            <a:pPr lvl="1"/>
            <a:r>
              <a:rPr lang="en-US" dirty="0" err="1" smtClean="0"/>
              <a:t>ImageUrl</a:t>
            </a:r>
            <a:r>
              <a:rPr lang="en-US" dirty="0" smtClean="0"/>
              <a:t> : To set image path to display.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5934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display Image button which can be clicked.</a:t>
            </a:r>
          </a:p>
          <a:p>
            <a:r>
              <a:rPr lang="en-US" dirty="0" smtClean="0"/>
              <a:t>Properties :</a:t>
            </a:r>
          </a:p>
          <a:p>
            <a:pPr lvl="1"/>
            <a:r>
              <a:rPr lang="en-US" dirty="0" err="1" smtClean="0"/>
              <a:t>ImageUrl</a:t>
            </a:r>
            <a:endParaRPr lang="en-US" dirty="0" smtClean="0"/>
          </a:p>
          <a:p>
            <a:pPr lvl="1"/>
            <a:r>
              <a:rPr lang="en-US" dirty="0" err="1" smtClean="0"/>
              <a:t>PostBackUrl</a:t>
            </a:r>
            <a:r>
              <a:rPr lang="en-US" dirty="0" smtClean="0"/>
              <a:t> : Specifies where to </a:t>
            </a:r>
            <a:r>
              <a:rPr lang="en-US" dirty="0" err="1" smtClean="0"/>
              <a:t>Nevigate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125257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in same manner as Hyperlink but it first posts page to the server so any server based task can be done before navigating to the target page.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926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Response.Redirect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Client (browser) sends a request to a page. In the below figure the request is sent to “WebForm1” and we would like to navigate to “Webform2”.</a:t>
            </a:r>
          </a:p>
          <a:p>
            <a:r>
              <a:rPr lang="en-US" dirty="0"/>
              <a:t>Life cycle of “Webform1” starts executing. But in between of the life cycle “</a:t>
            </a:r>
            <a:r>
              <a:rPr lang="en-US" dirty="0" err="1"/>
              <a:t>Response.Redirect</a:t>
            </a:r>
            <a:r>
              <a:rPr lang="en-US" dirty="0"/>
              <a:t>” happens.</a:t>
            </a:r>
          </a:p>
          <a:p>
            <a:r>
              <a:rPr lang="en-US" dirty="0"/>
              <a:t>Now rather than server doing a redirect , he sends a HTTP 302 command to the browser. This command tells the browser that he has to initiate a GET request to “Webform2.aspx” page.</a:t>
            </a:r>
          </a:p>
          <a:p>
            <a:r>
              <a:rPr lang="en-US" dirty="0"/>
              <a:t>Browser interprets the 302 command and sends a GET request for “Webform2.aspx”.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43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r>
              <a:rPr lang="en-US" dirty="0" smtClean="0"/>
              <a:t> Example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0101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17472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772400" cy="46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74521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096587" cy="385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75221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153400" cy="503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8991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685800"/>
            <a:ext cx="4714875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11509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229600" cy="4328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516555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90700"/>
            <a:ext cx="8142226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3737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web </a:t>
            </a:r>
            <a:r>
              <a:rPr lang="en-US" dirty="0"/>
              <a:t>page is a custom class that inherits from </a:t>
            </a:r>
            <a:r>
              <a:rPr lang="en-US" dirty="0" err="1"/>
              <a:t>System.Web.UI.Page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By inheriting from this class, your web page</a:t>
            </a:r>
            <a:br>
              <a:rPr lang="en-US" dirty="0"/>
            </a:br>
            <a:r>
              <a:rPr lang="en-US" dirty="0"/>
              <a:t>class acquires a number of properties and methods that your code can use.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75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class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IsPostBack</a:t>
            </a:r>
            <a:endParaRPr lang="en-US" dirty="0"/>
          </a:p>
          <a:p>
            <a:r>
              <a:rPr lang="en-US" dirty="0" err="1" smtClean="0"/>
              <a:t>EnableViewState</a:t>
            </a:r>
            <a:endParaRPr lang="en-US" dirty="0"/>
          </a:p>
          <a:p>
            <a:r>
              <a:rPr lang="en-US" dirty="0" smtClean="0"/>
              <a:t>Cache</a:t>
            </a:r>
            <a:endParaRPr lang="en-US" dirty="0"/>
          </a:p>
          <a:p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Response</a:t>
            </a:r>
            <a:endParaRPr lang="en-US" dirty="0"/>
          </a:p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53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Page directives</a:t>
            </a:r>
            <a:r>
              <a:rPr lang="en-US" dirty="0"/>
              <a:t> are the most commonly used directives, and are used to edit a wide variety of settings that control how the page parser and page compiler work</a:t>
            </a:r>
            <a:r>
              <a:rPr lang="en-US" dirty="0" smtClean="0"/>
              <a:t>.</a:t>
            </a:r>
          </a:p>
          <a:p>
            <a:r>
              <a:rPr lang="en-US" dirty="0"/>
              <a:t>@ Page language="c#" </a:t>
            </a:r>
            <a:r>
              <a:rPr lang="en-US" dirty="0" err="1"/>
              <a:t>Codebehind</a:t>
            </a:r>
            <a:r>
              <a:rPr lang="en-US" dirty="0"/>
              <a:t>="WebForm1.aspx.cs" </a:t>
            </a:r>
            <a:r>
              <a:rPr lang="en-US" dirty="0" err="1"/>
              <a:t>AutoEventWireup</a:t>
            </a:r>
            <a:r>
              <a:rPr lang="en-US" dirty="0"/>
              <a:t>="false" Inherits="TestWebApp.WebForm1"</a:t>
            </a:r>
          </a:p>
        </p:txBody>
      </p:sp>
    </p:spTree>
    <p:extLst>
      <p:ext uri="{BB962C8B-B14F-4D97-AF65-F5344CB8AC3E}">
        <p14:creationId xmlns="" xmlns:p14="http://schemas.microsoft.com/office/powerpoint/2010/main" val="24480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1125</Words>
  <Application>Microsoft Office PowerPoint</Application>
  <PresentationFormat>On-screen Show (4:3)</PresentationFormat>
  <Paragraphs>171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ASP.NET Web Controls</vt:lpstr>
      <vt:lpstr>Redirection</vt:lpstr>
      <vt:lpstr>Server.Transfer</vt:lpstr>
      <vt:lpstr>Server.Transfer</vt:lpstr>
      <vt:lpstr>Response.Redirect</vt:lpstr>
      <vt:lpstr>Response.Redirect</vt:lpstr>
      <vt:lpstr>Page Class</vt:lpstr>
      <vt:lpstr>Page class properties</vt:lpstr>
      <vt:lpstr>Page Directives</vt:lpstr>
      <vt:lpstr>Attributes</vt:lpstr>
      <vt:lpstr>ASP.NET Web Controls</vt:lpstr>
      <vt:lpstr>Introduction</vt:lpstr>
      <vt:lpstr>Slide 13</vt:lpstr>
      <vt:lpstr>HTML Server Controls </vt:lpstr>
      <vt:lpstr>Slide 15</vt:lpstr>
      <vt:lpstr>Example</vt:lpstr>
      <vt:lpstr>Web Server Controls </vt:lpstr>
      <vt:lpstr>Example</vt:lpstr>
      <vt:lpstr>Validation Server Controls </vt:lpstr>
      <vt:lpstr>Validation Example</vt:lpstr>
      <vt:lpstr>Web Control Classes </vt:lpstr>
      <vt:lpstr>Web Control Properties</vt:lpstr>
      <vt:lpstr>Properties and Methods</vt:lpstr>
      <vt:lpstr>Example</vt:lpstr>
      <vt:lpstr>Web Controls</vt:lpstr>
      <vt:lpstr>Web Controls</vt:lpstr>
      <vt:lpstr>Label</vt:lpstr>
      <vt:lpstr>Button</vt:lpstr>
      <vt:lpstr>Example (Submit)</vt:lpstr>
      <vt:lpstr>Button Event</vt:lpstr>
      <vt:lpstr>Code file</vt:lpstr>
      <vt:lpstr>Example(Command)</vt:lpstr>
      <vt:lpstr>Example</vt:lpstr>
      <vt:lpstr>Code</vt:lpstr>
      <vt:lpstr>Text Box</vt:lpstr>
      <vt:lpstr>TextChange event</vt:lpstr>
      <vt:lpstr>Radio Button</vt:lpstr>
      <vt:lpstr>Example</vt:lpstr>
      <vt:lpstr>Design</vt:lpstr>
      <vt:lpstr>Code</vt:lpstr>
      <vt:lpstr>Radiobutton List</vt:lpstr>
      <vt:lpstr>Design</vt:lpstr>
      <vt:lpstr>Code</vt:lpstr>
      <vt:lpstr>Radio button change Event </vt:lpstr>
      <vt:lpstr>CheckBox</vt:lpstr>
      <vt:lpstr>Example</vt:lpstr>
      <vt:lpstr>Design</vt:lpstr>
      <vt:lpstr>Code</vt:lpstr>
      <vt:lpstr>Redirecting page</vt:lpstr>
      <vt:lpstr>Example</vt:lpstr>
      <vt:lpstr>Dropdownlist</vt:lpstr>
      <vt:lpstr>Important Methods</vt:lpstr>
      <vt:lpstr>Example</vt:lpstr>
      <vt:lpstr>Design</vt:lpstr>
      <vt:lpstr>Code</vt:lpstr>
      <vt:lpstr>HyperLink</vt:lpstr>
      <vt:lpstr>Image</vt:lpstr>
      <vt:lpstr>ImageButton</vt:lpstr>
      <vt:lpstr>LinkButton</vt:lpstr>
      <vt:lpstr>ListBox Example </vt:lpstr>
      <vt:lpstr>Code</vt:lpstr>
      <vt:lpstr>Slide 62</vt:lpstr>
      <vt:lpstr>Code</vt:lpstr>
      <vt:lpstr>Slide 64</vt:lpstr>
      <vt:lpstr>Code</vt:lpstr>
      <vt:lpstr>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Controls</dc:title>
  <dc:creator>JHB</dc:creator>
  <cp:lastModifiedBy>JHB</cp:lastModifiedBy>
  <cp:revision>174</cp:revision>
  <dcterms:created xsi:type="dcterms:W3CDTF">2006-08-16T00:00:00Z</dcterms:created>
  <dcterms:modified xsi:type="dcterms:W3CDTF">2016-07-19T08:04:39Z</dcterms:modified>
</cp:coreProperties>
</file>