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80A1-4623-4FBB-B197-17F58BE1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DBC98-994B-4917-833D-72210FA91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314A-D8BB-4329-8559-32F16E8D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C8B9-EDE9-4644-ABF7-3AC2D54D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4A538-1D54-4557-979F-3C9889DF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8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CD05-E595-435A-B444-C8BC2463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13E84-419C-4F00-B0CA-3B18A8605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DBB5-7DC5-4CBA-87A2-AD0488C9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2069-A4DE-48F4-B191-AD0A3880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EC6C-6C93-4A6E-9C73-4292C9A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A56E-C63A-4707-BE04-B456A5D06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60FC-5F4B-4B72-81EF-1E919415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7307-38F2-4A76-8866-33C394CF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66E62-75EB-425D-A89B-BAB62854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EB32-5242-4192-BE19-4ACB7C62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6529-8CA6-466E-B74F-95CBA154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E8F3-84E6-4C56-9F89-BB4ED35A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6E98-6CD0-4CD3-A7A3-6B7A2126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A48C7-7A40-43A5-A984-6A22B36B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879A-058D-4D2F-AA55-4FC70E86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60AF-3AC5-4AD9-A761-B7ED942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91A9F-AEDB-4FDC-AD53-5F026F43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F2B5-3306-495D-8457-B1C72665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5B02-E036-4A0D-8510-65F00C08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251D-EC89-4DB0-AD4E-45FF84E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10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7CD1-F7B7-46B1-9AD0-595776C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B0BE-3920-41BC-95DE-9F80A8B6A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0E28A-5D4D-46E1-8B76-6F1FA1AB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21769-F5A3-4604-921C-1324EAD4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361A1-E9FB-4AEA-83F9-E6757D93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CCBF8-FC1A-44EC-8A6F-A2C1D9A4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FF31-7E5A-459D-94F7-D85F568E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A916-DF6E-4FD5-8913-E0B1CA678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7D65A-377D-4EA3-9722-29D69F170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5A3FE-923F-4B82-919A-96AC3C8D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B54B5-5809-49D1-AE01-942A5AB7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D535E-8902-4032-8323-0E98F52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6E13-E204-48AA-832B-B11CFF0C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5C127-88A4-4F63-B911-7F0C5E26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6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1332-8FD7-45E6-B2BD-CA911A8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3B14E-46C1-4CC0-825F-7D67A3BA0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D87DA-2B41-438B-A704-D0EA10A9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08BC-A1AC-4660-82FC-28A2BB49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47379-611D-4D9F-A567-199ED802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03C5A-F3B8-4EAB-AB68-ECA8270D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EDD47-05FA-426C-BD3D-9E2BB820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5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1352C-2437-47C8-BA5F-9F3B6F21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C8D2-B47C-4D4A-B93A-0752411B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D6295-1C30-4954-B49A-34ED4A2D3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46E8-54F0-486D-8BF1-C637706E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294B2-8FDA-47A6-B6EF-F26AB835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BC66-1290-49D5-AAF3-C45AA7A1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5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3343-5E36-4C85-AE80-4CD66706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171BE-9608-4E76-A66F-440212EAA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6698B-39B2-4988-AC2F-EF6B2DCE8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FBC4-4EFA-4079-AF6A-D5C7F788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4270A-16FD-4C68-B872-D045529B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860B-DA46-4495-9248-91640F20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1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56DA4-1AED-4675-8807-3A048529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765F-1E4A-472E-BB32-C6B1E419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9D8-6A19-4E01-BCED-839E171DE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0C71-DAE2-4FFB-8D86-49E0A6AFB89B}" type="datetimeFigureOut">
              <a:rPr lang="en-IN" smtClean="0"/>
              <a:t>02-10-2021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E2EB-7886-4AA6-B4CB-C70DA875F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8F39F-9D87-4AA8-B468-F490AD168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E7638-FB9B-4C90-9185-13FA8BF97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73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E3D-EFCF-4E2F-A0F2-4ACEEE481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F7311-486C-4856-9F20-3382CA2B0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in pptx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69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0977-C347-4913-9695-A6B1B29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1465"/>
          </a:xfrm>
        </p:spPr>
        <p:txBody>
          <a:bodyPr>
            <a:normAutofit/>
          </a:bodyPr>
          <a:lstStyle/>
          <a:p>
            <a:r>
              <a:rPr lang="en-US" dirty="0"/>
              <a:t>This is a beautiful pptx file, with some random  data.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Yes, it’s random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3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Professional Presentation</vt:lpstr>
      <vt:lpstr>This is a beautiful pptx file, with some random  data.  Yes, it’s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Presentation</dc:title>
  <dc:creator>Suraj Singh</dc:creator>
  <cp:lastModifiedBy>Suraj Singh</cp:lastModifiedBy>
  <cp:revision>1</cp:revision>
  <dcterms:created xsi:type="dcterms:W3CDTF">2021-10-02T13:58:38Z</dcterms:created>
  <dcterms:modified xsi:type="dcterms:W3CDTF">2021-10-02T13:59:25Z</dcterms:modified>
</cp:coreProperties>
</file>