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5" r:id="rId4"/>
    <p:sldId id="262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bham" initials="S" lastIdx="1" clrIdx="0">
    <p:extLst>
      <p:ext uri="{19B8F6BF-5375-455C-9EA6-DF929625EA0E}">
        <p15:presenceInfo xmlns:p15="http://schemas.microsoft.com/office/powerpoint/2012/main" userId="53c779121e098c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" userId="53c779121e098c3d" providerId="LiveId" clId="{C01CEB81-8977-4615-AEFE-C1F7F5CD46F6}"/>
    <pc:docChg chg="undo custSel addSld delSld modSld">
      <pc:chgData name="Shubham" userId="53c779121e098c3d" providerId="LiveId" clId="{C01CEB81-8977-4615-AEFE-C1F7F5CD46F6}" dt="2021-07-02T16:53:53.975" v="1211"/>
      <pc:docMkLst>
        <pc:docMk/>
      </pc:docMkLst>
      <pc:sldChg chg="addSp delSp modSp mod modTransition addCm delCm">
        <pc:chgData name="Shubham" userId="53c779121e098c3d" providerId="LiveId" clId="{C01CEB81-8977-4615-AEFE-C1F7F5CD46F6}" dt="2021-07-02T16:53:53.975" v="1211"/>
        <pc:sldMkLst>
          <pc:docMk/>
          <pc:sldMk cId="304927938" sldId="256"/>
        </pc:sldMkLst>
        <pc:spChg chg="mod">
          <ac:chgData name="Shubham" userId="53c779121e098c3d" providerId="LiveId" clId="{C01CEB81-8977-4615-AEFE-C1F7F5CD46F6}" dt="2021-07-02T16:53:15.087" v="1204" actId="13822"/>
          <ac:spMkLst>
            <pc:docMk/>
            <pc:sldMk cId="304927938" sldId="256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51:51.988" v="1193" actId="20577"/>
          <ac:spMkLst>
            <pc:docMk/>
            <pc:sldMk cId="304927938" sldId="256"/>
            <ac:spMk id="16" creationId="{D79AB27D-E00D-490E-A0A8-4D8233E108EA}"/>
          </ac:spMkLst>
        </pc:spChg>
        <pc:spChg chg="add del">
          <ac:chgData name="Shubham" userId="53c779121e098c3d" providerId="LiveId" clId="{C01CEB81-8977-4615-AEFE-C1F7F5CD46F6}" dt="2021-07-02T16:28:29.115" v="1" actId="11529"/>
          <ac:spMkLst>
            <pc:docMk/>
            <pc:sldMk cId="304927938" sldId="256"/>
            <ac:spMk id="17" creationId="{22778D70-63BF-47DC-86BA-06BEE998F0C8}"/>
          </ac:spMkLst>
        </pc:spChg>
        <pc:spChg chg="add del">
          <ac:chgData name="Shubham" userId="53c779121e098c3d" providerId="LiveId" clId="{C01CEB81-8977-4615-AEFE-C1F7F5CD46F6}" dt="2021-07-02T16:52:15.569" v="1195" actId="478"/>
          <ac:spMkLst>
            <pc:docMk/>
            <pc:sldMk cId="304927938" sldId="256"/>
            <ac:spMk id="18" creationId="{0AED768B-DE9C-429F-B5CC-87361423E6E2}"/>
          </ac:spMkLst>
        </pc:spChg>
      </pc:sldChg>
      <pc:sldChg chg="modSp mod">
        <pc:chgData name="Shubham" userId="53c779121e098c3d" providerId="LiveId" clId="{C01CEB81-8977-4615-AEFE-C1F7F5CD46F6}" dt="2021-07-02T16:50:19.694" v="1179" actId="255"/>
        <pc:sldMkLst>
          <pc:docMk/>
          <pc:sldMk cId="2991466971" sldId="259"/>
        </pc:sldMkLst>
        <pc:spChg chg="mod">
          <ac:chgData name="Shubham" userId="53c779121e098c3d" providerId="LiveId" clId="{C01CEB81-8977-4615-AEFE-C1F7F5CD46F6}" dt="2021-07-02T16:50:10.296" v="1177" actId="255"/>
          <ac:spMkLst>
            <pc:docMk/>
            <pc:sldMk cId="2991466971" sldId="259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50:19.694" v="1179" actId="255"/>
          <ac:spMkLst>
            <pc:docMk/>
            <pc:sldMk cId="2991466971" sldId="259"/>
            <ac:spMk id="16" creationId="{D79AB27D-E00D-490E-A0A8-4D8233E108EA}"/>
          </ac:spMkLst>
        </pc:spChg>
      </pc:sldChg>
      <pc:sldChg chg="modSp mod">
        <pc:chgData name="Shubham" userId="53c779121e098c3d" providerId="LiveId" clId="{C01CEB81-8977-4615-AEFE-C1F7F5CD46F6}" dt="2021-07-02T16:50:48.754" v="1184" actId="20577"/>
        <pc:sldMkLst>
          <pc:docMk/>
          <pc:sldMk cId="2225395835" sldId="260"/>
        </pc:sldMkLst>
        <pc:spChg chg="mod">
          <ac:chgData name="Shubham" userId="53c779121e098c3d" providerId="LiveId" clId="{C01CEB81-8977-4615-AEFE-C1F7F5CD46F6}" dt="2021-07-02T16:50:33.620" v="1181" actId="255"/>
          <ac:spMkLst>
            <pc:docMk/>
            <pc:sldMk cId="2225395835" sldId="260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50:48.754" v="1184" actId="20577"/>
          <ac:spMkLst>
            <pc:docMk/>
            <pc:sldMk cId="2225395835" sldId="260"/>
            <ac:spMk id="16" creationId="{D79AB27D-E00D-490E-A0A8-4D8233E108EA}"/>
          </ac:spMkLst>
        </pc:spChg>
      </pc:sldChg>
      <pc:sldChg chg="modSp mod">
        <pc:chgData name="Shubham" userId="53c779121e098c3d" providerId="LiveId" clId="{C01CEB81-8977-4615-AEFE-C1F7F5CD46F6}" dt="2021-07-02T16:49:53.781" v="1175" actId="255"/>
        <pc:sldMkLst>
          <pc:docMk/>
          <pc:sldMk cId="3663698704" sldId="261"/>
        </pc:sldMkLst>
        <pc:spChg chg="mod">
          <ac:chgData name="Shubham" userId="53c779121e098c3d" providerId="LiveId" clId="{C01CEB81-8977-4615-AEFE-C1F7F5CD46F6}" dt="2021-07-02T16:49:45.243" v="1173" actId="255"/>
          <ac:spMkLst>
            <pc:docMk/>
            <pc:sldMk cId="3663698704" sldId="261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49:53.781" v="1175" actId="255"/>
          <ac:spMkLst>
            <pc:docMk/>
            <pc:sldMk cId="3663698704" sldId="261"/>
            <ac:spMk id="16" creationId="{D79AB27D-E00D-490E-A0A8-4D8233E108EA}"/>
          </ac:spMkLst>
        </pc:spChg>
      </pc:sldChg>
      <pc:sldChg chg="modSp mod">
        <pc:chgData name="Shubham" userId="53c779121e098c3d" providerId="LiveId" clId="{C01CEB81-8977-4615-AEFE-C1F7F5CD46F6}" dt="2021-07-02T16:49:12.772" v="1171" actId="255"/>
        <pc:sldMkLst>
          <pc:docMk/>
          <pc:sldMk cId="50787760" sldId="262"/>
        </pc:sldMkLst>
        <pc:spChg chg="mod">
          <ac:chgData name="Shubham" userId="53c779121e098c3d" providerId="LiveId" clId="{C01CEB81-8977-4615-AEFE-C1F7F5CD46F6}" dt="2021-07-02T16:48:59.988" v="1169" actId="255"/>
          <ac:spMkLst>
            <pc:docMk/>
            <pc:sldMk cId="50787760" sldId="262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49:12.772" v="1171" actId="255"/>
          <ac:spMkLst>
            <pc:docMk/>
            <pc:sldMk cId="50787760" sldId="262"/>
            <ac:spMk id="16" creationId="{D79AB27D-E00D-490E-A0A8-4D8233E108EA}"/>
          </ac:spMkLst>
        </pc:spChg>
      </pc:sldChg>
      <pc:sldChg chg="new del">
        <pc:chgData name="Shubham" userId="53c779121e098c3d" providerId="LiveId" clId="{C01CEB81-8977-4615-AEFE-C1F7F5CD46F6}" dt="2021-07-02T16:47:47.948" v="1165" actId="47"/>
        <pc:sldMkLst>
          <pc:docMk/>
          <pc:sldMk cId="2895692980" sldId="263"/>
        </pc:sldMkLst>
      </pc:sldChg>
      <pc:sldChg chg="modSp add mod">
        <pc:chgData name="Shubham" userId="53c779121e098c3d" providerId="LiveId" clId="{C01CEB81-8977-4615-AEFE-C1F7F5CD46F6}" dt="2021-07-02T16:38:25.324" v="240" actId="20577"/>
        <pc:sldMkLst>
          <pc:docMk/>
          <pc:sldMk cId="189003439" sldId="264"/>
        </pc:sldMkLst>
        <pc:spChg chg="mod">
          <ac:chgData name="Shubham" userId="53c779121e098c3d" providerId="LiveId" clId="{C01CEB81-8977-4615-AEFE-C1F7F5CD46F6}" dt="2021-07-02T16:37:11.887" v="149" actId="2711"/>
          <ac:spMkLst>
            <pc:docMk/>
            <pc:sldMk cId="189003439" sldId="264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38:25.324" v="240" actId="20577"/>
          <ac:spMkLst>
            <pc:docMk/>
            <pc:sldMk cId="189003439" sldId="264"/>
            <ac:spMk id="16" creationId="{D79AB27D-E00D-490E-A0A8-4D8233E108EA}"/>
          </ac:spMkLst>
        </pc:spChg>
      </pc:sldChg>
      <pc:sldChg chg="modSp add mod">
        <pc:chgData name="Shubham" userId="53c779121e098c3d" providerId="LiveId" clId="{C01CEB81-8977-4615-AEFE-C1F7F5CD46F6}" dt="2021-07-02T16:48:39.138" v="1167" actId="255"/>
        <pc:sldMkLst>
          <pc:docMk/>
          <pc:sldMk cId="3025825733" sldId="265"/>
        </pc:sldMkLst>
        <pc:spChg chg="mod">
          <ac:chgData name="Shubham" userId="53c779121e098c3d" providerId="LiveId" clId="{C01CEB81-8977-4615-AEFE-C1F7F5CD46F6}" dt="2021-07-02T16:39:56.841" v="411" actId="20577"/>
          <ac:spMkLst>
            <pc:docMk/>
            <pc:sldMk cId="3025825733" sldId="265"/>
            <ac:spMk id="15" creationId="{5952E0DE-E7BF-4F4F-ACC1-1E59950168B3}"/>
          </ac:spMkLst>
        </pc:spChg>
        <pc:spChg chg="mod">
          <ac:chgData name="Shubham" userId="53c779121e098c3d" providerId="LiveId" clId="{C01CEB81-8977-4615-AEFE-C1F7F5CD46F6}" dt="2021-07-02T16:48:39.138" v="1167" actId="255"/>
          <ac:spMkLst>
            <pc:docMk/>
            <pc:sldMk cId="3025825733" sldId="265"/>
            <ac:spMk id="16" creationId="{D79AB27D-E00D-490E-A0A8-4D8233E108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8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9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59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385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8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70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33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195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8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2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349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97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79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1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66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19B610-F414-466A-9B33-4A41805241E6}" type="datetimeFigureOut">
              <a:rPr lang="en-IN" smtClean="0"/>
              <a:t>02-07-2021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7AA60-E8AF-473F-B958-52D2281F1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80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114939" y="1017037"/>
            <a:ext cx="3253682" cy="2141376"/>
          </a:xfrm>
          <a:prstGeom prst="wedgeEllipseCallou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Hello </a:t>
            </a:r>
            <a:r>
              <a:rPr lang="en-IN" sz="1400" dirty="0" err="1">
                <a:latin typeface="Arial Narrow" panose="020B0606020202030204" pitchFamily="34" charset="0"/>
              </a:rPr>
              <a:t>Patlu</a:t>
            </a:r>
            <a:r>
              <a:rPr lang="en-IN" sz="1400" dirty="0">
                <a:latin typeface="Arial Narrow" panose="020B0606020202030204" pitchFamily="34" charset="0"/>
              </a:rPr>
              <a:t>, Where are you?	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Yes Currently I am out of the office Motu</a:t>
            </a:r>
          </a:p>
        </p:txBody>
      </p:sp>
    </p:spTree>
    <p:extLst>
      <p:ext uri="{BB962C8B-B14F-4D97-AF65-F5344CB8AC3E}">
        <p14:creationId xmlns:p14="http://schemas.microsoft.com/office/powerpoint/2010/main" val="304927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The last job in the critical path in the night scheduled has failed and it is due to data issue. 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That is not an issue I will be logging into my shit in an hour</a:t>
            </a:r>
          </a:p>
        </p:txBody>
      </p:sp>
    </p:spTree>
    <p:extLst>
      <p:ext uri="{BB962C8B-B14F-4D97-AF65-F5344CB8AC3E}">
        <p14:creationId xmlns:p14="http://schemas.microsoft.com/office/powerpoint/2010/main" val="18900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The SME from client in my night shift asking for emergency data fix to update the field of the Master table to fix the issue	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Do we have an incident raise for the same</a:t>
            </a:r>
          </a:p>
        </p:txBody>
      </p:sp>
    </p:spTree>
    <p:extLst>
      <p:ext uri="{BB962C8B-B14F-4D97-AF65-F5344CB8AC3E}">
        <p14:creationId xmlns:p14="http://schemas.microsoft.com/office/powerpoint/2010/main" val="302582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SME wants it to be done ASAP as this will delay the online region to come up .</a:t>
            </a:r>
          </a:p>
          <a:p>
            <a:pPr algn="ctr"/>
            <a:r>
              <a:rPr lang="en-IN" sz="1400" dirty="0">
                <a:latin typeface="Arial Narrow" panose="020B0606020202030204" pitchFamily="34" charset="0"/>
              </a:rPr>
              <a:t>Please help!! I am new to production support</a:t>
            </a:r>
            <a:br>
              <a:rPr lang="en-IN" sz="1400" dirty="0">
                <a:latin typeface="Arial Narrow" panose="020B0606020202030204" pitchFamily="34" charset="0"/>
              </a:rPr>
            </a:br>
            <a:endParaRPr lang="en-IN" sz="1400" dirty="0">
              <a:latin typeface="Arial Narrow" panose="020B0606020202030204" pitchFamily="34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Get an email confirmation of the changes from the SME and purpose of the Data fix </a:t>
            </a:r>
            <a:r>
              <a:rPr lang="en-IN" sz="1400" dirty="0" err="1">
                <a:latin typeface="Arial Narrow" panose="020B0606020202030204" pitchFamily="34" charset="0"/>
              </a:rPr>
              <a:t>alsotake</a:t>
            </a:r>
            <a:r>
              <a:rPr lang="en-IN" sz="1400" dirty="0">
                <a:latin typeface="Arial Narrow" panose="020B0606020202030204" pitchFamily="34" charset="0"/>
              </a:rPr>
              <a:t> a backup of the rows </a:t>
            </a:r>
            <a:r>
              <a:rPr lang="en-IN" sz="1400" dirty="0" err="1">
                <a:latin typeface="Arial Narrow" panose="020B0606020202030204" pitchFamily="34" charset="0"/>
              </a:rPr>
              <a:t>tobe</a:t>
            </a:r>
            <a:r>
              <a:rPr lang="en-IN" sz="1400" dirty="0">
                <a:latin typeface="Arial Narrow" panose="020B0606020202030204" pitchFamily="34" charset="0"/>
              </a:rPr>
              <a:t> updated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507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OK! Got it	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Test the Data fix in the lower environment and got it peer review as well . Then get the SMW reviewed as well SME </a:t>
            </a:r>
            <a:r>
              <a:rPr lang="en-IN" sz="1400" dirty="0" err="1">
                <a:latin typeface="Arial Narrow" panose="020B0606020202030204" pitchFamily="34" charset="0"/>
              </a:rPr>
              <a:t>reviwed</a:t>
            </a:r>
            <a:r>
              <a:rPr lang="en-IN" sz="1400" dirty="0">
                <a:latin typeface="Arial Narrow" panose="020B0606020202030204" pitchFamily="34" charset="0"/>
              </a:rPr>
              <a:t> done along with testing </a:t>
            </a:r>
            <a:r>
              <a:rPr lang="en-IN" sz="1400" dirty="0" err="1">
                <a:latin typeface="Arial Narrow" panose="020B0606020202030204" pitchFamily="34" charset="0"/>
              </a:rPr>
              <a:t>Scrennsgots</a:t>
            </a:r>
            <a:r>
              <a:rPr lang="en-IN" sz="1400" dirty="0">
                <a:latin typeface="Arial Narrow" panose="020B0606020202030204" pitchFamily="34" charset="0"/>
              </a:rPr>
              <a:t> for the evidence</a:t>
            </a:r>
          </a:p>
        </p:txBody>
      </p:sp>
    </p:spTree>
    <p:extLst>
      <p:ext uri="{BB962C8B-B14F-4D97-AF65-F5344CB8AC3E}">
        <p14:creationId xmlns:p14="http://schemas.microsoft.com/office/powerpoint/2010/main" val="36636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And then 	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Please assign the data fix job to be run in production to Operational Team</a:t>
            </a:r>
          </a:p>
        </p:txBody>
      </p:sp>
    </p:spTree>
    <p:extLst>
      <p:ext uri="{BB962C8B-B14F-4D97-AF65-F5344CB8AC3E}">
        <p14:creationId xmlns:p14="http://schemas.microsoft.com/office/powerpoint/2010/main" val="299146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Yes Sure	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Arial Narrow" panose="020B0606020202030204" pitchFamily="34" charset="0"/>
              </a:rPr>
              <a:t>Once the data fix is running check the operational Team instructions of the job and rerun the job accordingly</a:t>
            </a:r>
          </a:p>
        </p:txBody>
      </p:sp>
    </p:spTree>
    <p:extLst>
      <p:ext uri="{BB962C8B-B14F-4D97-AF65-F5344CB8AC3E}">
        <p14:creationId xmlns:p14="http://schemas.microsoft.com/office/powerpoint/2010/main" val="222539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E078E8B-070C-45F9-BFB9-97994FFE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693" y="2612571"/>
            <a:ext cx="469314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28508-16E5-4250-A5EB-71341F714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07" y="2612571"/>
            <a:ext cx="5149667" cy="322839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5952E0DE-E7BF-4F4F-ACC1-1E59950168B3}"/>
              </a:ext>
            </a:extLst>
          </p:cNvPr>
          <p:cNvSpPr/>
          <p:nvPr/>
        </p:nvSpPr>
        <p:spPr>
          <a:xfrm>
            <a:off x="2304661" y="923730"/>
            <a:ext cx="2789853" cy="2141376"/>
          </a:xfrm>
          <a:prstGeom prst="wedgeEllipse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D79AB27D-E00D-490E-A0A8-4D8233E108EA}"/>
              </a:ext>
            </a:extLst>
          </p:cNvPr>
          <p:cNvSpPr/>
          <p:nvPr/>
        </p:nvSpPr>
        <p:spPr>
          <a:xfrm>
            <a:off x="7613780" y="737119"/>
            <a:ext cx="2463281" cy="1954763"/>
          </a:xfrm>
          <a:prstGeom prst="wedgeRoundRect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634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220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2</cp:revision>
  <dcterms:created xsi:type="dcterms:W3CDTF">2021-07-02T16:10:08Z</dcterms:created>
  <dcterms:modified xsi:type="dcterms:W3CDTF">2021-07-02T16:53:59Z</dcterms:modified>
</cp:coreProperties>
</file>