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1" r:id="rId3"/>
    <p:sldId id="267" r:id="rId4"/>
    <p:sldId id="260" r:id="rId5"/>
    <p:sldId id="258" r:id="rId6"/>
    <p:sldId id="263" r:id="rId7"/>
    <p:sldId id="266" r:id="rId8"/>
    <p:sldId id="268" r:id="rId9"/>
    <p:sldId id="269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88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73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8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4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A889-7F6A-46B9-94FB-361226F0AD2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A6B11-5DD6-457D-8F6C-10B4CAD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E29F-9DB0-46CB-B144-ECC89D63D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Happy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0D7A4-9FA0-484D-9F27-40760C45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17298"/>
            <a:ext cx="12192000" cy="2840702"/>
          </a:xfrm>
        </p:spPr>
        <p:txBody>
          <a:bodyPr>
            <a:normAutofit/>
          </a:bodyPr>
          <a:lstStyle/>
          <a:p>
            <a:pPr algn="l"/>
            <a:r>
              <a:rPr lang="en-US" sz="4800" b="1" spc="600" dirty="0">
                <a:solidFill>
                  <a:schemeClr val="accent6">
                    <a:lumMod val="75000"/>
                  </a:schemeClr>
                </a:solidFill>
              </a:rPr>
              <a:t>Present By </a:t>
            </a:r>
          </a:p>
          <a:p>
            <a:endParaRPr lang="en-US" dirty="0"/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Shubham R Balar (B.tech 3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sem)</a:t>
            </a:r>
          </a:p>
          <a:p>
            <a:pPr algn="l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Enrollment no: 19SE02CE003</a:t>
            </a:r>
          </a:p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P. P. Savani University</a:t>
            </a:r>
          </a:p>
        </p:txBody>
      </p:sp>
    </p:spTree>
    <p:extLst>
      <p:ext uri="{BB962C8B-B14F-4D97-AF65-F5344CB8AC3E}">
        <p14:creationId xmlns:p14="http://schemas.microsoft.com/office/powerpoint/2010/main" val="15833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E874-EC08-42DF-986D-C131146E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76EB-96C7-4E79-871C-53F41CC5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user friendly application and promotes user to purchase and shop faster.</a:t>
            </a:r>
          </a:p>
          <a:p>
            <a:r>
              <a:rPr lang="en-US" dirty="0"/>
              <a:t>With new technology come better way of doing things.</a:t>
            </a:r>
          </a:p>
          <a:p>
            <a:r>
              <a:rPr lang="en-US" dirty="0"/>
              <a:t>Being able to buy anytime anywhere.</a:t>
            </a:r>
          </a:p>
          <a:p>
            <a:r>
              <a:rPr lang="en-US" dirty="0"/>
              <a:t>Allows to place order before purchasing.</a:t>
            </a:r>
          </a:p>
        </p:txBody>
      </p:sp>
    </p:spTree>
    <p:extLst>
      <p:ext uri="{BB962C8B-B14F-4D97-AF65-F5344CB8AC3E}">
        <p14:creationId xmlns:p14="http://schemas.microsoft.com/office/powerpoint/2010/main" val="20269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691438-073E-4D6B-85B8-E059A1F8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0356" cy="620294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30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18E-5935-4005-B235-1022C833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02"/>
            <a:ext cx="10515600" cy="738846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11AC-B050-4A41-B18C-D41FA9AA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77"/>
            <a:ext cx="10515600" cy="5252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400" dirty="0"/>
              <a:t>Introduction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Online shopping vs traditional shopping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Advantages of online shopping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Limitation of online shopping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Modes of payment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Online safety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Login instruction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Shopping website design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Website cart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8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A669-D08F-433D-B2CB-700C73C3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1411-A724-468C-8D0F-D5087221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263"/>
            <a:ext cx="10515600" cy="4682700"/>
          </a:xfrm>
        </p:spPr>
        <p:txBody>
          <a:bodyPr>
            <a:normAutofit/>
          </a:bodyPr>
          <a:lstStyle/>
          <a:p>
            <a:r>
              <a:rPr lang="en-US" dirty="0"/>
              <a:t>Shopping is one of the essential part of our daily life. We are using different type of shop by different kind of thing everyday.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Today our life is divided into two parts.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-Physical life: </a:t>
            </a:r>
            <a:r>
              <a:rPr lang="en-US" dirty="0"/>
              <a:t>we met everyone physically.</a:t>
            </a:r>
          </a:p>
          <a:p>
            <a:pPr marL="0" indent="0">
              <a:buNone/>
            </a:pPr>
            <a:r>
              <a:rPr lang="en-US" b="1" dirty="0"/>
              <a:t>	-Virtual life: </a:t>
            </a:r>
            <a:r>
              <a:rPr lang="en-US" dirty="0"/>
              <a:t>we met people on a </a:t>
            </a:r>
          </a:p>
          <a:p>
            <a:pPr marL="0" indent="0">
              <a:buNone/>
            </a:pPr>
            <a:r>
              <a:rPr lang="en-US" dirty="0"/>
              <a:t>				virtual world called </a:t>
            </a:r>
          </a:p>
          <a:p>
            <a:pPr marL="0" indent="0">
              <a:buNone/>
            </a:pPr>
            <a:r>
              <a:rPr lang="en-US" dirty="0"/>
              <a:t>					‘Internet’.</a:t>
            </a:r>
          </a:p>
        </p:txBody>
      </p:sp>
    </p:spTree>
    <p:extLst>
      <p:ext uri="{BB962C8B-B14F-4D97-AF65-F5344CB8AC3E}">
        <p14:creationId xmlns:p14="http://schemas.microsoft.com/office/powerpoint/2010/main" val="16768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CA79-B4FD-4D31-A811-4E07EE05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23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shopping vs Traditional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6038-62BD-46B5-B505-152E9466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4749607"/>
          </a:xfrm>
        </p:spPr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Online shopping</a:t>
            </a:r>
          </a:p>
          <a:p>
            <a:pPr marL="914400" lvl="2" indent="0">
              <a:buNone/>
            </a:pPr>
            <a:r>
              <a:rPr lang="en-US" dirty="0"/>
              <a:t>Easy to find best online stores.</a:t>
            </a:r>
          </a:p>
          <a:p>
            <a:pPr marL="914400" lvl="2" indent="0">
              <a:buNone/>
            </a:pPr>
            <a:r>
              <a:rPr lang="en-US" dirty="0"/>
              <a:t>Searching online styles.</a:t>
            </a:r>
          </a:p>
          <a:p>
            <a:pPr marL="914400" lvl="2" indent="0">
              <a:buNone/>
            </a:pPr>
            <a:r>
              <a:rPr lang="en-US" dirty="0"/>
              <a:t>Best coupon to shop.</a:t>
            </a:r>
          </a:p>
          <a:p>
            <a:pPr marL="914400" lvl="2" indent="0">
              <a:buNone/>
            </a:pPr>
            <a:r>
              <a:rPr lang="en-US" dirty="0"/>
              <a:t>Good discounts.</a:t>
            </a:r>
          </a:p>
          <a:p>
            <a:pPr marL="914400" lvl="2" indent="0">
              <a:buNone/>
            </a:pPr>
            <a:r>
              <a:rPr lang="en-US" dirty="0"/>
              <a:t>Comparisons of prices.</a:t>
            </a:r>
          </a:p>
          <a:p>
            <a:pPr marL="914400" lvl="2" indent="0">
              <a:buNone/>
            </a:pPr>
            <a:r>
              <a:rPr lang="en-US" dirty="0"/>
              <a:t>Available 24*7.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Traditional shopping</a:t>
            </a:r>
          </a:p>
          <a:p>
            <a:pPr marL="914400" lvl="2" indent="0">
              <a:buNone/>
            </a:pPr>
            <a:r>
              <a:rPr lang="en-US" dirty="0"/>
              <a:t>Time to find best store.</a:t>
            </a:r>
          </a:p>
          <a:p>
            <a:pPr marL="914400" lvl="2" indent="0">
              <a:buNone/>
            </a:pPr>
            <a:r>
              <a:rPr lang="en-US" dirty="0"/>
              <a:t>No discount.</a:t>
            </a:r>
          </a:p>
          <a:p>
            <a:pPr marL="914400" lvl="2" indent="0">
              <a:buNone/>
            </a:pPr>
            <a:r>
              <a:rPr lang="en-US" dirty="0"/>
              <a:t>No home delivery.</a:t>
            </a:r>
          </a:p>
          <a:p>
            <a:pPr marL="914400" lvl="2" indent="0">
              <a:buNone/>
            </a:pPr>
            <a:r>
              <a:rPr lang="en-US" dirty="0"/>
              <a:t>Not available 24*7.</a:t>
            </a:r>
          </a:p>
        </p:txBody>
      </p:sp>
    </p:spTree>
    <p:extLst>
      <p:ext uri="{BB962C8B-B14F-4D97-AF65-F5344CB8AC3E}">
        <p14:creationId xmlns:p14="http://schemas.microsoft.com/office/powerpoint/2010/main" val="40850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7B64-B92D-44A5-92C1-49A8078A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862"/>
            <a:ext cx="10515600" cy="6032811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  <a:p>
            <a:pPr marL="914400" lvl="2" indent="0">
              <a:buNone/>
            </a:pPr>
            <a:r>
              <a:rPr lang="en-US" dirty="0"/>
              <a:t>Save time.</a:t>
            </a:r>
          </a:p>
          <a:p>
            <a:pPr marL="914400" lvl="2" indent="0">
              <a:buNone/>
            </a:pPr>
            <a:r>
              <a:rPr lang="en-US" dirty="0"/>
              <a:t>Save fuel.</a:t>
            </a:r>
          </a:p>
          <a:p>
            <a:pPr marL="914400" lvl="2" indent="0">
              <a:buNone/>
            </a:pPr>
            <a:r>
              <a:rPr lang="en-US" dirty="0"/>
              <a:t>Save energy.</a:t>
            </a:r>
          </a:p>
          <a:p>
            <a:pPr marL="914400" lvl="2" indent="0">
              <a:buNone/>
            </a:pPr>
            <a:r>
              <a:rPr lang="en-US" dirty="0"/>
              <a:t>Comparison of price.</a:t>
            </a:r>
          </a:p>
          <a:p>
            <a:pPr marL="914400" lvl="2" indent="0">
              <a:buNone/>
            </a:pPr>
            <a:r>
              <a:rPr lang="en-US" dirty="0"/>
              <a:t>24*7 availability.</a:t>
            </a:r>
          </a:p>
          <a:p>
            <a:pPr marL="914400" lvl="2" indent="0">
              <a:buNone/>
            </a:pPr>
            <a:r>
              <a:rPr lang="en-US" dirty="0"/>
              <a:t>No need of waiting in lines.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</a:t>
            </a:r>
          </a:p>
          <a:p>
            <a:pPr marL="914400" lvl="2" indent="0">
              <a:buNone/>
            </a:pPr>
            <a:r>
              <a:rPr lang="en-US" dirty="0"/>
              <a:t>Risky credit card purchase.</a:t>
            </a:r>
          </a:p>
          <a:p>
            <a:pPr marL="914400" lvl="2" indent="0">
              <a:buNone/>
            </a:pPr>
            <a:r>
              <a:rPr lang="en-US" dirty="0"/>
              <a:t>A never ending wait for the product to arrive.</a:t>
            </a:r>
          </a:p>
          <a:p>
            <a:pPr marL="914400" lvl="2" indent="0">
              <a:buNone/>
            </a:pPr>
            <a:r>
              <a:rPr lang="en-US" dirty="0"/>
              <a:t>Deceptive pictures.</a:t>
            </a:r>
          </a:p>
          <a:p>
            <a:pPr marL="914400" lvl="2" indent="0">
              <a:buNone/>
            </a:pPr>
            <a:r>
              <a:rPr lang="en-US" dirty="0"/>
              <a:t>Lack of the options.</a:t>
            </a:r>
          </a:p>
          <a:p>
            <a:pPr marL="914400" lvl="2" indent="0">
              <a:buNone/>
            </a:pPr>
            <a:r>
              <a:rPr lang="en-US" dirty="0"/>
              <a:t>Makes you lazy.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96AD-7C75-4AA5-B934-5F780695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535258"/>
            <a:ext cx="10640122" cy="5564459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Modes of payment</a:t>
            </a:r>
          </a:p>
          <a:p>
            <a:pPr marL="914400" lvl="2" indent="0">
              <a:buNone/>
            </a:pPr>
            <a:r>
              <a:rPr lang="en-US" dirty="0"/>
              <a:t>Cash on delivery.</a:t>
            </a:r>
          </a:p>
          <a:p>
            <a:pPr marL="914400" lvl="2" indent="0">
              <a:buNone/>
            </a:pPr>
            <a:r>
              <a:rPr lang="en-US" dirty="0"/>
              <a:t>Debit card.</a:t>
            </a:r>
          </a:p>
          <a:p>
            <a:pPr marL="914400" lvl="2" indent="0">
              <a:buNone/>
            </a:pPr>
            <a:r>
              <a:rPr lang="en-US" dirty="0"/>
              <a:t>Credit card.</a:t>
            </a:r>
          </a:p>
          <a:p>
            <a:pPr marL="914400" lvl="2" indent="0">
              <a:buNone/>
            </a:pPr>
            <a:r>
              <a:rPr lang="en-US" dirty="0"/>
              <a:t>Postal money order.</a:t>
            </a:r>
          </a:p>
          <a:p>
            <a:pPr marL="914400" lvl="2" indent="0">
              <a:buNone/>
            </a:pPr>
            <a:r>
              <a:rPr lang="en-US" dirty="0"/>
              <a:t>Billing on mobile phone.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Safety</a:t>
            </a:r>
          </a:p>
          <a:p>
            <a:pPr marL="914400" lvl="2" indent="0">
              <a:buNone/>
            </a:pPr>
            <a:r>
              <a:rPr lang="en-US" dirty="0"/>
              <a:t>Check out sellers</a:t>
            </a:r>
          </a:p>
          <a:p>
            <a:pPr marL="914400" lvl="2" indent="0">
              <a:buNone/>
            </a:pPr>
            <a:r>
              <a:rPr lang="en-US" dirty="0"/>
              <a:t>Make sore the site is legitimate.</a:t>
            </a:r>
          </a:p>
          <a:p>
            <a:pPr marL="914400" lvl="2" indent="0">
              <a:buNone/>
            </a:pPr>
            <a:r>
              <a:rPr lang="en-US" dirty="0"/>
              <a:t>Protect your information.</a:t>
            </a:r>
          </a:p>
          <a:p>
            <a:pPr marL="914400" lvl="2" indent="0">
              <a:buNone/>
            </a:pPr>
            <a:r>
              <a:rPr lang="en-US" dirty="0"/>
              <a:t>Keep a paper trail.</a:t>
            </a:r>
          </a:p>
          <a:p>
            <a:pPr marL="914400" lvl="2" indent="0">
              <a:buNone/>
            </a:pPr>
            <a:r>
              <a:rPr lang="en-US" dirty="0"/>
              <a:t>Use safe payment option.</a:t>
            </a:r>
          </a:p>
          <a:p>
            <a:pPr marL="914400" lvl="2" indent="0">
              <a:buNone/>
            </a:pPr>
            <a:r>
              <a:rPr lang="en-US" dirty="0"/>
              <a:t>Turn your computer off when you are finished shopping.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5034E4-29CB-4A38-BD53-448394671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8"/>
          <a:stretch/>
        </p:blipFill>
        <p:spPr>
          <a:xfrm>
            <a:off x="68766" y="451529"/>
            <a:ext cx="12054468" cy="5954942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683CC79-6F32-44AE-A803-45F335B5BCED}"/>
              </a:ext>
            </a:extLst>
          </p:cNvPr>
          <p:cNvSpPr/>
          <p:nvPr/>
        </p:nvSpPr>
        <p:spPr>
          <a:xfrm>
            <a:off x="1923585" y="3306336"/>
            <a:ext cx="2196790" cy="680225"/>
          </a:xfrm>
          <a:prstGeom prst="wedgeRoundRectCallout">
            <a:avLst>
              <a:gd name="adj1" fmla="val 113684"/>
              <a:gd name="adj2" fmla="val 119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EF7DED9-C14B-473E-BEB5-BDFCA10517B1}"/>
              </a:ext>
            </a:extLst>
          </p:cNvPr>
          <p:cNvSpPr/>
          <p:nvPr/>
        </p:nvSpPr>
        <p:spPr>
          <a:xfrm>
            <a:off x="7922941" y="5246360"/>
            <a:ext cx="2135459" cy="785873"/>
          </a:xfrm>
          <a:prstGeom prst="wedgeRoundRectCallout">
            <a:avLst>
              <a:gd name="adj1" fmla="val -137804"/>
              <a:gd name="adj2" fmla="val -12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 register here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75C9BD-ADFF-45C2-865B-7FC5D5ABD399}"/>
              </a:ext>
            </a:extLst>
          </p:cNvPr>
          <p:cNvSpPr/>
          <p:nvPr/>
        </p:nvSpPr>
        <p:spPr>
          <a:xfrm>
            <a:off x="8040029" y="2252545"/>
            <a:ext cx="2018371" cy="785873"/>
          </a:xfrm>
          <a:prstGeom prst="wedgeRoundRectCallout">
            <a:avLst>
              <a:gd name="adj1" fmla="val -140723"/>
              <a:gd name="adj2" fmla="val 144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Name</a:t>
            </a:r>
          </a:p>
        </p:txBody>
      </p:sp>
    </p:spTree>
    <p:extLst>
      <p:ext uri="{BB962C8B-B14F-4D97-AF65-F5344CB8AC3E}">
        <p14:creationId xmlns:p14="http://schemas.microsoft.com/office/powerpoint/2010/main" val="16805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95362-7449-4E2D-8207-DD5179738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" y="579864"/>
            <a:ext cx="12069337" cy="627813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88F9B37-FBE0-4803-A792-92EA53A079E6}"/>
              </a:ext>
            </a:extLst>
          </p:cNvPr>
          <p:cNvSpPr/>
          <p:nvPr/>
        </p:nvSpPr>
        <p:spPr>
          <a:xfrm>
            <a:off x="4869365" y="2062975"/>
            <a:ext cx="2453267" cy="735981"/>
          </a:xfrm>
          <a:prstGeom prst="wedgeRoundRectCallout">
            <a:avLst>
              <a:gd name="adj1" fmla="val 60076"/>
              <a:gd name="adj2" fmla="val -12689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line &amp; search bar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CD842E6-EF3D-40BC-8C61-31B9EB0220EE}"/>
              </a:ext>
            </a:extLst>
          </p:cNvPr>
          <p:cNvSpPr/>
          <p:nvPr/>
        </p:nvSpPr>
        <p:spPr>
          <a:xfrm>
            <a:off x="8770434" y="880947"/>
            <a:ext cx="2074127" cy="791736"/>
          </a:xfrm>
          <a:prstGeom prst="wedgeRoundRectCallout">
            <a:avLst>
              <a:gd name="adj1" fmla="val 15726"/>
              <a:gd name="adj2" fmla="val 11742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8E3AF6-E7CB-4829-A728-E0D39FED7AEF}"/>
              </a:ext>
            </a:extLst>
          </p:cNvPr>
          <p:cNvSpPr/>
          <p:nvPr/>
        </p:nvSpPr>
        <p:spPr>
          <a:xfrm>
            <a:off x="1800924" y="2141035"/>
            <a:ext cx="2297152" cy="735981"/>
          </a:xfrm>
          <a:prstGeom prst="wedgeRoundRectCallout">
            <a:avLst>
              <a:gd name="adj1" fmla="val 526"/>
              <a:gd name="adj2" fmla="val -12840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 </a:t>
            </a:r>
            <a:r>
              <a:rPr lang="en-US" b="1" spc="50" dirty="0">
                <a:ln w="0"/>
                <a:solidFill>
                  <a:schemeClr val="bg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logo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9C98B3C-1133-45A8-BC62-6EA0FE9A52D2}"/>
              </a:ext>
            </a:extLst>
          </p:cNvPr>
          <p:cNvSpPr/>
          <p:nvPr/>
        </p:nvSpPr>
        <p:spPr>
          <a:xfrm>
            <a:off x="750848" y="4541335"/>
            <a:ext cx="1996069" cy="1193182"/>
          </a:xfrm>
          <a:prstGeom prst="wedgeRoundRectCallout">
            <a:avLst>
              <a:gd name="adj1" fmla="val 41329"/>
              <a:gd name="adj2" fmla="val -9438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category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463030F-813B-4F77-BBFE-268D052E73B3}"/>
              </a:ext>
            </a:extLst>
          </p:cNvPr>
          <p:cNvSpPr/>
          <p:nvPr/>
        </p:nvSpPr>
        <p:spPr>
          <a:xfrm>
            <a:off x="5401837" y="3718932"/>
            <a:ext cx="2023945" cy="822403"/>
          </a:xfrm>
          <a:prstGeom prst="wedgeRoundRectCallout">
            <a:avLst>
              <a:gd name="adj1" fmla="val -26288"/>
              <a:gd name="adj2" fmla="val 10277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Products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19A3E3A-1064-40CC-B205-36AEE1222F0D}"/>
              </a:ext>
            </a:extLst>
          </p:cNvPr>
          <p:cNvSpPr/>
          <p:nvPr/>
        </p:nvSpPr>
        <p:spPr>
          <a:xfrm>
            <a:off x="7649737" y="4742058"/>
            <a:ext cx="1795346" cy="585439"/>
          </a:xfrm>
          <a:prstGeom prst="wedgeRoundRectCallout">
            <a:avLst>
              <a:gd name="adj1" fmla="val 84757"/>
              <a:gd name="adj2" fmla="val -3654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CAE905-5F09-4608-8B5A-EBDE9882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0526"/>
            <a:ext cx="10515600" cy="489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Design: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58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729499-371B-4C68-88D7-76B20C17A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8" y="1204332"/>
            <a:ext cx="10810943" cy="565366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5230021-817E-4ECA-B031-106A073E66B3}"/>
              </a:ext>
            </a:extLst>
          </p:cNvPr>
          <p:cNvSpPr/>
          <p:nvPr/>
        </p:nvSpPr>
        <p:spPr>
          <a:xfrm>
            <a:off x="567865" y="3155795"/>
            <a:ext cx="1249784" cy="546410"/>
          </a:xfrm>
          <a:prstGeom prst="wedgeRoundRectCallout">
            <a:avLst>
              <a:gd name="adj1" fmla="val 88914"/>
              <a:gd name="adj2" fmla="val -4847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3C6CF8C-4977-4297-B649-B7BDE0A93636}"/>
              </a:ext>
            </a:extLst>
          </p:cNvPr>
          <p:cNvSpPr/>
          <p:nvPr/>
        </p:nvSpPr>
        <p:spPr>
          <a:xfrm>
            <a:off x="3133493" y="4828478"/>
            <a:ext cx="2062975" cy="657922"/>
          </a:xfrm>
          <a:prstGeom prst="wedgeRoundRectCallout">
            <a:avLst>
              <a:gd name="adj1" fmla="val -33806"/>
              <a:gd name="adj2" fmla="val -1222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4"/>
                </a:solidFill>
              </a:rPr>
              <a:t>Detail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EA61EB2-E591-4B3E-96AC-32271DBD5918}"/>
              </a:ext>
            </a:extLst>
          </p:cNvPr>
          <p:cNvSpPr/>
          <p:nvPr/>
        </p:nvSpPr>
        <p:spPr>
          <a:xfrm>
            <a:off x="5196468" y="2230244"/>
            <a:ext cx="769434" cy="390293"/>
          </a:xfrm>
          <a:prstGeom prst="wedgeRoundRectCallout">
            <a:avLst>
              <a:gd name="adj1" fmla="val -23731"/>
              <a:gd name="adj2" fmla="val 20821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qty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9C2C055-4AE8-43A7-B90C-FCE9C7B16053}"/>
              </a:ext>
            </a:extLst>
          </p:cNvPr>
          <p:cNvSpPr/>
          <p:nvPr/>
        </p:nvSpPr>
        <p:spPr>
          <a:xfrm>
            <a:off x="5709424" y="4181707"/>
            <a:ext cx="769434" cy="390293"/>
          </a:xfrm>
          <a:prstGeom prst="wedgeRoundRectCallout">
            <a:avLst>
              <a:gd name="adj1" fmla="val 83515"/>
              <a:gd name="adj2" fmla="val -14643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28EFDF7-C42C-4020-9FEC-449CC7BCDE9E}"/>
              </a:ext>
            </a:extLst>
          </p:cNvPr>
          <p:cNvSpPr/>
          <p:nvPr/>
        </p:nvSpPr>
        <p:spPr>
          <a:xfrm>
            <a:off x="9638371" y="1561171"/>
            <a:ext cx="2319453" cy="1059366"/>
          </a:xfrm>
          <a:prstGeom prst="wedgeRoundRectCallout">
            <a:avLst>
              <a:gd name="adj1" fmla="val 801"/>
              <a:gd name="adj2" fmla="val 1561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this box and</a:t>
            </a:r>
          </a:p>
          <a:p>
            <a:pPr algn="ctr"/>
            <a:r>
              <a:rPr lang="en-US" dirty="0"/>
              <a:t>More product add to </a:t>
            </a:r>
          </a:p>
          <a:p>
            <a:pPr algn="ctr"/>
            <a:r>
              <a:rPr lang="en-US" dirty="0"/>
              <a:t>cart table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B18D0DF-1143-4B89-B4F2-B8816067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41" y="128239"/>
            <a:ext cx="10515600" cy="1059366"/>
          </a:xfrm>
        </p:spPr>
        <p:txBody>
          <a:bodyPr/>
          <a:lstStyle/>
          <a:p>
            <a:pPr algn="ctr"/>
            <a:r>
              <a:rPr lang="en-US" b="1" dirty="0"/>
              <a:t>This is cart Table:</a:t>
            </a:r>
          </a:p>
        </p:txBody>
      </p:sp>
    </p:spTree>
    <p:extLst>
      <p:ext uri="{BB962C8B-B14F-4D97-AF65-F5344CB8AC3E}">
        <p14:creationId xmlns:p14="http://schemas.microsoft.com/office/powerpoint/2010/main" val="16617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453</TotalTime>
  <Words>378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Courier New</vt:lpstr>
      <vt:lpstr>Trebuchet MS</vt:lpstr>
      <vt:lpstr>Wingdings 3</vt:lpstr>
      <vt:lpstr>Facet</vt:lpstr>
      <vt:lpstr>Happy Shop</vt:lpstr>
      <vt:lpstr>OverView</vt:lpstr>
      <vt:lpstr>introduction</vt:lpstr>
      <vt:lpstr>Online shopping vs Traditional shopping</vt:lpstr>
      <vt:lpstr>PowerPoint Presentation</vt:lpstr>
      <vt:lpstr>PowerPoint Presentation</vt:lpstr>
      <vt:lpstr>PowerPoint Presentation</vt:lpstr>
      <vt:lpstr>Design: </vt:lpstr>
      <vt:lpstr>This is cart Table: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Shop</dc:title>
  <dc:creator>ADMIN</dc:creator>
  <cp:lastModifiedBy>ADMIN</cp:lastModifiedBy>
  <cp:revision>28</cp:revision>
  <dcterms:created xsi:type="dcterms:W3CDTF">2020-09-29T19:23:01Z</dcterms:created>
  <dcterms:modified xsi:type="dcterms:W3CDTF">2020-10-02T20:47:18Z</dcterms:modified>
</cp:coreProperties>
</file>