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0515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2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736" y="-15806"/>
            <a:ext cx="10545275" cy="1283321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185" y="4488464"/>
            <a:ext cx="6700727" cy="3073097"/>
          </a:xfrm>
        </p:spPr>
        <p:txBody>
          <a:bodyPr anchor="b">
            <a:noAutofit/>
          </a:bodyPr>
          <a:lstStyle>
            <a:lvl1pPr algn="r">
              <a:defRPr sz="621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185" y="7561558"/>
            <a:ext cx="6700727" cy="204754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3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4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137920"/>
            <a:ext cx="7299871" cy="6353387"/>
          </a:xfrm>
        </p:spPr>
        <p:txBody>
          <a:bodyPr anchor="ctr">
            <a:normAutofit/>
          </a:bodyPr>
          <a:lstStyle>
            <a:lvl1pPr algn="l">
              <a:defRPr sz="50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40" y="8344747"/>
            <a:ext cx="7299871" cy="29324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578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18" y="1137920"/>
            <a:ext cx="6983009" cy="5642187"/>
          </a:xfrm>
        </p:spPr>
        <p:txBody>
          <a:bodyPr anchor="ctr">
            <a:normAutofit/>
          </a:bodyPr>
          <a:lstStyle>
            <a:lvl1pPr algn="l">
              <a:defRPr sz="50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66235" y="6780107"/>
            <a:ext cx="6232775" cy="711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5780" indent="0">
              <a:buFontTx/>
              <a:buNone/>
              <a:defRPr/>
            </a:lvl2pPr>
            <a:lvl3pPr marL="1051560" indent="0">
              <a:buFontTx/>
              <a:buNone/>
              <a:defRPr/>
            </a:lvl3pPr>
            <a:lvl4pPr marL="1577340" indent="0">
              <a:buFontTx/>
              <a:buNone/>
              <a:defRPr/>
            </a:lvl4pPr>
            <a:lvl5pPr marL="21031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38" y="8344747"/>
            <a:ext cx="7299872" cy="29324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578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5118" y="1475372"/>
            <a:ext cx="525917" cy="1091582"/>
          </a:xfrm>
          <a:prstGeom prst="rect">
            <a:avLst/>
          </a:prstGeom>
        </p:spPr>
        <p:txBody>
          <a:bodyPr vert="horz" lIns="105156" tIns="52578" rIns="105156" bIns="52578" rtlCol="0" anchor="ctr">
            <a:noAutofit/>
          </a:bodyPr>
          <a:lstStyle/>
          <a:p>
            <a:pPr lvl="0"/>
            <a:r>
              <a:rPr lang="en-US" sz="9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59854" y="5388238"/>
            <a:ext cx="525917" cy="1091582"/>
          </a:xfrm>
          <a:prstGeom prst="rect">
            <a:avLst/>
          </a:prstGeom>
        </p:spPr>
        <p:txBody>
          <a:bodyPr vert="horz" lIns="105156" tIns="52578" rIns="105156" bIns="52578" rtlCol="0" anchor="ctr">
            <a:noAutofit/>
          </a:bodyPr>
          <a:lstStyle/>
          <a:p>
            <a:pPr lvl="0"/>
            <a:r>
              <a:rPr lang="en-US" sz="9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11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38" y="3606377"/>
            <a:ext cx="7299872" cy="4844859"/>
          </a:xfrm>
        </p:spPr>
        <p:txBody>
          <a:bodyPr anchor="b">
            <a:normAutofit/>
          </a:bodyPr>
          <a:lstStyle>
            <a:lvl1pPr algn="l">
              <a:defRPr sz="50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38" y="8451236"/>
            <a:ext cx="7299872" cy="2825973"/>
          </a:xfrm>
        </p:spPr>
        <p:txBody>
          <a:bodyPr anchor="t">
            <a:normAutofit/>
          </a:bodyPr>
          <a:lstStyle>
            <a:lvl1pPr marL="0" indent="0" algn="l">
              <a:buNone/>
              <a:defRPr sz="20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578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7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18" y="1137920"/>
            <a:ext cx="6983009" cy="5642187"/>
          </a:xfrm>
        </p:spPr>
        <p:txBody>
          <a:bodyPr anchor="ctr">
            <a:normAutofit/>
          </a:bodyPr>
          <a:lstStyle>
            <a:lvl1pPr algn="l">
              <a:defRPr sz="50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1037" y="7491306"/>
            <a:ext cx="7299873" cy="9599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7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5780" indent="0">
              <a:buFontTx/>
              <a:buNone/>
              <a:defRPr/>
            </a:lvl2pPr>
            <a:lvl3pPr marL="1051560" indent="0">
              <a:buFontTx/>
              <a:buNone/>
              <a:defRPr/>
            </a:lvl3pPr>
            <a:lvl4pPr marL="1577340" indent="0">
              <a:buFontTx/>
              <a:buNone/>
              <a:defRPr/>
            </a:lvl4pPr>
            <a:lvl5pPr marL="21031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38" y="8451236"/>
            <a:ext cx="7299872" cy="2825973"/>
          </a:xfrm>
        </p:spPr>
        <p:txBody>
          <a:bodyPr anchor="t">
            <a:normAutofit/>
          </a:bodyPr>
          <a:lstStyle>
            <a:lvl1pPr marL="0" indent="0" algn="l">
              <a:buNone/>
              <a:defRPr sz="207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578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5118" y="1475372"/>
            <a:ext cx="525917" cy="1091582"/>
          </a:xfrm>
          <a:prstGeom prst="rect">
            <a:avLst/>
          </a:prstGeom>
        </p:spPr>
        <p:txBody>
          <a:bodyPr vert="horz" lIns="105156" tIns="52578" rIns="105156" bIns="52578" rtlCol="0" anchor="ctr">
            <a:noAutofit/>
          </a:bodyPr>
          <a:lstStyle/>
          <a:p>
            <a:pPr lvl="0"/>
            <a:r>
              <a:rPr lang="en-US" sz="9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59854" y="5388238"/>
            <a:ext cx="525917" cy="1091582"/>
          </a:xfrm>
          <a:prstGeom prst="rect">
            <a:avLst/>
          </a:prstGeom>
        </p:spPr>
        <p:txBody>
          <a:bodyPr vert="horz" lIns="105156" tIns="52578" rIns="105156" bIns="52578" rtlCol="0" anchor="ctr">
            <a:noAutofit/>
          </a:bodyPr>
          <a:lstStyle/>
          <a:p>
            <a:pPr lvl="0"/>
            <a:r>
              <a:rPr lang="en-US" sz="9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081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26" y="1137920"/>
            <a:ext cx="7292685" cy="5642187"/>
          </a:xfrm>
        </p:spPr>
        <p:txBody>
          <a:bodyPr anchor="ctr">
            <a:normAutofit/>
          </a:bodyPr>
          <a:lstStyle>
            <a:lvl1pPr algn="l">
              <a:defRPr sz="50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1037" y="7491306"/>
            <a:ext cx="7299873" cy="9599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760">
                <a:solidFill>
                  <a:schemeClr val="accent1"/>
                </a:solidFill>
              </a:defRPr>
            </a:lvl1pPr>
            <a:lvl2pPr marL="525780" indent="0">
              <a:buFontTx/>
              <a:buNone/>
              <a:defRPr/>
            </a:lvl2pPr>
            <a:lvl3pPr marL="1051560" indent="0">
              <a:buFontTx/>
              <a:buNone/>
              <a:defRPr/>
            </a:lvl3pPr>
            <a:lvl4pPr marL="1577340" indent="0">
              <a:buFontTx/>
              <a:buNone/>
              <a:defRPr/>
            </a:lvl4pPr>
            <a:lvl5pPr marL="21031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38" y="8451236"/>
            <a:ext cx="7299872" cy="2825973"/>
          </a:xfrm>
        </p:spPr>
        <p:txBody>
          <a:bodyPr anchor="t">
            <a:normAutofit/>
          </a:bodyPr>
          <a:lstStyle>
            <a:lvl1pPr marL="0" indent="0" algn="l">
              <a:buNone/>
              <a:defRPr sz="207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578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3909" y="1137921"/>
            <a:ext cx="1125634" cy="98027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1039" y="1137921"/>
            <a:ext cx="5974280" cy="980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9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38" y="5041621"/>
            <a:ext cx="7299872" cy="3409618"/>
          </a:xfrm>
        </p:spPr>
        <p:txBody>
          <a:bodyPr anchor="b"/>
          <a:lstStyle>
            <a:lvl1pPr algn="l">
              <a:defRPr sz="4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38" y="8451236"/>
            <a:ext cx="7299872" cy="1606080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578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8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137920"/>
            <a:ext cx="7299871" cy="24654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041" y="4033099"/>
            <a:ext cx="3551325" cy="7244108"/>
          </a:xfrm>
        </p:spPr>
        <p:txBody>
          <a:bodyPr>
            <a:normAutofit/>
          </a:bodyPr>
          <a:lstStyle>
            <a:lvl1pPr>
              <a:defRPr sz="2070"/>
            </a:lvl1pPr>
            <a:lvl2pPr>
              <a:defRPr sz="1840"/>
            </a:lvl2pPr>
            <a:lvl3pPr>
              <a:defRPr sz="1610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9584" y="4033102"/>
            <a:ext cx="3551327" cy="7244110"/>
          </a:xfrm>
        </p:spPr>
        <p:txBody>
          <a:bodyPr>
            <a:normAutofit/>
          </a:bodyPr>
          <a:lstStyle>
            <a:lvl1pPr>
              <a:defRPr sz="2070"/>
            </a:lvl1pPr>
            <a:lvl2pPr>
              <a:defRPr sz="1840"/>
            </a:lvl2pPr>
            <a:lvl3pPr>
              <a:defRPr sz="1610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39" y="1137920"/>
            <a:ext cx="7299870" cy="246549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39" y="4033835"/>
            <a:ext cx="3554273" cy="1075689"/>
          </a:xfrm>
        </p:spPr>
        <p:txBody>
          <a:bodyPr anchor="b">
            <a:noAutofit/>
          </a:bodyPr>
          <a:lstStyle>
            <a:lvl1pPr marL="0" indent="0">
              <a:buNone/>
              <a:defRPr sz="2760" b="0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39" y="5109527"/>
            <a:ext cx="3554273" cy="61676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636" y="4033835"/>
            <a:ext cx="3554273" cy="1075689"/>
          </a:xfrm>
        </p:spPr>
        <p:txBody>
          <a:bodyPr anchor="b">
            <a:noAutofit/>
          </a:bodyPr>
          <a:lstStyle>
            <a:lvl1pPr marL="0" indent="0">
              <a:buNone/>
              <a:defRPr sz="2760" b="0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6636" y="5109527"/>
            <a:ext cx="3554273" cy="61676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5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39" y="1137920"/>
            <a:ext cx="7299871" cy="24654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39" y="2797394"/>
            <a:ext cx="3208709" cy="2386470"/>
          </a:xfrm>
        </p:spPr>
        <p:txBody>
          <a:bodyPr anchor="b">
            <a:normAutofit/>
          </a:bodyPr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6967" y="961194"/>
            <a:ext cx="3893943" cy="103160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39" y="5183863"/>
            <a:ext cx="3208709" cy="4824305"/>
          </a:xfrm>
        </p:spPr>
        <p:txBody>
          <a:bodyPr>
            <a:normAutofit/>
          </a:bodyPr>
          <a:lstStyle>
            <a:lvl1pPr marL="0" indent="0">
              <a:buNone/>
              <a:defRPr sz="161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39" y="8961120"/>
            <a:ext cx="7299871" cy="1057911"/>
          </a:xfrm>
        </p:spPr>
        <p:txBody>
          <a:bodyPr anchor="b">
            <a:normAutofit/>
          </a:bodyPr>
          <a:lstStyle>
            <a:lvl1pPr algn="l">
              <a:defRPr sz="2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1039" y="1137920"/>
            <a:ext cx="7299871" cy="7178674"/>
          </a:xfrm>
        </p:spPr>
        <p:txBody>
          <a:bodyPr anchor="t">
            <a:normAutofit/>
          </a:bodyPr>
          <a:lstStyle>
            <a:lvl1pPr marL="0" indent="0" algn="ctr">
              <a:buNone/>
              <a:defRPr sz="1840"/>
            </a:lvl1pPr>
            <a:lvl2pPr marL="525780" indent="0">
              <a:buNone/>
              <a:defRPr sz="1840"/>
            </a:lvl2pPr>
            <a:lvl3pPr marL="1051560" indent="0">
              <a:buNone/>
              <a:defRPr sz="1840"/>
            </a:lvl3pPr>
            <a:lvl4pPr marL="1577340" indent="0">
              <a:buNone/>
              <a:defRPr sz="1840"/>
            </a:lvl4pPr>
            <a:lvl5pPr marL="2103120" indent="0">
              <a:buNone/>
              <a:defRPr sz="1840"/>
            </a:lvl5pPr>
            <a:lvl6pPr marL="2628900" indent="0">
              <a:buNone/>
              <a:defRPr sz="1840"/>
            </a:lvl6pPr>
            <a:lvl7pPr marL="3154680" indent="0">
              <a:buNone/>
              <a:defRPr sz="1840"/>
            </a:lvl7pPr>
            <a:lvl8pPr marL="3680460" indent="0">
              <a:buNone/>
              <a:defRPr sz="1840"/>
            </a:lvl8pPr>
            <a:lvl9pPr marL="4206240" indent="0">
              <a:buNone/>
              <a:defRPr sz="1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39" y="10019031"/>
            <a:ext cx="7299871" cy="1258178"/>
          </a:xfrm>
        </p:spPr>
        <p:txBody>
          <a:bodyPr>
            <a:normAutofit/>
          </a:bodyPr>
          <a:lstStyle>
            <a:lvl1pPr marL="0" indent="0">
              <a:buNone/>
              <a:defRPr sz="1380"/>
            </a:lvl1pPr>
            <a:lvl2pPr marL="525780" indent="0">
              <a:buNone/>
              <a:defRPr sz="1380"/>
            </a:lvl2pPr>
            <a:lvl3pPr marL="1051560" indent="0">
              <a:buNone/>
              <a:defRPr sz="1150"/>
            </a:lvl3pPr>
            <a:lvl4pPr marL="1577340" indent="0">
              <a:buNone/>
              <a:defRPr sz="1035"/>
            </a:lvl4pPr>
            <a:lvl5pPr marL="2103120" indent="0">
              <a:buNone/>
              <a:defRPr sz="1035"/>
            </a:lvl5pPr>
            <a:lvl6pPr marL="2628900" indent="0">
              <a:buNone/>
              <a:defRPr sz="1035"/>
            </a:lvl6pPr>
            <a:lvl7pPr marL="3154680" indent="0">
              <a:buNone/>
              <a:defRPr sz="1035"/>
            </a:lvl7pPr>
            <a:lvl8pPr marL="3680460" indent="0">
              <a:buNone/>
              <a:defRPr sz="1035"/>
            </a:lvl8pPr>
            <a:lvl9pPr marL="4206240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737" y="-15806"/>
            <a:ext cx="10545276" cy="1283321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39" y="1137920"/>
            <a:ext cx="7299870" cy="246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39" y="4033102"/>
            <a:ext cx="7299871" cy="724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6047" y="11277212"/>
            <a:ext cx="78675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16D2-C123-4D87-97BF-D4C8ED4A16C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1039" y="11277212"/>
            <a:ext cx="5316419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1377" y="11277212"/>
            <a:ext cx="589534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accent1"/>
                </a:solidFill>
              </a:defRPr>
            </a:lvl1pPr>
          </a:lstStyle>
          <a:p>
            <a:fld id="{0D212A83-9EE9-492C-A973-DE631A51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525780" rtl="0" eaLnBrk="1" latinLnBrk="0" hangingPunct="1">
        <a:spcBef>
          <a:spcPct val="0"/>
        </a:spcBef>
        <a:buNone/>
        <a:defRPr sz="414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94335" indent="-394335" algn="l" defTabSz="525780" rtl="0" eaLnBrk="1" latinLnBrk="0" hangingPunct="1">
        <a:spcBef>
          <a:spcPts val="11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54393" indent="-328613" algn="l" defTabSz="525780" rtl="0" eaLnBrk="1" latinLnBrk="0" hangingPunct="1">
        <a:spcBef>
          <a:spcPts val="11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14450" indent="-262890" algn="l" defTabSz="525780" rtl="0" eaLnBrk="1" latinLnBrk="0" hangingPunct="1">
        <a:spcBef>
          <a:spcPts val="11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40230" indent="-262890" algn="l" defTabSz="525780" rtl="0" eaLnBrk="1" latinLnBrk="0" hangingPunct="1">
        <a:spcBef>
          <a:spcPts val="11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366010" indent="-262890" algn="l" defTabSz="525780" rtl="0" eaLnBrk="1" latinLnBrk="0" hangingPunct="1">
        <a:spcBef>
          <a:spcPts val="11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891790" indent="-262890" algn="l" defTabSz="525780" rtl="0" eaLnBrk="1" latinLnBrk="0" hangingPunct="1">
        <a:spcBef>
          <a:spcPts val="11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417570" indent="-262890" algn="l" defTabSz="525780" rtl="0" eaLnBrk="1" latinLnBrk="0" hangingPunct="1">
        <a:spcBef>
          <a:spcPts val="11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943350" indent="-262890" algn="l" defTabSz="525780" rtl="0" eaLnBrk="1" latinLnBrk="0" hangingPunct="1">
        <a:spcBef>
          <a:spcPts val="11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469130" indent="-262890" algn="l" defTabSz="525780" rtl="0" eaLnBrk="1" latinLnBrk="0" hangingPunct="1">
        <a:spcBef>
          <a:spcPts val="11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52578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52578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52578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52578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52578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52578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52578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52578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F5FD5D-E8F2-41F6-A269-FAED1D23FCFC}"/>
              </a:ext>
            </a:extLst>
          </p:cNvPr>
          <p:cNvSpPr txBox="1"/>
          <p:nvPr/>
        </p:nvSpPr>
        <p:spPr>
          <a:xfrm>
            <a:off x="407951" y="2109976"/>
            <a:ext cx="5262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shopping</a:t>
            </a:r>
          </a:p>
          <a:p>
            <a:pPr lvl="1"/>
            <a:r>
              <a:rPr lang="en-US" dirty="0"/>
              <a:t>Easy to find best online stores.</a:t>
            </a:r>
          </a:p>
          <a:p>
            <a:pPr lvl="1"/>
            <a:r>
              <a:rPr lang="en-US" dirty="0"/>
              <a:t>Searching online styles.</a:t>
            </a:r>
          </a:p>
          <a:p>
            <a:pPr lvl="1"/>
            <a:r>
              <a:rPr lang="en-US" dirty="0"/>
              <a:t>Best coupon to shop.</a:t>
            </a:r>
          </a:p>
          <a:p>
            <a:pPr lvl="1"/>
            <a:r>
              <a:rPr lang="en-US" dirty="0"/>
              <a:t>Good discounts.</a:t>
            </a:r>
          </a:p>
          <a:p>
            <a:pPr lvl="1"/>
            <a:r>
              <a:rPr lang="en-US" dirty="0"/>
              <a:t>Comparisons of prices.</a:t>
            </a:r>
          </a:p>
          <a:p>
            <a:pPr lvl="1"/>
            <a:r>
              <a:rPr lang="en-US" dirty="0"/>
              <a:t>Available 24*7.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Traditional shopping</a:t>
            </a:r>
          </a:p>
          <a:p>
            <a:pPr lvl="1"/>
            <a:r>
              <a:rPr lang="en-US" dirty="0"/>
              <a:t>Time to find best store.</a:t>
            </a:r>
          </a:p>
          <a:p>
            <a:pPr lvl="1"/>
            <a:r>
              <a:rPr lang="en-US" dirty="0"/>
              <a:t>No discount.</a:t>
            </a:r>
          </a:p>
          <a:p>
            <a:pPr lvl="1"/>
            <a:r>
              <a:rPr lang="en-US" dirty="0"/>
              <a:t>No home delivery.</a:t>
            </a:r>
          </a:p>
          <a:p>
            <a:pPr lvl="1"/>
            <a:r>
              <a:rPr lang="en-US" dirty="0"/>
              <a:t>Not available 24*7.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D8E39-8831-4289-B617-F63DDD0D0F93}"/>
              </a:ext>
            </a:extLst>
          </p:cNvPr>
          <p:cNvSpPr txBox="1"/>
          <p:nvPr/>
        </p:nvSpPr>
        <p:spPr>
          <a:xfrm>
            <a:off x="407951" y="5883003"/>
            <a:ext cx="52628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Modes of payment</a:t>
            </a:r>
          </a:p>
          <a:p>
            <a:pPr lvl="1"/>
            <a:r>
              <a:rPr lang="en-US" dirty="0"/>
              <a:t>Cash on delivery.</a:t>
            </a:r>
          </a:p>
          <a:p>
            <a:pPr lvl="1"/>
            <a:r>
              <a:rPr lang="en-US" dirty="0"/>
              <a:t>Debit card.</a:t>
            </a:r>
          </a:p>
          <a:p>
            <a:pPr lvl="1"/>
            <a:r>
              <a:rPr lang="en-US" dirty="0"/>
              <a:t>Credit card.</a:t>
            </a:r>
          </a:p>
          <a:p>
            <a:pPr lvl="1"/>
            <a:r>
              <a:rPr lang="en-US" dirty="0"/>
              <a:t>Postal money order.</a:t>
            </a:r>
          </a:p>
          <a:p>
            <a:pPr lvl="1"/>
            <a:r>
              <a:rPr lang="en-US" dirty="0"/>
              <a:t>Billing on mobile phone.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Safety</a:t>
            </a:r>
          </a:p>
          <a:p>
            <a:pPr lvl="1"/>
            <a:r>
              <a:rPr lang="en-US" dirty="0"/>
              <a:t>Check out sellers</a:t>
            </a:r>
          </a:p>
          <a:p>
            <a:pPr lvl="1"/>
            <a:r>
              <a:rPr lang="en-US" dirty="0"/>
              <a:t>Make sore the site is legitimate.</a:t>
            </a:r>
          </a:p>
          <a:p>
            <a:pPr lvl="1"/>
            <a:r>
              <a:rPr lang="en-US" dirty="0"/>
              <a:t>Protect your information.</a:t>
            </a:r>
          </a:p>
          <a:p>
            <a:pPr lvl="1"/>
            <a:r>
              <a:rPr lang="en-US" dirty="0"/>
              <a:t>Keep a paper trail.</a:t>
            </a:r>
          </a:p>
          <a:p>
            <a:pPr lvl="1"/>
            <a:r>
              <a:rPr lang="en-US" dirty="0"/>
              <a:t>Use safe payment option.</a:t>
            </a:r>
          </a:p>
          <a:p>
            <a:pPr lvl="1"/>
            <a:r>
              <a:rPr lang="en-US" dirty="0"/>
              <a:t>Turn your computer off when you are finished shopping.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3D055-AF96-457B-83B2-35515DE6B596}"/>
              </a:ext>
            </a:extLst>
          </p:cNvPr>
          <p:cNvSpPr txBox="1"/>
          <p:nvPr/>
        </p:nvSpPr>
        <p:spPr>
          <a:xfrm>
            <a:off x="407951" y="10770275"/>
            <a:ext cx="5262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Secured site should be used</a:t>
            </a:r>
          </a:p>
          <a:p>
            <a:pPr lvl="1"/>
            <a:r>
              <a:rPr lang="en-US" dirty="0"/>
              <a:t>Spams should be avoided</a:t>
            </a:r>
          </a:p>
          <a:p>
            <a:pPr lvl="1"/>
            <a:r>
              <a:rPr lang="en-US" dirty="0"/>
              <a:t>Keep password private</a:t>
            </a:r>
          </a:p>
          <a:p>
            <a:pPr lvl="1"/>
            <a:r>
              <a:rPr lang="en-US" dirty="0"/>
              <a:t>Read privacy and security policy carefully</a:t>
            </a:r>
          </a:p>
          <a:p>
            <a:pPr lvl="1"/>
            <a:r>
              <a:rPr lang="en-US" dirty="0"/>
              <a:t>Consider alternative payment method</a:t>
            </a:r>
          </a:p>
          <a:p>
            <a:pPr lvl="1"/>
            <a:r>
              <a:rPr lang="en-US" dirty="0"/>
              <a:t>https:// should be preferred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DA9D3-F040-4A49-8DE9-B56295CC930D}"/>
              </a:ext>
            </a:extLst>
          </p:cNvPr>
          <p:cNvSpPr txBox="1"/>
          <p:nvPr/>
        </p:nvSpPr>
        <p:spPr>
          <a:xfrm>
            <a:off x="407951" y="10247055"/>
            <a:ext cx="5262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 for protection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450536-4528-472B-B97C-5CC9260C055D}"/>
              </a:ext>
            </a:extLst>
          </p:cNvPr>
          <p:cNvSpPr txBox="1"/>
          <p:nvPr/>
        </p:nvSpPr>
        <p:spPr>
          <a:xfrm>
            <a:off x="407951" y="1174445"/>
            <a:ext cx="5262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types of shopping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C49BC-13F6-4818-B972-FD9CD2D6AE9D}"/>
              </a:ext>
            </a:extLst>
          </p:cNvPr>
          <p:cNvSpPr txBox="1"/>
          <p:nvPr/>
        </p:nvSpPr>
        <p:spPr>
          <a:xfrm>
            <a:off x="550191" y="1610768"/>
            <a:ext cx="52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Online shopping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Traditional shopping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2DC614-5739-43ED-A997-DE3718F1C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91" y="1259706"/>
            <a:ext cx="5711709" cy="29467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78CF1E-5CA5-47D0-94E6-B97C916D9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25" y="4206477"/>
            <a:ext cx="5241123" cy="34370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9B19A7-68B7-4FE5-BBFD-57BFD2FBB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18" y="7653546"/>
            <a:ext cx="5175930" cy="27519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244185-14AC-4585-AAFD-5B13E7645F2C}"/>
              </a:ext>
            </a:extLst>
          </p:cNvPr>
          <p:cNvSpPr txBox="1"/>
          <p:nvPr/>
        </p:nvSpPr>
        <p:spPr>
          <a:xfrm>
            <a:off x="2741063" y="42941"/>
            <a:ext cx="47976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Happy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Shop</a:t>
            </a:r>
            <a:endParaRPr lang="en-US" dirty="0"/>
          </a:p>
        </p:txBody>
      </p:sp>
      <p:sp>
        <p:nvSpPr>
          <p:cNvPr id="30" name="Flowchart: Stored Data 29">
            <a:extLst>
              <a:ext uri="{FF2B5EF4-FFF2-40B4-BE49-F238E27FC236}">
                <a16:creationId xmlns:a16="http://schemas.microsoft.com/office/drawing/2014/main" id="{2F70CED6-4AE9-411E-9E52-BC6DED063B21}"/>
              </a:ext>
            </a:extLst>
          </p:cNvPr>
          <p:cNvSpPr/>
          <p:nvPr/>
        </p:nvSpPr>
        <p:spPr>
          <a:xfrm>
            <a:off x="7688673" y="11013424"/>
            <a:ext cx="2976880" cy="126802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Shubham R Balar</a:t>
            </a:r>
          </a:p>
          <a:p>
            <a:pPr algn="ctr"/>
            <a:r>
              <a:rPr lang="en-US" dirty="0"/>
              <a:t>B.Tech Computer Engineering</a:t>
            </a:r>
          </a:p>
          <a:p>
            <a:pPr algn="ctr"/>
            <a:r>
              <a:rPr lang="en-US" dirty="0"/>
              <a:t>19SE02CE003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50BC530-D046-4A8C-80DF-45068C50B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20" y="11712782"/>
            <a:ext cx="819658" cy="10074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2A9F3D2-E017-4397-B907-F0B573789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3" y="11732884"/>
            <a:ext cx="992719" cy="9927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0EF6BD2-801E-422B-9588-B7BE3688C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02" y="10405486"/>
            <a:ext cx="1229568" cy="109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7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154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 Light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2020-09-29T17:36:42Z</dcterms:created>
  <dcterms:modified xsi:type="dcterms:W3CDTF">2020-10-01T19:49:30Z</dcterms:modified>
</cp:coreProperties>
</file>