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885" r:id="rId1"/>
  </p:sldMasterIdLst>
  <p:notesMasterIdLst>
    <p:notesMasterId r:id="rId15"/>
  </p:notesMasterIdLst>
  <p:sldIdLst>
    <p:sldId id="295" r:id="rId2"/>
    <p:sldId id="298" r:id="rId3"/>
    <p:sldId id="296" r:id="rId4"/>
    <p:sldId id="307" r:id="rId5"/>
    <p:sldId id="309" r:id="rId6"/>
    <p:sldId id="312" r:id="rId7"/>
    <p:sldId id="257" r:id="rId8"/>
    <p:sldId id="310" r:id="rId9"/>
    <p:sldId id="311" r:id="rId10"/>
    <p:sldId id="316" r:id="rId11"/>
    <p:sldId id="306" r:id="rId12"/>
    <p:sldId id="261" r:id="rId13"/>
    <p:sldId id="27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  <p:embeddedFont>
      <p:font typeface="Wingdings 3" panose="05040102010807070707" pitchFamily="18" charset="2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4DA76C-795A-495A-BEFA-B778C0396278}">
  <a:tblStyle styleId="{F84DA76C-795A-495A-BEFA-B778C03962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1611BF4-621E-4B3C-804F-145F23E6AE4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977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525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219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157600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613327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659038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821523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231063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787901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530883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383046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 type B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5330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9172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780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3301866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001567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480241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520545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921600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878256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155093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414438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12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  <p:sldLayoutId id="2147483903" r:id="rId18"/>
    <p:sldLayoutId id="2147483904" r:id="rId19"/>
  </p:sldLayoutIdLst>
  <p:transition>
    <p:fade thruBlk="1"/>
  </p:transition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552FA9-0BCE-4004-B6EF-3C704E594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03" y="131450"/>
            <a:ext cx="1247986" cy="10746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3C8933-539E-4D37-89E9-BC510191EBE5}"/>
              </a:ext>
            </a:extLst>
          </p:cNvPr>
          <p:cNvSpPr txBox="1"/>
          <p:nvPr/>
        </p:nvSpPr>
        <p:spPr>
          <a:xfrm>
            <a:off x="0" y="1349509"/>
            <a:ext cx="672302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SVPM’s 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Malegaon (Bk)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TECHNOLOGY</a:t>
            </a:r>
          </a:p>
          <a:p>
            <a:pPr algn="ctr"/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</a:t>
            </a:r>
          </a:p>
          <a:p>
            <a:pPr algn="ctr"/>
            <a:r>
              <a:rPr lang="en-GB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“Data Science ”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Sawant Shubham Shankar</a:t>
            </a:r>
          </a:p>
          <a:p>
            <a:pPr algn="ctr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(Roll No. 541)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GUIDENCE OF</a:t>
            </a:r>
          </a:p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Chavan G. B.</a:t>
            </a:r>
          </a:p>
          <a:p>
            <a:pPr algn="ctr"/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724876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9A3026-A630-C583-88D7-06517C06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0F1E05-F0B2-29CC-EBED-46C55C161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2" y="163339"/>
            <a:ext cx="7374835" cy="464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44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8526B6-513A-443A-A1B9-37F08884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022BD-0AD1-470C-8092-CDD1AC20833D}"/>
              </a:ext>
            </a:extLst>
          </p:cNvPr>
          <p:cNvSpPr txBox="1"/>
          <p:nvPr/>
        </p:nvSpPr>
        <p:spPr>
          <a:xfrm>
            <a:off x="644174" y="198437"/>
            <a:ext cx="6259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Certificate Of Completion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26100B-CBE4-ADEE-87D8-FA746D735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74" y="960078"/>
            <a:ext cx="5637892" cy="370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55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202789" y="236209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202789" y="1494229"/>
            <a:ext cx="6723475" cy="31511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1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Hence, In this internship I have learned the tools and technology related to python and machine learning, which helps me to build the project. </a:t>
            </a:r>
            <a:endParaRPr lang="en-IN" sz="16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27000" lvl="0" indent="0" algn="just" rtl="0"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have learned how to perform various operations on dataset such as Analyze Data, visualize Data etc.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42" name="Google Shape;442;p36"/>
          <p:cNvSpPr txBox="1">
            <a:spLocks noGrp="1"/>
          </p:cNvSpPr>
          <p:nvPr>
            <p:ph type="ctrTitle" idx="4294967295"/>
          </p:nvPr>
        </p:nvSpPr>
        <p:spPr>
          <a:xfrm>
            <a:off x="1209744" y="1412875"/>
            <a:ext cx="5840412" cy="1158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5AA268-2C8F-4B4D-8D02-DE03A5B87CBF}"/>
              </a:ext>
            </a:extLst>
          </p:cNvPr>
          <p:cNvSpPr txBox="1"/>
          <p:nvPr/>
        </p:nvSpPr>
        <p:spPr>
          <a:xfrm>
            <a:off x="-507589" y="232052"/>
            <a:ext cx="675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3F49F-7452-441F-B727-EA5885D52C00}"/>
              </a:ext>
            </a:extLst>
          </p:cNvPr>
          <p:cNvSpPr txBox="1"/>
          <p:nvPr/>
        </p:nvSpPr>
        <p:spPr>
          <a:xfrm>
            <a:off x="-865073" y="4145616"/>
            <a:ext cx="635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                    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Grow More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959B07-E489-F4B7-90E8-C33DE2D32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86" y="1229471"/>
            <a:ext cx="5294244" cy="253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0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DDEC3C-610A-4C99-AFDE-43437837B887}"/>
              </a:ext>
            </a:extLst>
          </p:cNvPr>
          <p:cNvSpPr txBox="1"/>
          <p:nvPr/>
        </p:nvSpPr>
        <p:spPr>
          <a:xfrm>
            <a:off x="1398037" y="243999"/>
            <a:ext cx="3799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A8B5B2-FCA8-40A6-A77A-3862F3FB0BBE}"/>
              </a:ext>
            </a:extLst>
          </p:cNvPr>
          <p:cNvSpPr txBox="1"/>
          <p:nvPr/>
        </p:nvSpPr>
        <p:spPr>
          <a:xfrm>
            <a:off x="514980" y="1048096"/>
            <a:ext cx="6803136" cy="3746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dirty="0">
                <a:solidFill>
                  <a:srgbClr val="21252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Python </a:t>
            </a:r>
            <a:r>
              <a:rPr lang="en-IN" sz="1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 free and open source, created in 1991 by Guido van Rossum.</a:t>
            </a:r>
            <a:r>
              <a:rPr lang="en-IN" sz="1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It’s simple to learn. As compared to c, </a:t>
            </a:r>
            <a:r>
              <a:rPr lang="en-IN" sz="16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c++</a:t>
            </a:r>
            <a:r>
              <a:rPr lang="en-IN" sz="1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Java, the syntax is simpler and Python also consists of a lot of code libraries for ease of use.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is widely considered as the preferred language for teaching and learning MI (Machine Learning).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Machine learning focuses on the development of Computer Programs that can change when exposed to new data. </a:t>
            </a:r>
            <a:endParaRPr lang="en-IN" sz="1600" dirty="0">
              <a:solidFill>
                <a:srgbClr val="212529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this internship we implement the project , Disneyland reviews analysis we are going to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analyze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reviews by performing various operations on dataset such as data cleaning, data visualization, data pre-processing etc.</a:t>
            </a:r>
            <a:r>
              <a:rPr lang="en-IN" sz="1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24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07ED15-3F59-4A97-B42A-B5047A4E60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D0CF45-BCA2-446F-B675-09EB6EA64473}"/>
              </a:ext>
            </a:extLst>
          </p:cNvPr>
          <p:cNvSpPr txBox="1"/>
          <p:nvPr/>
        </p:nvSpPr>
        <p:spPr>
          <a:xfrm>
            <a:off x="1994452" y="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Letter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65641-3EEF-B153-3F10-F1B9BB202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207" y="758963"/>
            <a:ext cx="3844367" cy="403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3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6C56DF-1461-4E25-8546-EA06C28627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B9406-5FA3-47D7-90B3-68CBC2098946}"/>
              </a:ext>
            </a:extLst>
          </p:cNvPr>
          <p:cNvSpPr txBox="1"/>
          <p:nvPr/>
        </p:nvSpPr>
        <p:spPr>
          <a:xfrm>
            <a:off x="1217745" y="9476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Schedule of internship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A48D1-BD04-F310-4115-3EF4FE00A302}"/>
              </a:ext>
            </a:extLst>
          </p:cNvPr>
          <p:cNvSpPr txBox="1"/>
          <p:nvPr/>
        </p:nvSpPr>
        <p:spPr>
          <a:xfrm>
            <a:off x="386171" y="543341"/>
            <a:ext cx="6235148" cy="5388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750"/>
              </a:spcAft>
            </a:pPr>
            <a:endParaRPr lang="en-IN" sz="1600" b="1" dirty="0">
              <a:solidFill>
                <a:srgbClr val="212529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  <a:spcAft>
                <a:spcPts val="750"/>
              </a:spcAft>
            </a:pPr>
            <a:r>
              <a:rPr lang="en-IN" sz="16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Duration : 1</a:t>
            </a:r>
            <a:r>
              <a:rPr lang="en-IN" sz="1600" b="1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st</a:t>
            </a:r>
            <a:r>
              <a:rPr lang="en-IN" sz="16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 April 2022 to 1</a:t>
            </a:r>
            <a:r>
              <a:rPr lang="en-IN" sz="1600" b="1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st</a:t>
            </a:r>
            <a:r>
              <a:rPr lang="en-IN" sz="16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May 2022</a:t>
            </a:r>
          </a:p>
          <a:p>
            <a:pPr>
              <a:lnSpc>
                <a:spcPct val="150000"/>
              </a:lnSpc>
              <a:spcAft>
                <a:spcPts val="750"/>
              </a:spcAf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  <a:spcAft>
                <a:spcPts val="750"/>
              </a:spcAft>
            </a:pPr>
            <a:r>
              <a:rPr lang="en-IN" sz="16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WEEK 1</a:t>
            </a:r>
            <a:r>
              <a:rPr lang="en-IN" sz="1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: 1</a:t>
            </a:r>
            <a:r>
              <a:rPr lang="en-IN" sz="1600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st</a:t>
            </a:r>
            <a:r>
              <a:rPr lang="en-IN" sz="1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April 2022 to 7</a:t>
            </a:r>
            <a:r>
              <a:rPr lang="en-IN" sz="1600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</a:t>
            </a:r>
            <a:r>
              <a:rPr lang="en-IN" sz="1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April 2022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>
              <a:lnSpc>
                <a:spcPct val="150000"/>
              </a:lnSpc>
              <a:spcAft>
                <a:spcPts val="750"/>
              </a:spcAft>
            </a:pPr>
            <a:r>
              <a:rPr lang="en-IN" sz="1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Python introduction and Basics of Python </a:t>
            </a:r>
          </a:p>
          <a:p>
            <a:pPr marL="457200">
              <a:lnSpc>
                <a:spcPct val="150000"/>
              </a:lnSpc>
              <a:spcAft>
                <a:spcPts val="750"/>
              </a:spcAf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  <a:spcAft>
                <a:spcPts val="750"/>
              </a:spcAft>
            </a:pPr>
            <a:r>
              <a:rPr lang="en-IN" sz="16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WEEK 2</a:t>
            </a:r>
            <a:r>
              <a:rPr lang="en-IN" sz="1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: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indent="457200">
              <a:lnSpc>
                <a:spcPct val="150000"/>
              </a:lnSpc>
              <a:spcAft>
                <a:spcPts val="750"/>
              </a:spcAft>
            </a:pPr>
            <a:r>
              <a:rPr lang="en-IN" sz="1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Python array, Mathematical and trigonometric functions using numpy and </a:t>
            </a:r>
            <a:r>
              <a:rPr lang="en-IN" sz="1600" dirty="0">
                <a:solidFill>
                  <a:srgbClr val="2125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python functions</a:t>
            </a:r>
            <a:endParaRPr lang="en-IN" sz="1600" dirty="0">
              <a:solidFill>
                <a:srgbClr val="212529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indent="457200">
              <a:lnSpc>
                <a:spcPct val="150000"/>
              </a:lnSpc>
              <a:spcAft>
                <a:spcPts val="750"/>
              </a:spcAf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indent="457200">
              <a:lnSpc>
                <a:spcPct val="150000"/>
              </a:lnSpc>
              <a:spcAft>
                <a:spcPts val="750"/>
              </a:spcAft>
            </a:pPr>
            <a:endParaRPr lang="en-IN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22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A1EF3-1F91-CEC1-2B32-256625F9E7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D5D7E-E93B-3C97-1745-4DC883A64E36}"/>
              </a:ext>
            </a:extLst>
          </p:cNvPr>
          <p:cNvSpPr txBox="1"/>
          <p:nvPr/>
        </p:nvSpPr>
        <p:spPr>
          <a:xfrm>
            <a:off x="318052" y="868016"/>
            <a:ext cx="7136296" cy="2207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750"/>
              </a:spcAft>
            </a:pPr>
            <a:r>
              <a:rPr lang="en-IN" sz="16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WEEK 3</a:t>
            </a:r>
            <a:r>
              <a:rPr lang="en-IN" sz="1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: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OOPs (Class and objects, Inheritance, Polymorphism, operator overloading and overriding, method overloading and overriding), core project.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  <a:spcAft>
                <a:spcPts val="750"/>
              </a:spcAft>
            </a:pPr>
            <a:endParaRPr lang="en-IN" sz="1600" b="1" dirty="0">
              <a:solidFill>
                <a:srgbClr val="212529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  <a:spcAft>
                <a:spcPts val="750"/>
              </a:spcAft>
            </a:pPr>
            <a:r>
              <a:rPr lang="en-IN" sz="16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WEEK 4</a:t>
            </a:r>
            <a:r>
              <a:rPr lang="en-IN" sz="1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: </a:t>
            </a:r>
          </a:p>
          <a:p>
            <a:pPr>
              <a:lnSpc>
                <a:spcPct val="150000"/>
              </a:lnSpc>
              <a:spcAft>
                <a:spcPts val="750"/>
              </a:spcAft>
            </a:pPr>
            <a:r>
              <a:rPr lang="en-IN" sz="1600" dirty="0">
                <a:solidFill>
                  <a:srgbClr val="2125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		</a:t>
            </a:r>
            <a:r>
              <a:rPr lang="en-IN" sz="1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Intro to Machine Learning and its Libraries</a:t>
            </a:r>
            <a:r>
              <a:rPr lang="en-IN" sz="1600" dirty="0">
                <a:solidFill>
                  <a:srgbClr val="2125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and Project Building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7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334630" y="140058"/>
            <a:ext cx="4811031" cy="8663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 Used</a:t>
            </a:r>
            <a:endParaRPr lang="en-IN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B27C2-59F3-4E4E-AB73-7120C6E2D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8906" y="1397389"/>
            <a:ext cx="2236800" cy="26184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Libraries 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Numpy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Pandas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</a:t>
            </a:r>
            <a:endParaRPr lang="en-IN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 marL="139700" indent="0">
              <a:buNone/>
            </a:pPr>
            <a:endParaRPr lang="en-US" sz="2000" b="1" dirty="0"/>
          </a:p>
          <a:p>
            <a:pPr marL="139700" indent="0">
              <a:buNone/>
            </a:pPr>
            <a:endParaRPr lang="en-US" sz="2000" dirty="0"/>
          </a:p>
          <a:p>
            <a:endParaRPr lang="en-IN" sz="2000" b="1" dirty="0"/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83DDF-EFBE-4E01-A5A6-F4037E96D6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7A550D-77A4-47FA-8D79-0202C5B80370}"/>
              </a:ext>
            </a:extLst>
          </p:cNvPr>
          <p:cNvSpPr txBox="1"/>
          <p:nvPr/>
        </p:nvSpPr>
        <p:spPr>
          <a:xfrm>
            <a:off x="1284741" y="19918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44A52A-547C-4055-B212-01707BDBEDD1}"/>
              </a:ext>
            </a:extLst>
          </p:cNvPr>
          <p:cNvSpPr txBox="1"/>
          <p:nvPr/>
        </p:nvSpPr>
        <p:spPr>
          <a:xfrm>
            <a:off x="367521" y="1267013"/>
            <a:ext cx="7017835" cy="3415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PyCharm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PyCharm is a dedicated Python Integrated Development Environment (IDE) providing a wide range of essential tools for Python developers, tightly integrated to create a convenient environment for productive Python, web, and data science development.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 Colab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Collaboratory, or “Colab” for short, is a product from Google Research. Colab allows anybody to write and execute arbitrary python code through the browser, and is especially well suited to machine learning, data analysis and education.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95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4E1D9-8D08-4B21-90CC-064357E062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D94AC1-EDD8-436D-ACD3-B478CC7D8E07}"/>
              </a:ext>
            </a:extLst>
          </p:cNvPr>
          <p:cNvSpPr txBox="1"/>
          <p:nvPr/>
        </p:nvSpPr>
        <p:spPr>
          <a:xfrm>
            <a:off x="789636" y="58638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E58764-DB56-4443-9E4F-F70D5FDBD179}"/>
              </a:ext>
            </a:extLst>
          </p:cNvPr>
          <p:cNvSpPr txBox="1"/>
          <p:nvPr/>
        </p:nvSpPr>
        <p:spPr>
          <a:xfrm>
            <a:off x="789636" y="1805804"/>
            <a:ext cx="6159190" cy="422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165" indent="-6350" algn="just">
              <a:lnSpc>
                <a:spcPct val="150000"/>
              </a:lnSpc>
              <a:spcAft>
                <a:spcPts val="745"/>
              </a:spcAft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Create a Image to Pencil Sketch using python and Machine Learning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6386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609</TotalTime>
  <Words>444</Words>
  <Application>Microsoft Office PowerPoint</Application>
  <PresentationFormat>On-screen Show (16:9)</PresentationFormat>
  <Paragraphs>72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Trebuchet MS</vt:lpstr>
      <vt:lpstr>Calibri</vt:lpstr>
      <vt:lpstr>Times New Roman</vt:lpstr>
      <vt:lpstr>Wingdings 3</vt:lpstr>
      <vt:lpstr>Wingdings</vt:lpstr>
      <vt:lpstr>Arial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Technology Used</vt:lpstr>
      <vt:lpstr>PowerPoint Presentation</vt:lpstr>
      <vt:lpstr>PowerPoint Presentation</vt:lpstr>
      <vt:lpstr>PowerPoint Presentation</vt:lpstr>
      <vt:lpstr>PowerPoint Presentation</vt:lpstr>
      <vt:lpstr>              Conclusion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Shubhu</dc:creator>
  <cp:lastModifiedBy>Shubham Sawant</cp:lastModifiedBy>
  <cp:revision>48</cp:revision>
  <dcterms:modified xsi:type="dcterms:W3CDTF">2022-05-10T21:28:10Z</dcterms:modified>
</cp:coreProperties>
</file>