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4fe29034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4fe2903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4fe29034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4fe2903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4fe29034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4fe29034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4fe2903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4fe2903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4fe2903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4fe2903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4fe29034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4fe2903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4fe2903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4fe2903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4fe2903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4fe2903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fe29034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4fe29034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4fe29034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4fe29034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4fe2903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4fe290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4fe29034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4fe29034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4fe2903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4fe2903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4fe29034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4fe29034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4fe29034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4fe29034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4fe29034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4fe29034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4fe29034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4fe29034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4fe29034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4fe2903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4fe29034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4fe29034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4f1e1db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4f1e1db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b924c0c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b924c0c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4fe2903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4fe2903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4fe2903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4fe2903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fe2903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4fe2903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4fe29034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4fe29034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e2903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4fe2903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sit.co/download/rstudio-desktop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R &amp; R Studio Installation for Windows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00" y="1170125"/>
            <a:ext cx="44386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00" y="1483075"/>
            <a:ext cx="44577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00" y="1162100"/>
            <a:ext cx="44196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350" y="1017725"/>
            <a:ext cx="43815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63" y="1448025"/>
            <a:ext cx="44672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1081850"/>
            <a:ext cx="47434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825" y="1388875"/>
            <a:ext cx="44767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75" y="1162100"/>
            <a:ext cx="72386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Downloading RStudio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Downloading RStudio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13" y="1122000"/>
            <a:ext cx="806016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12825" y="1196100"/>
            <a:ext cx="85620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Installing R and R Studio on Windows is a straightforward process. Follow these steps to install both: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 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 R Studio</a:t>
            </a:r>
            <a:endParaRPr sz="1800"/>
          </a:p>
        </p:txBody>
      </p:sp>
      <p:sp>
        <p:nvSpPr>
          <p:cNvPr id="60" name="Google Shape;60;p14"/>
          <p:cNvSpPr txBox="1"/>
          <p:nvPr/>
        </p:nvSpPr>
        <p:spPr>
          <a:xfrm>
            <a:off x="501700" y="3049700"/>
            <a:ext cx="8008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Visit the official R website at:  </a:t>
            </a:r>
            <a:r>
              <a:rPr b="1" lang="en" sz="18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https://posit.co/download/rstudio-desktop/</a:t>
            </a: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5175" y="257275"/>
            <a:ext cx="84093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R &amp; R Studio Installation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Installing RStudio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2076450"/>
            <a:ext cx="27908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Installing RStudio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350" y="1138075"/>
            <a:ext cx="44577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Installing RStudio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250" y="1138075"/>
            <a:ext cx="44196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Installing RStudio</a:t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975" y="1322575"/>
            <a:ext cx="44386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Installing RStudio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50" y="1121975"/>
            <a:ext cx="47339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Installing RStudio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75" y="1146050"/>
            <a:ext cx="44672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Installing RStudio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00" y="1114000"/>
            <a:ext cx="73048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678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Average"/>
                <a:ea typeface="Average"/>
                <a:cs typeface="Average"/>
                <a:sym typeface="Average"/>
              </a:rPr>
              <a:t>Thank You!</a:t>
            </a:r>
            <a:endParaRPr b="1" sz="302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6275" y="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/>
              <a:t>R &amp; R Studio Installation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68400" y="602325"/>
            <a:ext cx="8955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" y="1156125"/>
            <a:ext cx="8973230" cy="39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Downloading R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25" y="1032000"/>
            <a:ext cx="8698476" cy="40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Downloading R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63" y="1122000"/>
            <a:ext cx="86846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Downloading 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695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Downloading 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694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50" y="1146050"/>
            <a:ext cx="785870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0950"/>
            <a:ext cx="28289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225" y="1146050"/>
            <a:ext cx="44386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