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4" r:id="rId2"/>
    <p:sldId id="265" r:id="rId3"/>
    <p:sldId id="266" r:id="rId4"/>
    <p:sldId id="269" r:id="rId5"/>
    <p:sldId id="270" r:id="rId6"/>
    <p:sldId id="267" r:id="rId7"/>
    <p:sldId id="271" r:id="rId8"/>
    <p:sldId id="268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>
        <p:scale>
          <a:sx n="87" d="100"/>
          <a:sy n="87" d="100"/>
        </p:scale>
        <p:origin x="-212" y="-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pPr/>
              <a:t>4/25/2020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887" y="3538330"/>
            <a:ext cx="8571506" cy="271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79714"/>
            <a:ext cx="10058400" cy="457796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 smtClean="0"/>
              <a:t>HTML</a:t>
            </a:r>
            <a:r>
              <a:rPr lang="en-US" sz="2800" i="1" dirty="0" smtClean="0"/>
              <a:t> is a </a:t>
            </a:r>
            <a:r>
              <a:rPr lang="en-US" sz="2800" b="1" i="1" dirty="0" smtClean="0"/>
              <a:t>markup language </a:t>
            </a:r>
            <a:r>
              <a:rPr lang="en-US" sz="2800" i="1" dirty="0" smtClean="0"/>
              <a:t>for creating web documents / pages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H</a:t>
            </a:r>
            <a:r>
              <a:rPr lang="en-US" sz="2800" dirty="0" smtClean="0"/>
              <a:t>yper </a:t>
            </a:r>
            <a:r>
              <a:rPr lang="en-US" sz="2800" b="1" dirty="0" smtClean="0"/>
              <a:t>T</a:t>
            </a:r>
            <a:r>
              <a:rPr lang="en-US" sz="2800" dirty="0" smtClean="0"/>
              <a:t>ext </a:t>
            </a:r>
            <a:r>
              <a:rPr lang="en-US" sz="2800" b="1" dirty="0" smtClean="0"/>
              <a:t>M</a:t>
            </a:r>
            <a:r>
              <a:rPr lang="en-US" sz="2800" dirty="0" smtClean="0"/>
              <a:t>arkup </a:t>
            </a:r>
            <a:r>
              <a:rPr lang="en-US" sz="2800" b="1" dirty="0" smtClean="0"/>
              <a:t>L</a:t>
            </a:r>
            <a:r>
              <a:rPr lang="en-US" sz="2800" dirty="0" smtClean="0"/>
              <a:t>anguage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NOT</a:t>
            </a:r>
            <a:r>
              <a:rPr lang="en-US" sz="2800" dirty="0"/>
              <a:t> a programming language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900" dirty="0"/>
              <a:t>It is not case-sensitive language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Stateless Protocol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Markup language – Uses a set of markup tags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Level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Does not start on a new line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Takes only width necessary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Ex-</a:t>
            </a:r>
          </a:p>
          <a:p>
            <a:pPr marL="0" indent="0">
              <a:buNone/>
            </a:pPr>
            <a:r>
              <a:rPr lang="en-US" sz="2800" b="1" dirty="0" smtClean="0"/>
              <a:t>&lt;b&gt;</a:t>
            </a:r>
          </a:p>
          <a:p>
            <a:pPr marL="0" indent="0">
              <a:buNone/>
            </a:pPr>
            <a:r>
              <a:rPr lang="en-US" sz="2800" b="1" dirty="0" smtClean="0"/>
              <a:t>&lt;span&gt;</a:t>
            </a:r>
          </a:p>
          <a:p>
            <a:pPr marL="0" indent="0">
              <a:buNone/>
            </a:pPr>
            <a:r>
              <a:rPr lang="en-US" sz="2800" b="1" dirty="0" smtClean="0"/>
              <a:t>&lt;a&gt;</a:t>
            </a:r>
          </a:p>
          <a:p>
            <a:pPr marL="0" indent="0">
              <a:buNone/>
            </a:pPr>
            <a:r>
              <a:rPr lang="en-US" sz="2800" b="1" dirty="0" smtClean="0"/>
              <a:t>&lt;</a:t>
            </a:r>
            <a:r>
              <a:rPr lang="en-US" sz="2800" b="1" dirty="0" err="1" smtClean="0"/>
              <a:t>img</a:t>
            </a:r>
            <a:r>
              <a:rPr lang="en-US" sz="2800" b="1" dirty="0" smtClean="0"/>
              <a:t>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2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Use a text editor/code editor or IDE to create your HTML document/pages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Add elements, tags, attributes, etc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Save file with a .html or .</a:t>
            </a:r>
            <a:r>
              <a:rPr lang="en-US" sz="2800" dirty="0" err="1" smtClean="0"/>
              <a:t>htm</a:t>
            </a:r>
            <a:r>
              <a:rPr lang="en-US" sz="2800" dirty="0" smtClean="0"/>
              <a:t> extension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Open it up in a browser – No server needed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88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HTML tags define HTML elements which is an individual component of an HTML document or web page.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Keywords surrounded by angle brackets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&lt;p&gt;This is a paragraph element surrounded in paragraph tags&lt;/p&gt;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27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&lt;!DOCTYPE html&gt;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html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&lt;head&gt;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FF0000"/>
                </a:solidFill>
              </a:rPr>
              <a:t>title,meta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tag,stylesheet,javascript,link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&lt;title&gt;My Webpage&lt;/title&gt;</a:t>
            </a:r>
          </a:p>
          <a:p>
            <a:pPr marL="0" indent="0">
              <a:buNone/>
            </a:pPr>
            <a:r>
              <a:rPr lang="en-US" sz="2800" dirty="0" smtClean="0"/>
              <a:t>	&lt;/head&gt;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&lt;</a:t>
            </a:r>
            <a:r>
              <a:rPr lang="en-US" sz="2800" dirty="0"/>
              <a:t>body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Whole Page Design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		&lt;p&gt;This </a:t>
            </a:r>
            <a:r>
              <a:rPr lang="en-US" sz="2800" dirty="0"/>
              <a:t>is my first web </a:t>
            </a:r>
            <a:r>
              <a:rPr lang="en-US" sz="2800" dirty="0" smtClean="0"/>
              <a:t>page&lt;/p&gt;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&lt;/</a:t>
            </a:r>
            <a:r>
              <a:rPr lang="en-US" sz="2800" dirty="0"/>
              <a:t>body&gt;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5339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&lt;!DOCTYPE html&gt; </a:t>
            </a:r>
            <a:r>
              <a:rPr lang="en-US" dirty="0" smtClean="0"/>
              <a:t>- Declaration defines this document as HTML5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&lt;html&gt; </a:t>
            </a:r>
            <a:r>
              <a:rPr lang="en-US" dirty="0" smtClean="0"/>
              <a:t>- Describes an HTML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&lt;head&gt; </a:t>
            </a:r>
            <a:r>
              <a:rPr lang="en-US" dirty="0" smtClean="0"/>
              <a:t>- Provides information about the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&lt;title&gt; </a:t>
            </a:r>
            <a:r>
              <a:rPr lang="en-US" dirty="0" smtClean="0"/>
              <a:t>- Provides a title for the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&lt;body&gt; </a:t>
            </a:r>
            <a:r>
              <a:rPr lang="en-US" dirty="0" smtClean="0"/>
              <a:t>- Describes the visible page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674229" cy="1609344"/>
          </a:xfrm>
        </p:spPr>
        <p:txBody>
          <a:bodyPr/>
          <a:lstStyle/>
          <a:p>
            <a:r>
              <a:rPr lang="en-US" dirty="0" smtClean="0"/>
              <a:t>Common Doctype Declarations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6932039" cy="4051300"/>
          </a:xfrm>
        </p:spPr>
      </p:pic>
    </p:spTree>
    <p:extLst>
      <p:ext uri="{BB962C8B-B14F-4D97-AF65-F5344CB8AC3E}">
        <p14:creationId xmlns:p14="http://schemas.microsoft.com/office/powerpoint/2010/main" val="21914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Not all tags have closing tags like </a:t>
            </a:r>
            <a:r>
              <a:rPr lang="en-US" b="1" dirty="0" smtClean="0"/>
              <a:t>&lt;p&gt;&lt;/p&gt;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Some tags can close themselves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Line-Break Tag - </a:t>
            </a:r>
            <a:r>
              <a:rPr lang="en-US" b="1" dirty="0" smtClean="0"/>
              <a:t>&lt;br&gt;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Self Closing Line-Break Tag - </a:t>
            </a:r>
            <a:r>
              <a:rPr lang="en-US" b="1" dirty="0" smtClean="0"/>
              <a:t>&lt;br /&gt; </a:t>
            </a:r>
            <a:r>
              <a:rPr lang="en-US" i="1" dirty="0" smtClean="0"/>
              <a:t>(Remnant of XHTML)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52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239759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Paragraph &lt;p&gt;</a:t>
            </a:r>
          </a:p>
          <a:p>
            <a:pPr marL="0" indent="0">
              <a:buNone/>
            </a:pPr>
            <a:r>
              <a:rPr lang="en-US" dirty="0" smtClean="0"/>
              <a:t>Headings &lt;h1&gt; - &lt;h6&gt;</a:t>
            </a:r>
          </a:p>
          <a:p>
            <a:pPr marL="0" indent="0">
              <a:buNone/>
            </a:pPr>
            <a:r>
              <a:rPr lang="en-US" smtClean="0"/>
              <a:t>Link </a:t>
            </a:r>
            <a:r>
              <a:rPr lang="en-US" dirty="0" smtClean="0"/>
              <a:t>&lt;a&gt;</a:t>
            </a:r>
          </a:p>
          <a:p>
            <a:pPr marL="0" indent="0">
              <a:buNone/>
            </a:pPr>
            <a:r>
              <a:rPr lang="en-US" dirty="0" smtClean="0"/>
              <a:t>Image &lt;img&gt;</a:t>
            </a:r>
          </a:p>
          <a:p>
            <a:pPr marL="0" indent="0">
              <a:buNone/>
            </a:pPr>
            <a:r>
              <a:rPr lang="en-US" dirty="0" smtClean="0"/>
              <a:t>Unordered List &lt;ul&gt;</a:t>
            </a:r>
          </a:p>
          <a:p>
            <a:pPr marL="0" indent="0">
              <a:buNone/>
            </a:pPr>
            <a:r>
              <a:rPr lang="en-US" dirty="0" smtClean="0"/>
              <a:t>Ordered List &lt;ol&gt;</a:t>
            </a:r>
          </a:p>
          <a:p>
            <a:pPr marL="0" indent="0">
              <a:buNone/>
            </a:pPr>
            <a:r>
              <a:rPr lang="en-US" dirty="0" smtClean="0"/>
              <a:t>List Item &lt;li&gt;</a:t>
            </a:r>
          </a:p>
          <a:p>
            <a:pPr marL="0" indent="0">
              <a:buNone/>
            </a:pPr>
            <a:r>
              <a:rPr lang="en-US" dirty="0" smtClean="0"/>
              <a:t>Table &lt;table&gt;</a:t>
            </a:r>
          </a:p>
          <a:p>
            <a:pPr marL="0" indent="0">
              <a:buNone/>
            </a:pPr>
            <a:r>
              <a:rPr lang="en-US" dirty="0" smtClean="0"/>
              <a:t>Form &lt;form&gt;</a:t>
            </a:r>
          </a:p>
          <a:p>
            <a:pPr marL="0" indent="0">
              <a:buNone/>
            </a:pPr>
            <a:r>
              <a:rPr lang="en-US" dirty="0" smtClean="0"/>
              <a:t>Input &lt;input&gt;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5650" y="2129359"/>
            <a:ext cx="323975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Button &lt;button&gt;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Line </a:t>
            </a:r>
            <a:r>
              <a:rPr lang="en-US" dirty="0" smtClean="0"/>
              <a:t>Break &lt;br&gt;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Horizontal Rule 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Division &lt;div&gt;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HTML &lt;html&gt;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Head &lt;head&gt;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Body &lt;body&gt;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Strong &lt;strong&gt;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&lt;marquee&gt;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4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IN" dirty="0" smtClean="0"/>
              <a:t>Attributes </a:t>
            </a:r>
            <a:r>
              <a:rPr lang="en-IN" dirty="0"/>
              <a:t>provide additional information about </a:t>
            </a:r>
            <a:r>
              <a:rPr lang="en-IN" dirty="0" smtClean="0"/>
              <a:t>any HTML tag/elements</a:t>
            </a:r>
            <a:r>
              <a:rPr lang="en-IN" dirty="0"/>
              <a:t>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Syntax:-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&lt;tag </a:t>
            </a:r>
            <a:r>
              <a:rPr lang="en-US" sz="2400" b="1" dirty="0" smtClean="0">
                <a:solidFill>
                  <a:srgbClr val="FF0000"/>
                </a:solidFill>
              </a:rPr>
              <a:t>attribute name=“</a:t>
            </a:r>
            <a:r>
              <a:rPr lang="en-US" sz="2400" b="1" dirty="0" smtClean="0">
                <a:solidFill>
                  <a:srgbClr val="FF0000"/>
                </a:solidFill>
              </a:rPr>
              <a:t>value”&gt;&lt;/tag&gt;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Ex-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&lt;a </a:t>
            </a:r>
            <a:r>
              <a:rPr lang="en-US" sz="2400" b="1" dirty="0" err="1" smtClean="0"/>
              <a:t>href</a:t>
            </a:r>
            <a:r>
              <a:rPr lang="en-US" sz="2400" b="1" dirty="0" smtClean="0"/>
              <a:t>=“http://google.com”&gt;Click&lt;/a&gt;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&lt;h1 id=“myHeading”&gt;&lt;/h1&gt;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&lt;link </a:t>
            </a:r>
            <a:r>
              <a:rPr lang="en-US" sz="2400" b="1" dirty="0" err="1" smtClean="0"/>
              <a:t>rel</a:t>
            </a:r>
            <a:r>
              <a:rPr lang="en-US" sz="2400" b="1" dirty="0" smtClean="0"/>
              <a:t>=“icon” </a:t>
            </a:r>
            <a:r>
              <a:rPr lang="en-US" sz="2400" b="1" dirty="0" err="1" smtClean="0"/>
              <a:t>href</a:t>
            </a:r>
            <a:r>
              <a:rPr lang="en-US" sz="2400" b="1" dirty="0" smtClean="0"/>
              <a:t>=“image/favicon.png”/&gt;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41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Level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Always starts on a new line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Takes up full available width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&lt;div&gt;</a:t>
            </a:r>
          </a:p>
          <a:p>
            <a:pPr marL="0" indent="0">
              <a:buNone/>
            </a:pPr>
            <a:r>
              <a:rPr lang="en-US" sz="2800" b="1" dirty="0" smtClean="0"/>
              <a:t>&lt;h1&gt; - &lt;h6&gt;</a:t>
            </a:r>
          </a:p>
          <a:p>
            <a:pPr marL="0" indent="0">
              <a:buNone/>
            </a:pPr>
            <a:r>
              <a:rPr lang="en-US" sz="2800" b="1" dirty="0" smtClean="0"/>
              <a:t>&lt;p&gt;</a:t>
            </a:r>
          </a:p>
          <a:p>
            <a:pPr marL="0" indent="0">
              <a:buNone/>
            </a:pPr>
            <a:r>
              <a:rPr lang="en-US" sz="2800" b="1" dirty="0" smtClean="0"/>
              <a:t>&lt;form&gt;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9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1907</TotalTime>
  <Words>416</Words>
  <Application>Microsoft Office PowerPoint</Application>
  <PresentationFormat>Custom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Wood Type</vt:lpstr>
      <vt:lpstr>What Is HTML?</vt:lpstr>
      <vt:lpstr>HTML Tags</vt:lpstr>
      <vt:lpstr>Page Structure</vt:lpstr>
      <vt:lpstr>Page Structure</vt:lpstr>
      <vt:lpstr>Common Doctype Declarations</vt:lpstr>
      <vt:lpstr>Closing Tags</vt:lpstr>
      <vt:lpstr>Common Tags</vt:lpstr>
      <vt:lpstr>Attributes</vt:lpstr>
      <vt:lpstr>Block Level Elements</vt:lpstr>
      <vt:lpstr>Inline Level Elements</vt:lpstr>
      <vt:lpstr>Creating A Web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amrish jaysawal</cp:lastModifiedBy>
  <cp:revision>37</cp:revision>
  <dcterms:created xsi:type="dcterms:W3CDTF">2016-08-08T14:29:34Z</dcterms:created>
  <dcterms:modified xsi:type="dcterms:W3CDTF">2020-04-25T10:01:31Z</dcterms:modified>
</cp:coreProperties>
</file>