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0" r:id="rId4"/>
    <p:sldId id="262" r:id="rId5"/>
    <p:sldId id="257" r:id="rId6"/>
    <p:sldId id="263"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327199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242147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DEE04E-BEB8-424B-8F2E-2FCC3B4F1C7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339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61F50C2-E0BA-4E2C-91EF-1E2CA87F5267}"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2484159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61F50C2-E0BA-4E2C-91EF-1E2CA87F5267}"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DEE04E-BEB8-424B-8F2E-2FCC3B4F1C7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377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61F50C2-E0BA-4E2C-91EF-1E2CA87F5267}"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372181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371103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24909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429062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1F50C2-E0BA-4E2C-91EF-1E2CA87F5267}"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47090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F50C2-E0BA-4E2C-91EF-1E2CA87F5267}"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393647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1F50C2-E0BA-4E2C-91EF-1E2CA87F5267}"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11333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1F50C2-E0BA-4E2C-91EF-1E2CA87F5267}"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14574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F50C2-E0BA-4E2C-91EF-1E2CA87F5267}"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154785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1F50C2-E0BA-4E2C-91EF-1E2CA87F5267}"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38766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1F50C2-E0BA-4E2C-91EF-1E2CA87F5267}"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DEE04E-BEB8-424B-8F2E-2FCC3B4F1C73}" type="slidenum">
              <a:rPr lang="en-IN" smtClean="0"/>
              <a:t>‹#›</a:t>
            </a:fld>
            <a:endParaRPr lang="en-IN"/>
          </a:p>
        </p:txBody>
      </p:sp>
    </p:spTree>
    <p:extLst>
      <p:ext uri="{BB962C8B-B14F-4D97-AF65-F5344CB8AC3E}">
        <p14:creationId xmlns:p14="http://schemas.microsoft.com/office/powerpoint/2010/main" val="80356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1F50C2-E0BA-4E2C-91EF-1E2CA87F5267}" type="datetimeFigureOut">
              <a:rPr lang="en-IN" smtClean="0"/>
              <a:t>05-11-2024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DEE04E-BEB8-424B-8F2E-2FCC3B4F1C73}" type="slidenum">
              <a:rPr lang="en-IN" smtClean="0"/>
              <a:t>‹#›</a:t>
            </a:fld>
            <a:endParaRPr lang="en-IN"/>
          </a:p>
        </p:txBody>
      </p:sp>
    </p:spTree>
    <p:extLst>
      <p:ext uri="{BB962C8B-B14F-4D97-AF65-F5344CB8AC3E}">
        <p14:creationId xmlns:p14="http://schemas.microsoft.com/office/powerpoint/2010/main" val="3617345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9889" y="2023353"/>
            <a:ext cx="9714724" cy="4231531"/>
          </a:xfrm>
        </p:spPr>
        <p:txBody>
          <a:bodyPr>
            <a:normAutofit fontScale="90000"/>
          </a:bodyPr>
          <a:lstStyle/>
          <a:p>
            <a:r>
              <a:rPr lang="en-US" sz="2400" dirty="0" smtClean="0"/>
              <a:t/>
            </a:r>
            <a:br>
              <a:rPr lang="en-US" sz="2400" dirty="0" smtClean="0"/>
            </a:br>
            <a:r>
              <a:rPr lang="en-US" sz="2400" dirty="0"/>
              <a:t/>
            </a:r>
            <a:br>
              <a:rPr lang="en-US" sz="24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2400" b="1" dirty="0"/>
              <a:t>Attack on Titan</a:t>
            </a:r>
            <a:r>
              <a:rPr lang="en-US" sz="2400" dirty="0"/>
              <a:t> (</a:t>
            </a:r>
            <a:r>
              <a:rPr lang="en-US" sz="2400" i="1" dirty="0" err="1"/>
              <a:t>Shingeki</a:t>
            </a:r>
            <a:r>
              <a:rPr lang="en-US" sz="2400" i="1" dirty="0"/>
              <a:t> no </a:t>
            </a:r>
            <a:r>
              <a:rPr lang="en-US" sz="2400" i="1" dirty="0" err="1"/>
              <a:t>Kyojin</a:t>
            </a:r>
            <a:r>
              <a:rPr lang="en-US" sz="2400" dirty="0"/>
              <a:t>) is a Japanese manga series written and illustrated by Hajime </a:t>
            </a:r>
            <a:r>
              <a:rPr lang="en-US" sz="2400" dirty="0" err="1"/>
              <a:t>Isayama</a:t>
            </a:r>
            <a:r>
              <a:rPr lang="en-US" sz="2400" dirty="0"/>
              <a:t>. It takes place in a world where humanity is on the brink of extinction due to gigantic humanoid creatures called </a:t>
            </a:r>
            <a:r>
              <a:rPr lang="en-US" sz="2400" b="1" dirty="0"/>
              <a:t>Titans</a:t>
            </a:r>
            <a:r>
              <a:rPr lang="en-US" sz="2400" dirty="0"/>
              <a:t>, who devour humans for reasons unknown. The story follows the journey of </a:t>
            </a:r>
            <a:r>
              <a:rPr lang="en-US" sz="2400" dirty="0" err="1"/>
              <a:t>Eren</a:t>
            </a:r>
            <a:r>
              <a:rPr lang="en-US" sz="2400" dirty="0"/>
              <a:t> Yeager, along with his friends </a:t>
            </a:r>
            <a:r>
              <a:rPr lang="en-US" sz="2400" dirty="0" err="1"/>
              <a:t>Mikasa</a:t>
            </a:r>
            <a:r>
              <a:rPr lang="en-US" sz="2400" dirty="0"/>
              <a:t> Ackerman and Armin </a:t>
            </a:r>
            <a:r>
              <a:rPr lang="en-US" sz="2400" dirty="0" err="1"/>
              <a:t>Arlert</a:t>
            </a:r>
            <a:r>
              <a:rPr lang="en-US" sz="2400" dirty="0"/>
              <a:t>, as they fight to survive and uncover the truth behind the Titans</a:t>
            </a:r>
            <a:r>
              <a:rPr lang="en-US" sz="2400" dirty="0" smtClean="0"/>
              <a:t>.</a:t>
            </a:r>
            <a:br>
              <a:rPr lang="en-US" sz="2400" dirty="0" smtClean="0"/>
            </a:br>
            <a:r>
              <a:rPr lang="en-US" sz="2400" dirty="0"/>
              <a:t/>
            </a:r>
            <a:br>
              <a:rPr lang="en-US" sz="2400" dirty="0"/>
            </a:br>
            <a:r>
              <a:rPr lang="en-US" sz="2400" dirty="0" smtClean="0"/>
              <a:t/>
            </a:r>
            <a:br>
              <a:rPr lang="en-US" sz="2400" dirty="0" smtClean="0"/>
            </a:br>
            <a:r>
              <a:rPr lang="en-US" sz="1600" dirty="0"/>
              <a:t/>
            </a:r>
            <a:br>
              <a:rPr lang="en-US" sz="1600" dirty="0"/>
            </a:br>
            <a:r>
              <a:rPr lang="en-US" sz="1600" dirty="0" smtClean="0"/>
              <a:t/>
            </a:r>
            <a:br>
              <a:rPr lang="en-US" sz="1600" dirty="0" smtClean="0"/>
            </a:br>
            <a:endParaRPr lang="en-IN" sz="1600" dirty="0"/>
          </a:p>
        </p:txBody>
      </p:sp>
      <p:sp>
        <p:nvSpPr>
          <p:cNvPr id="3" name="Subtitle 2"/>
          <p:cNvSpPr>
            <a:spLocks noGrp="1"/>
          </p:cNvSpPr>
          <p:nvPr>
            <p:ph type="subTitle" idx="1"/>
          </p:nvPr>
        </p:nvSpPr>
        <p:spPr>
          <a:xfrm>
            <a:off x="2024181" y="506937"/>
            <a:ext cx="8915399" cy="1126283"/>
          </a:xfrm>
        </p:spPr>
        <p:txBody>
          <a:bodyPr>
            <a:normAutofit/>
          </a:bodyPr>
          <a:lstStyle/>
          <a:p>
            <a:r>
              <a:rPr lang="en-US" sz="5400" dirty="0" smtClean="0"/>
              <a:t>      ATTACK ON TITAN</a:t>
            </a:r>
            <a:endParaRPr lang="en-IN" sz="5400" dirty="0"/>
          </a:p>
        </p:txBody>
      </p:sp>
    </p:spTree>
    <p:extLst>
      <p:ext uri="{BB962C8B-B14F-4D97-AF65-F5344CB8AC3E}">
        <p14:creationId xmlns:p14="http://schemas.microsoft.com/office/powerpoint/2010/main" val="30088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2044" y="223838"/>
            <a:ext cx="6294437" cy="6294437"/>
          </a:xfrm>
        </p:spPr>
      </p:pic>
    </p:spTree>
    <p:extLst>
      <p:ext uri="{BB962C8B-B14F-4D97-AF65-F5344CB8AC3E}">
        <p14:creationId xmlns:p14="http://schemas.microsoft.com/office/powerpoint/2010/main" val="239919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791" y="233463"/>
            <a:ext cx="10282137" cy="6371617"/>
          </a:xfrm>
        </p:spPr>
        <p:txBody>
          <a:bodyPr>
            <a:normAutofit/>
          </a:bodyPr>
          <a:lstStyle/>
          <a:p>
            <a:r>
              <a:rPr lang="en-US" b="1" dirty="0"/>
              <a:t>Summary of the Story:</a:t>
            </a:r>
          </a:p>
          <a:p>
            <a:r>
              <a:rPr lang="en-US" b="1" dirty="0"/>
              <a:t>The Setting:</a:t>
            </a:r>
          </a:p>
          <a:p>
            <a:r>
              <a:rPr lang="en-US" dirty="0"/>
              <a:t>The story begins in a world where the remnants of humanity live within enormous walled cities, protected from the Titans by three massive concentric walls: Wall Maria, Wall Rose, and Wall </a:t>
            </a:r>
            <a:r>
              <a:rPr lang="en-US" dirty="0" err="1"/>
              <a:t>Sina</a:t>
            </a:r>
            <a:r>
              <a:rPr lang="en-US" dirty="0"/>
              <a:t>. These walls keep the Titans out, but also restrict human freedom and knowledge about the outside world.</a:t>
            </a:r>
          </a:p>
          <a:p>
            <a:r>
              <a:rPr lang="en-US" b="1" dirty="0"/>
              <a:t>The Attack on Wall Maria:</a:t>
            </a:r>
          </a:p>
          <a:p>
            <a:r>
              <a:rPr lang="en-US" dirty="0"/>
              <a:t>The plot kicks off with the sudden appearance of the </a:t>
            </a:r>
            <a:r>
              <a:rPr lang="en-US" b="1" dirty="0"/>
              <a:t>Colossal Titan</a:t>
            </a:r>
            <a:r>
              <a:rPr lang="en-US" dirty="0"/>
              <a:t>, a gargantuan creature that breaches Wall Maria, allowing other Titans to invade and devastate the city. </a:t>
            </a:r>
            <a:r>
              <a:rPr lang="en-US" dirty="0" err="1"/>
              <a:t>Eren</a:t>
            </a:r>
            <a:r>
              <a:rPr lang="en-US" dirty="0"/>
              <a:t> Yeager, the protagonist, loses his mother in the attack, which propels his desire for vengeance against the Titans. Along with his adoptive sister </a:t>
            </a:r>
            <a:r>
              <a:rPr lang="en-US" dirty="0" err="1"/>
              <a:t>Mikasa</a:t>
            </a:r>
            <a:r>
              <a:rPr lang="en-US" dirty="0"/>
              <a:t> and their friend Armin, </a:t>
            </a:r>
            <a:r>
              <a:rPr lang="en-US" dirty="0" err="1"/>
              <a:t>Eren</a:t>
            </a:r>
            <a:r>
              <a:rPr lang="en-US" dirty="0"/>
              <a:t> joins the military to fight back against the Titans.</a:t>
            </a:r>
          </a:p>
          <a:p>
            <a:r>
              <a:rPr lang="en-US" b="1" dirty="0"/>
              <a:t>The Military and the Training:</a:t>
            </a:r>
          </a:p>
          <a:p>
            <a:r>
              <a:rPr lang="en-US" dirty="0" err="1"/>
              <a:t>Eren</a:t>
            </a:r>
            <a:r>
              <a:rPr lang="en-US" dirty="0"/>
              <a:t>, </a:t>
            </a:r>
            <a:r>
              <a:rPr lang="en-US" dirty="0" err="1"/>
              <a:t>Mikasa</a:t>
            </a:r>
            <a:r>
              <a:rPr lang="en-US" dirty="0"/>
              <a:t>, and Armin undergo rigorous training to become </a:t>
            </a:r>
            <a:r>
              <a:rPr lang="en-US" b="1" dirty="0"/>
              <a:t>Survey Corps</a:t>
            </a:r>
            <a:r>
              <a:rPr lang="en-US" dirty="0"/>
              <a:t> members, elite soldiers who venture outside the walls to fight Titans. </a:t>
            </a:r>
            <a:r>
              <a:rPr lang="en-US" dirty="0" err="1"/>
              <a:t>Eren</a:t>
            </a:r>
            <a:r>
              <a:rPr lang="en-US" dirty="0"/>
              <a:t> is particularly motivated by a deep hatred for the Titans, believing he can somehow rid the world of them. During their training, they encounter various characters, including </a:t>
            </a:r>
            <a:r>
              <a:rPr lang="en-US" b="1" dirty="0"/>
              <a:t>Levi Ackerman</a:t>
            </a:r>
            <a:r>
              <a:rPr lang="en-US" dirty="0"/>
              <a:t>, an elite soldier and one of humanity's strongest warriors, and </a:t>
            </a:r>
            <a:r>
              <a:rPr lang="en-US" b="1" dirty="0"/>
              <a:t>Erwin Smith</a:t>
            </a:r>
            <a:r>
              <a:rPr lang="en-US" dirty="0"/>
              <a:t>, the determined leader of the Survey Corps.</a:t>
            </a:r>
          </a:p>
          <a:p>
            <a:endParaRPr lang="en-US" dirty="0"/>
          </a:p>
        </p:txBody>
      </p:sp>
    </p:spTree>
    <p:extLst>
      <p:ext uri="{BB962C8B-B14F-4D97-AF65-F5344CB8AC3E}">
        <p14:creationId xmlns:p14="http://schemas.microsoft.com/office/powerpoint/2010/main" val="37936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2275" y="539204"/>
            <a:ext cx="10291763" cy="5789116"/>
          </a:xfrm>
        </p:spPr>
      </p:pic>
    </p:spTree>
    <p:extLst>
      <p:ext uri="{BB962C8B-B14F-4D97-AF65-F5344CB8AC3E}">
        <p14:creationId xmlns:p14="http://schemas.microsoft.com/office/powerpoint/2010/main" val="63178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613" y="126459"/>
            <a:ext cx="10321047" cy="6478621"/>
          </a:xfrm>
        </p:spPr>
        <p:txBody>
          <a:bodyPr/>
          <a:lstStyle/>
          <a:p>
            <a:r>
              <a:rPr lang="en-US" b="1" dirty="0"/>
              <a:t>The Mystery of the Titans:</a:t>
            </a:r>
          </a:p>
          <a:p>
            <a:r>
              <a:rPr lang="en-US" dirty="0"/>
              <a:t>As the story unfolds, the trio uncovers secrets that question everything they know about the Titans. </a:t>
            </a:r>
            <a:r>
              <a:rPr lang="en-US" dirty="0" err="1"/>
              <a:t>Eren</a:t>
            </a:r>
            <a:r>
              <a:rPr lang="en-US" dirty="0"/>
              <a:t> discovers that he has the ability to transform into a Titan himself, which becomes crucial for humanity’s fight. This leads to the revelation that certain humans are capable of becoming Titans, and not all Titans are mindless creatures.</a:t>
            </a:r>
          </a:p>
          <a:p>
            <a:r>
              <a:rPr lang="en-US" dirty="0"/>
              <a:t>One key mystery is the existence of the </a:t>
            </a:r>
            <a:r>
              <a:rPr lang="en-US" b="1" dirty="0"/>
              <a:t>Titan Shifters</a:t>
            </a:r>
            <a:r>
              <a:rPr lang="en-US" dirty="0"/>
              <a:t>, humans who can transform into Titans while retaining their human consciousness. </a:t>
            </a:r>
            <a:r>
              <a:rPr lang="en-US" dirty="0" err="1"/>
              <a:t>Eren</a:t>
            </a:r>
            <a:r>
              <a:rPr lang="en-US" dirty="0"/>
              <a:t> himself becomes one of these Titan Shifters, a power he struggles to control at first but gradually learns to use in battle. Along the way, the group also learns about the </a:t>
            </a:r>
            <a:r>
              <a:rPr lang="en-US" b="1" dirty="0"/>
              <a:t>Warriors</a:t>
            </a:r>
            <a:r>
              <a:rPr lang="en-US" dirty="0"/>
              <a:t>, a faction of Titan Shifters who infiltrate humanity's ranks for a mysterious purpose.</a:t>
            </a:r>
          </a:p>
          <a:p>
            <a:r>
              <a:rPr lang="en-US" b="1" dirty="0"/>
              <a:t>The Truth Behind the Titans:</a:t>
            </a:r>
          </a:p>
          <a:p>
            <a:r>
              <a:rPr lang="en-US" dirty="0"/>
              <a:t>The discovery of an ancient underground library beneath the capital city reveals startling truths about the world’s history. The Titans are not just mindless creatures; they are connected to a conflict between two ancient factions: the </a:t>
            </a:r>
            <a:r>
              <a:rPr lang="en-US" b="1" dirty="0" err="1"/>
              <a:t>Eldians</a:t>
            </a:r>
            <a:r>
              <a:rPr lang="en-US" dirty="0"/>
              <a:t> and the </a:t>
            </a:r>
            <a:r>
              <a:rPr lang="en-US" b="1" dirty="0"/>
              <a:t>Marlins</a:t>
            </a:r>
            <a:r>
              <a:rPr lang="en-US" dirty="0"/>
              <a:t>. </a:t>
            </a:r>
            <a:r>
              <a:rPr lang="en-US" dirty="0" err="1"/>
              <a:t>Eldians</a:t>
            </a:r>
            <a:r>
              <a:rPr lang="en-US" dirty="0"/>
              <a:t>, who are able to inherit the power of the Titans, were once the ruling power in the world, but they were oppressed and betrayed by the </a:t>
            </a:r>
            <a:r>
              <a:rPr lang="en-US" b="1" dirty="0"/>
              <a:t>Marlin Empire</a:t>
            </a:r>
            <a:r>
              <a:rPr lang="en-US" dirty="0"/>
              <a:t>, who now controls the outside world.</a:t>
            </a:r>
          </a:p>
          <a:p>
            <a:endParaRPr lang="en-IN" dirty="0"/>
          </a:p>
        </p:txBody>
      </p:sp>
    </p:spTree>
    <p:extLst>
      <p:ext uri="{BB962C8B-B14F-4D97-AF65-F5344CB8AC3E}">
        <p14:creationId xmlns:p14="http://schemas.microsoft.com/office/powerpoint/2010/main" val="35268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206" y="778213"/>
            <a:ext cx="9242607" cy="5190368"/>
          </a:xfrm>
        </p:spPr>
      </p:pic>
    </p:spTree>
    <p:extLst>
      <p:ext uri="{BB962C8B-B14F-4D97-AF65-F5344CB8AC3E}">
        <p14:creationId xmlns:p14="http://schemas.microsoft.com/office/powerpoint/2010/main" val="156570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1523" y="252919"/>
            <a:ext cx="10184860" cy="6322979"/>
          </a:xfrm>
        </p:spPr>
        <p:txBody>
          <a:bodyPr>
            <a:normAutofit/>
          </a:bodyPr>
          <a:lstStyle/>
          <a:p>
            <a:r>
              <a:rPr lang="en-US" dirty="0"/>
              <a:t>It is revealed that the </a:t>
            </a:r>
            <a:r>
              <a:rPr lang="en-US" b="1" dirty="0"/>
              <a:t>Founding Titan</a:t>
            </a:r>
            <a:r>
              <a:rPr lang="en-US" dirty="0"/>
              <a:t>, a legendary Titan, has the power to control all Titans and manipulate the memories of </a:t>
            </a:r>
            <a:r>
              <a:rPr lang="en-US" dirty="0" err="1"/>
              <a:t>Eldians</a:t>
            </a:r>
            <a:r>
              <a:rPr lang="en-US" dirty="0"/>
              <a:t>. The key to this power lies within the royal family, whose members possess the Founding Titan’s abilities. </a:t>
            </a:r>
            <a:r>
              <a:rPr lang="en-US" dirty="0" err="1"/>
              <a:t>Eren</a:t>
            </a:r>
            <a:r>
              <a:rPr lang="en-US" dirty="0"/>
              <a:t> and his friends uncover a hidden truth—that their world, trapped inside the walls, is not the entire world, and humanity has been kept ignorant by a long-standing conspiracy.</a:t>
            </a:r>
          </a:p>
          <a:p>
            <a:r>
              <a:rPr lang="en-US" b="1" dirty="0"/>
              <a:t>The War for Survival:</a:t>
            </a:r>
          </a:p>
          <a:p>
            <a:r>
              <a:rPr lang="en-US" dirty="0"/>
              <a:t>As the story progresses, </a:t>
            </a:r>
            <a:r>
              <a:rPr lang="en-US" dirty="0" err="1"/>
              <a:t>Eren</a:t>
            </a:r>
            <a:r>
              <a:rPr lang="en-US" dirty="0"/>
              <a:t> and his friends find themselves embroiled in larger political and military conflicts, including war with the Marlins and an exploration of the mysterious island of </a:t>
            </a:r>
            <a:r>
              <a:rPr lang="en-US" b="1" dirty="0"/>
              <a:t>Paradise</a:t>
            </a:r>
            <a:r>
              <a:rPr lang="en-US" dirty="0"/>
              <a:t>, where the </a:t>
            </a:r>
            <a:r>
              <a:rPr lang="en-US" dirty="0" err="1"/>
              <a:t>Eldians</a:t>
            </a:r>
            <a:r>
              <a:rPr lang="en-US" dirty="0"/>
              <a:t> were isolated. </a:t>
            </a:r>
            <a:r>
              <a:rPr lang="en-US" dirty="0" err="1"/>
              <a:t>Eren's</a:t>
            </a:r>
            <a:r>
              <a:rPr lang="en-US" dirty="0"/>
              <a:t> motivations shift over time as he learns more about the </a:t>
            </a:r>
            <a:r>
              <a:rPr lang="en-US" b="1" dirty="0" err="1"/>
              <a:t>Eldian</a:t>
            </a:r>
            <a:r>
              <a:rPr lang="en-US" b="1" dirty="0"/>
              <a:t> </a:t>
            </a:r>
            <a:r>
              <a:rPr lang="en-US" b="1" dirty="0" err="1"/>
              <a:t>Restorationist</a:t>
            </a:r>
            <a:r>
              <a:rPr lang="en-US" b="1" dirty="0"/>
              <a:t> movement</a:t>
            </a:r>
            <a:r>
              <a:rPr lang="en-US" dirty="0"/>
              <a:t> and the </a:t>
            </a:r>
            <a:r>
              <a:rPr lang="en-US" b="1" dirty="0" err="1"/>
              <a:t>Marlian</a:t>
            </a:r>
            <a:r>
              <a:rPr lang="en-US" b="1" dirty="0"/>
              <a:t> oppression</a:t>
            </a:r>
            <a:r>
              <a:rPr lang="en-US" dirty="0"/>
              <a:t> of his people. </a:t>
            </a:r>
            <a:r>
              <a:rPr lang="en-US" dirty="0" err="1"/>
              <a:t>Eren's</a:t>
            </a:r>
            <a:r>
              <a:rPr lang="en-US" dirty="0"/>
              <a:t> ultimate goal becomes the </a:t>
            </a:r>
            <a:r>
              <a:rPr lang="en-US" b="1" dirty="0"/>
              <a:t>destruction of the Marlin Empire</a:t>
            </a:r>
            <a:r>
              <a:rPr lang="en-US" dirty="0"/>
              <a:t> and the liberation of the </a:t>
            </a:r>
            <a:r>
              <a:rPr lang="en-US" dirty="0" err="1"/>
              <a:t>Eldians</a:t>
            </a:r>
            <a:r>
              <a:rPr lang="en-US" dirty="0"/>
              <a:t>, but his methods become increasingly extreme.</a:t>
            </a:r>
          </a:p>
          <a:p>
            <a:r>
              <a:rPr lang="en-US" b="1" dirty="0"/>
              <a:t>The Rumbling and the Endgame:</a:t>
            </a:r>
          </a:p>
          <a:p>
            <a:r>
              <a:rPr lang="en-US" dirty="0"/>
              <a:t>In the final arcs of the story, </a:t>
            </a:r>
            <a:r>
              <a:rPr lang="en-US" dirty="0" err="1"/>
              <a:t>Eren</a:t>
            </a:r>
            <a:r>
              <a:rPr lang="en-US" dirty="0"/>
              <a:t> initiates a catastrophic event known as the </a:t>
            </a:r>
            <a:r>
              <a:rPr lang="en-US" b="1" dirty="0"/>
              <a:t>Rumbling</a:t>
            </a:r>
            <a:r>
              <a:rPr lang="en-US" dirty="0"/>
              <a:t>, which involves unleashing the power of countless Colossal Titans hidden within the walls to cause worldwide destruction. </a:t>
            </a:r>
            <a:r>
              <a:rPr lang="en-US" dirty="0" err="1"/>
              <a:t>Eren’s</a:t>
            </a:r>
            <a:r>
              <a:rPr lang="en-US" dirty="0"/>
              <a:t> plan is to annihilate humanity outside of the island to protect the </a:t>
            </a:r>
            <a:r>
              <a:rPr lang="en-US" dirty="0" err="1"/>
              <a:t>Eldians</a:t>
            </a:r>
            <a:r>
              <a:rPr lang="en-US" dirty="0"/>
              <a:t> from future genocide. However, his friends, including </a:t>
            </a:r>
            <a:r>
              <a:rPr lang="en-US" dirty="0" err="1"/>
              <a:t>Mikasa</a:t>
            </a:r>
            <a:r>
              <a:rPr lang="en-US" dirty="0"/>
              <a:t>, Armin, and others, realize that </a:t>
            </a:r>
            <a:r>
              <a:rPr lang="en-US" dirty="0" err="1"/>
              <a:t>Eren</a:t>
            </a:r>
            <a:r>
              <a:rPr lang="en-US" dirty="0"/>
              <a:t> has gone too far and must be stopped to prevent total annihilation.</a:t>
            </a:r>
          </a:p>
        </p:txBody>
      </p:sp>
    </p:spTree>
    <p:extLst>
      <p:ext uri="{BB962C8B-B14F-4D97-AF65-F5344CB8AC3E}">
        <p14:creationId xmlns:p14="http://schemas.microsoft.com/office/powerpoint/2010/main" val="390070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613" y="233464"/>
            <a:ext cx="10379413" cy="6391072"/>
          </a:xfrm>
        </p:spPr>
        <p:txBody>
          <a:bodyPr/>
          <a:lstStyle/>
          <a:p>
            <a:r>
              <a:rPr lang="en-US" dirty="0"/>
              <a:t>As the story reaches its climax, alliances are tested, and the true nature of freedom, survival, and sacrifice are explored. The survivors of the conflict are forced to confront the consequences of </a:t>
            </a:r>
            <a:r>
              <a:rPr lang="en-US" dirty="0" err="1"/>
              <a:t>Eren's</a:t>
            </a:r>
            <a:r>
              <a:rPr lang="en-US" dirty="0"/>
              <a:t> actions and decide what kind of world they want to rebuild.</a:t>
            </a:r>
          </a:p>
          <a:p>
            <a:r>
              <a:rPr lang="en-US" b="1" dirty="0"/>
              <a:t>The Ending:</a:t>
            </a:r>
          </a:p>
          <a:p>
            <a:r>
              <a:rPr lang="en-US" dirty="0"/>
              <a:t>The series concludes with the resolution of the conflict and the final battle between </a:t>
            </a:r>
            <a:r>
              <a:rPr lang="en-US" dirty="0" err="1"/>
              <a:t>Eren</a:t>
            </a:r>
            <a:r>
              <a:rPr lang="en-US" dirty="0"/>
              <a:t> and his former allies. The moral and philosophical questions that run throughout the series about freedom, violence, and the cyclical nature of hate are addressed. In the end, </a:t>
            </a:r>
            <a:r>
              <a:rPr lang="en-US" dirty="0" err="1"/>
              <a:t>Eren's</a:t>
            </a:r>
            <a:r>
              <a:rPr lang="en-US" dirty="0"/>
              <a:t> actions lead to both the destruction of the old world order and the birth of a new future for humanity, though not without great personal sacrifice.</a:t>
            </a:r>
          </a:p>
          <a:p>
            <a:r>
              <a:rPr lang="en-US" b="1" dirty="0"/>
              <a:t>Themes:</a:t>
            </a:r>
          </a:p>
          <a:p>
            <a:r>
              <a:rPr lang="en-US" i="1" dirty="0"/>
              <a:t>Attack on Titan</a:t>
            </a:r>
            <a:r>
              <a:rPr lang="en-US" dirty="0"/>
              <a:t> explores themes of freedom, the cycle of hatred, the nature of war, and the ethics of survival. The series questions whether humanity is inherently doomed to repeat history, focusing on how power and fear shape societies and individuals. It also deals with the complexity of human emotions, relationships, and the consequences of choices made in the pursuit of survival.</a:t>
            </a:r>
          </a:p>
        </p:txBody>
      </p:sp>
    </p:spTree>
    <p:extLst>
      <p:ext uri="{BB962C8B-B14F-4D97-AF65-F5344CB8AC3E}">
        <p14:creationId xmlns:p14="http://schemas.microsoft.com/office/powerpoint/2010/main" val="7443765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931</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        Attack on Titan (Shingeki no Kyojin) is a Japanese manga series written and illustrated by Hajime Isayama. It takes place in a world where humanity is on the brink of extinction due to gigantic humanoid creatures called Titans, who devour humans for reasons unknown. The story follows the journey of Eren Yeager, along with his friends Mikasa Ackerman and Armin Arlert, as they fight to survive and uncover the truth behind the Titans.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Singh</dc:creator>
  <cp:lastModifiedBy>Madhav Singh</cp:lastModifiedBy>
  <cp:revision>3</cp:revision>
  <dcterms:created xsi:type="dcterms:W3CDTF">2024-11-05T11:59:05Z</dcterms:created>
  <dcterms:modified xsi:type="dcterms:W3CDTF">2024-11-05T12:25:36Z</dcterms:modified>
</cp:coreProperties>
</file>