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94660"/>
  </p:normalViewPr>
  <p:slideViewPr>
    <p:cSldViewPr>
      <p:cViewPr varScale="1">
        <p:scale>
          <a:sx n="57" d="100"/>
          <a:sy n="57" d="100"/>
        </p:scale>
        <p:origin x="-690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1341" y="0"/>
            <a:ext cx="4076699" cy="271244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1341" y="8539802"/>
            <a:ext cx="2962274" cy="174719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53544" y="7141701"/>
            <a:ext cx="2981324" cy="314529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53314" y="7141701"/>
            <a:ext cx="2534684" cy="314529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9371341" y="2928703"/>
            <a:ext cx="2962275" cy="5334000"/>
          </a:xfrm>
          <a:custGeom>
            <a:avLst/>
            <a:gdLst/>
            <a:ahLst/>
            <a:cxnLst/>
            <a:rect l="l" t="t" r="r" b="b"/>
            <a:pathLst>
              <a:path w="2962275" h="5334000">
                <a:moveTo>
                  <a:pt x="2962274" y="5333999"/>
                </a:moveTo>
                <a:lnTo>
                  <a:pt x="0" y="5333999"/>
                </a:lnTo>
                <a:lnTo>
                  <a:pt x="0" y="0"/>
                </a:lnTo>
                <a:lnTo>
                  <a:pt x="2962274" y="0"/>
                </a:lnTo>
                <a:lnTo>
                  <a:pt x="2962274" y="5333999"/>
                </a:lnTo>
                <a:close/>
              </a:path>
            </a:pathLst>
          </a:custGeom>
          <a:solidFill>
            <a:srgbClr val="C8C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53544" y="2928703"/>
            <a:ext cx="5734454" cy="40004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88439" y="3585203"/>
            <a:ext cx="2676961" cy="4099793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683457" y="0"/>
            <a:ext cx="4604541" cy="271394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1912925"/>
            <a:ext cx="16256000" cy="5083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46090"/>
            <a:ext cx="8422531" cy="684090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5684976"/>
            <a:ext cx="5536565" cy="3043555"/>
          </a:xfrm>
          <a:custGeom>
            <a:avLst/>
            <a:gdLst/>
            <a:ahLst/>
            <a:cxnLst/>
            <a:rect l="l" t="t" r="r" b="b"/>
            <a:pathLst>
              <a:path w="5536565" h="3043554">
                <a:moveTo>
                  <a:pt x="176860" y="234886"/>
                </a:moveTo>
                <a:lnTo>
                  <a:pt x="0" y="0"/>
                </a:lnTo>
                <a:lnTo>
                  <a:pt x="0" y="209067"/>
                </a:lnTo>
                <a:lnTo>
                  <a:pt x="176860" y="234886"/>
                </a:lnTo>
                <a:close/>
              </a:path>
              <a:path w="5536565" h="3043554">
                <a:moveTo>
                  <a:pt x="1273149" y="1690738"/>
                </a:moveTo>
                <a:lnTo>
                  <a:pt x="1231392" y="1635277"/>
                </a:lnTo>
                <a:lnTo>
                  <a:pt x="1207389" y="1603400"/>
                </a:lnTo>
                <a:lnTo>
                  <a:pt x="924293" y="1227480"/>
                </a:lnTo>
                <a:lnTo>
                  <a:pt x="869454" y="1603400"/>
                </a:lnTo>
                <a:lnTo>
                  <a:pt x="474395" y="1545729"/>
                </a:lnTo>
                <a:lnTo>
                  <a:pt x="532041" y="1150620"/>
                </a:lnTo>
                <a:lnTo>
                  <a:pt x="907707" y="1205458"/>
                </a:lnTo>
                <a:lnTo>
                  <a:pt x="866406" y="1150620"/>
                </a:lnTo>
                <a:lnTo>
                  <a:pt x="842403" y="1118743"/>
                </a:lnTo>
                <a:lnTo>
                  <a:pt x="562508" y="747014"/>
                </a:lnTo>
                <a:lnTo>
                  <a:pt x="508292" y="1118743"/>
                </a:lnTo>
                <a:lnTo>
                  <a:pt x="113220" y="1061085"/>
                </a:lnTo>
                <a:lnTo>
                  <a:pt x="170891" y="665962"/>
                </a:lnTo>
                <a:lnTo>
                  <a:pt x="542315" y="720191"/>
                </a:lnTo>
                <a:lnTo>
                  <a:pt x="501484" y="665962"/>
                </a:lnTo>
                <a:lnTo>
                  <a:pt x="477481" y="634085"/>
                </a:lnTo>
                <a:lnTo>
                  <a:pt x="200761" y="266585"/>
                </a:lnTo>
                <a:lnTo>
                  <a:pt x="147154" y="634085"/>
                </a:lnTo>
                <a:lnTo>
                  <a:pt x="0" y="612597"/>
                </a:lnTo>
                <a:lnTo>
                  <a:pt x="0" y="943254"/>
                </a:lnTo>
                <a:lnTo>
                  <a:pt x="880986" y="2113203"/>
                </a:lnTo>
                <a:lnTo>
                  <a:pt x="906907" y="2099119"/>
                </a:lnTo>
                <a:lnTo>
                  <a:pt x="928712" y="2087537"/>
                </a:lnTo>
                <a:lnTo>
                  <a:pt x="994511" y="2053577"/>
                </a:lnTo>
                <a:lnTo>
                  <a:pt x="835545" y="2030412"/>
                </a:lnTo>
                <a:lnTo>
                  <a:pt x="893216" y="1635277"/>
                </a:lnTo>
                <a:lnTo>
                  <a:pt x="1273149" y="1690738"/>
                </a:lnTo>
                <a:close/>
              </a:path>
              <a:path w="5536565" h="3043554">
                <a:moveTo>
                  <a:pt x="3071342" y="2905925"/>
                </a:moveTo>
                <a:lnTo>
                  <a:pt x="2471750" y="2045690"/>
                </a:lnTo>
                <a:lnTo>
                  <a:pt x="2041347" y="1676057"/>
                </a:lnTo>
                <a:lnTo>
                  <a:pt x="1932609" y="253428"/>
                </a:lnTo>
                <a:lnTo>
                  <a:pt x="1893354" y="251599"/>
                </a:lnTo>
                <a:lnTo>
                  <a:pt x="1882140" y="319125"/>
                </a:lnTo>
                <a:lnTo>
                  <a:pt x="1871433" y="386588"/>
                </a:lnTo>
                <a:lnTo>
                  <a:pt x="1861235" y="453847"/>
                </a:lnTo>
                <a:lnTo>
                  <a:pt x="1851520" y="520788"/>
                </a:lnTo>
                <a:lnTo>
                  <a:pt x="1833537" y="653122"/>
                </a:lnTo>
                <a:lnTo>
                  <a:pt x="1817395" y="782523"/>
                </a:lnTo>
                <a:lnTo>
                  <a:pt x="1803019" y="907910"/>
                </a:lnTo>
                <a:lnTo>
                  <a:pt x="1790319" y="1028217"/>
                </a:lnTo>
                <a:lnTo>
                  <a:pt x="1779206" y="1142339"/>
                </a:lnTo>
                <a:lnTo>
                  <a:pt x="1765350" y="1299629"/>
                </a:lnTo>
                <a:lnTo>
                  <a:pt x="1751698" y="1477721"/>
                </a:lnTo>
                <a:lnTo>
                  <a:pt x="1737956" y="1701063"/>
                </a:lnTo>
                <a:lnTo>
                  <a:pt x="2679331" y="2803321"/>
                </a:lnTo>
                <a:lnTo>
                  <a:pt x="3071342" y="2905925"/>
                </a:lnTo>
                <a:close/>
              </a:path>
              <a:path w="5536565" h="3043554">
                <a:moveTo>
                  <a:pt x="4886782" y="1105382"/>
                </a:moveTo>
                <a:lnTo>
                  <a:pt x="4858613" y="990854"/>
                </a:lnTo>
                <a:lnTo>
                  <a:pt x="4276052" y="1109294"/>
                </a:lnTo>
                <a:lnTo>
                  <a:pt x="4271137" y="1109294"/>
                </a:lnTo>
                <a:lnTo>
                  <a:pt x="4267632" y="1108214"/>
                </a:lnTo>
                <a:lnTo>
                  <a:pt x="3843845" y="817384"/>
                </a:lnTo>
                <a:lnTo>
                  <a:pt x="3430054" y="817384"/>
                </a:lnTo>
                <a:lnTo>
                  <a:pt x="3006306" y="1108227"/>
                </a:lnTo>
                <a:lnTo>
                  <a:pt x="3002788" y="1109294"/>
                </a:lnTo>
                <a:lnTo>
                  <a:pt x="2995561" y="1108964"/>
                </a:lnTo>
                <a:lnTo>
                  <a:pt x="2415286" y="990854"/>
                </a:lnTo>
                <a:lnTo>
                  <a:pt x="2387117" y="1105369"/>
                </a:lnTo>
                <a:lnTo>
                  <a:pt x="2995282" y="1229118"/>
                </a:lnTo>
                <a:lnTo>
                  <a:pt x="3414458" y="941463"/>
                </a:lnTo>
                <a:lnTo>
                  <a:pt x="3417405" y="939419"/>
                </a:lnTo>
                <a:lnTo>
                  <a:pt x="3420910" y="938352"/>
                </a:lnTo>
                <a:lnTo>
                  <a:pt x="3853078" y="938352"/>
                </a:lnTo>
                <a:lnTo>
                  <a:pt x="3856558" y="939444"/>
                </a:lnTo>
                <a:lnTo>
                  <a:pt x="4278668" y="1229118"/>
                </a:lnTo>
                <a:lnTo>
                  <a:pt x="4886782" y="1105382"/>
                </a:lnTo>
                <a:close/>
              </a:path>
              <a:path w="5536565" h="3043554">
                <a:moveTo>
                  <a:pt x="4950866" y="1365580"/>
                </a:moveTo>
                <a:lnTo>
                  <a:pt x="4895418" y="1140180"/>
                </a:lnTo>
                <a:lnTo>
                  <a:pt x="4276115" y="1266063"/>
                </a:lnTo>
                <a:lnTo>
                  <a:pt x="4271200" y="1266063"/>
                </a:lnTo>
                <a:lnTo>
                  <a:pt x="4267695" y="1264970"/>
                </a:lnTo>
                <a:lnTo>
                  <a:pt x="3843909" y="974153"/>
                </a:lnTo>
                <a:lnTo>
                  <a:pt x="3430117" y="974153"/>
                </a:lnTo>
                <a:lnTo>
                  <a:pt x="3006356" y="1264996"/>
                </a:lnTo>
                <a:lnTo>
                  <a:pt x="3002826" y="1266063"/>
                </a:lnTo>
                <a:lnTo>
                  <a:pt x="2995625" y="1265732"/>
                </a:lnTo>
                <a:lnTo>
                  <a:pt x="2378583" y="1140167"/>
                </a:lnTo>
                <a:lnTo>
                  <a:pt x="2323096" y="1365580"/>
                </a:lnTo>
                <a:lnTo>
                  <a:pt x="3637038" y="3043440"/>
                </a:lnTo>
                <a:lnTo>
                  <a:pt x="4950866" y="1365580"/>
                </a:lnTo>
                <a:close/>
              </a:path>
              <a:path w="5536565" h="3043554">
                <a:moveTo>
                  <a:pt x="5536031" y="1701063"/>
                </a:moveTo>
                <a:lnTo>
                  <a:pt x="5528856" y="1576235"/>
                </a:lnTo>
                <a:lnTo>
                  <a:pt x="5520766" y="1457223"/>
                </a:lnTo>
                <a:lnTo>
                  <a:pt x="5509209" y="1307871"/>
                </a:lnTo>
                <a:lnTo>
                  <a:pt x="5499392" y="1193977"/>
                </a:lnTo>
                <a:lnTo>
                  <a:pt x="5487746" y="1070394"/>
                </a:lnTo>
                <a:lnTo>
                  <a:pt x="5474195" y="938644"/>
                </a:lnTo>
                <a:lnTo>
                  <a:pt x="5458599" y="800252"/>
                </a:lnTo>
                <a:lnTo>
                  <a:pt x="5450002" y="729030"/>
                </a:lnTo>
                <a:lnTo>
                  <a:pt x="5440858" y="656729"/>
                </a:lnTo>
                <a:lnTo>
                  <a:pt x="5401462" y="658279"/>
                </a:lnTo>
                <a:lnTo>
                  <a:pt x="5351907" y="1568615"/>
                </a:lnTo>
                <a:lnTo>
                  <a:pt x="4744136" y="2092375"/>
                </a:lnTo>
                <a:lnTo>
                  <a:pt x="4190746" y="2909049"/>
                </a:lnTo>
                <a:lnTo>
                  <a:pt x="4594682" y="2803321"/>
                </a:lnTo>
                <a:lnTo>
                  <a:pt x="5536031" y="1701063"/>
                </a:lnTo>
                <a:close/>
              </a:path>
            </a:pathLst>
          </a:custGeom>
          <a:solidFill>
            <a:srgbClr val="FF0000">
              <a:alpha val="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43548"/>
            <a:ext cx="8145412" cy="66434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3073400"/>
            <a:ext cx="16256000" cy="402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1912925"/>
            <a:ext cx="7052945" cy="5083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5"/>
              </a:spcBef>
            </a:pPr>
            <a:r>
              <a:rPr sz="9500" spc="-935" dirty="0">
                <a:solidFill>
                  <a:srgbClr val="FFFFFF"/>
                </a:solidFill>
                <a:latin typeface="Tahoma"/>
                <a:cs typeface="Tahoma"/>
              </a:rPr>
              <a:t>SUMMER </a:t>
            </a:r>
            <a:r>
              <a:rPr sz="9500" spc="-9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500" spc="-19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9500" spc="-8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9500" spc="-29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9500" spc="-96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9500" spc="-49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9500" spc="-13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9500" spc="-95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9500" spc="-5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500" spc="-17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9500" spc="-1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9500" spc="-118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500" spc="-9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9500" spc="-550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endParaRPr sz="95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7116762"/>
            <a:ext cx="72066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90" dirty="0">
                <a:solidFill>
                  <a:srgbClr val="0C093A"/>
                </a:solidFill>
                <a:latin typeface="Tahoma"/>
                <a:cs typeface="Tahoma"/>
              </a:rPr>
              <a:t>SHUBHAM</a:t>
            </a:r>
            <a:r>
              <a:rPr sz="3000" spc="15" dirty="0">
                <a:solidFill>
                  <a:srgbClr val="0C093A"/>
                </a:solidFill>
                <a:latin typeface="Tahoma"/>
                <a:cs typeface="Tahoma"/>
              </a:rPr>
              <a:t> </a:t>
            </a:r>
            <a:r>
              <a:rPr sz="3000" spc="220" dirty="0">
                <a:solidFill>
                  <a:srgbClr val="0C093A"/>
                </a:solidFill>
                <a:latin typeface="Tahoma"/>
                <a:cs typeface="Tahoma"/>
              </a:rPr>
              <a:t>GOLAKIYA-200050131125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46089"/>
            <a:ext cx="8422640" cy="6841490"/>
            <a:chOff x="0" y="3446089"/>
            <a:chExt cx="8422640" cy="68414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446089"/>
              <a:ext cx="8422531" cy="684090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684964"/>
              <a:ext cx="5536565" cy="3043555"/>
            </a:xfrm>
            <a:custGeom>
              <a:avLst/>
              <a:gdLst/>
              <a:ahLst/>
              <a:cxnLst/>
              <a:rect l="l" t="t" r="r" b="b"/>
              <a:pathLst>
                <a:path w="5536565" h="3043554">
                  <a:moveTo>
                    <a:pt x="176860" y="234899"/>
                  </a:moveTo>
                  <a:lnTo>
                    <a:pt x="0" y="0"/>
                  </a:lnTo>
                  <a:lnTo>
                    <a:pt x="0" y="209080"/>
                  </a:lnTo>
                  <a:lnTo>
                    <a:pt x="176860" y="234899"/>
                  </a:lnTo>
                  <a:close/>
                </a:path>
                <a:path w="5536565" h="3043554">
                  <a:moveTo>
                    <a:pt x="1273149" y="1690751"/>
                  </a:moveTo>
                  <a:lnTo>
                    <a:pt x="1231392" y="1635290"/>
                  </a:lnTo>
                  <a:lnTo>
                    <a:pt x="1207389" y="1603413"/>
                  </a:lnTo>
                  <a:lnTo>
                    <a:pt x="924293" y="1227493"/>
                  </a:lnTo>
                  <a:lnTo>
                    <a:pt x="869454" y="1603413"/>
                  </a:lnTo>
                  <a:lnTo>
                    <a:pt x="474395" y="1545742"/>
                  </a:lnTo>
                  <a:lnTo>
                    <a:pt x="532041" y="1150632"/>
                  </a:lnTo>
                  <a:lnTo>
                    <a:pt x="907707" y="1205471"/>
                  </a:lnTo>
                  <a:lnTo>
                    <a:pt x="866406" y="1150632"/>
                  </a:lnTo>
                  <a:lnTo>
                    <a:pt x="842403" y="1118755"/>
                  </a:lnTo>
                  <a:lnTo>
                    <a:pt x="562508" y="747026"/>
                  </a:lnTo>
                  <a:lnTo>
                    <a:pt x="508292" y="1118755"/>
                  </a:lnTo>
                  <a:lnTo>
                    <a:pt x="113220" y="1061097"/>
                  </a:lnTo>
                  <a:lnTo>
                    <a:pt x="170891" y="665962"/>
                  </a:lnTo>
                  <a:lnTo>
                    <a:pt x="542315" y="720204"/>
                  </a:lnTo>
                  <a:lnTo>
                    <a:pt x="501484" y="665962"/>
                  </a:lnTo>
                  <a:lnTo>
                    <a:pt x="477481" y="634098"/>
                  </a:lnTo>
                  <a:lnTo>
                    <a:pt x="200761" y="266598"/>
                  </a:lnTo>
                  <a:lnTo>
                    <a:pt x="147154" y="634098"/>
                  </a:lnTo>
                  <a:lnTo>
                    <a:pt x="0" y="612609"/>
                  </a:lnTo>
                  <a:lnTo>
                    <a:pt x="0" y="943267"/>
                  </a:lnTo>
                  <a:lnTo>
                    <a:pt x="880986" y="2113216"/>
                  </a:lnTo>
                  <a:lnTo>
                    <a:pt x="906907" y="2099132"/>
                  </a:lnTo>
                  <a:lnTo>
                    <a:pt x="928712" y="2087549"/>
                  </a:lnTo>
                  <a:lnTo>
                    <a:pt x="994511" y="2053577"/>
                  </a:lnTo>
                  <a:lnTo>
                    <a:pt x="835545" y="2030412"/>
                  </a:lnTo>
                  <a:lnTo>
                    <a:pt x="893216" y="1635290"/>
                  </a:lnTo>
                  <a:lnTo>
                    <a:pt x="1273149" y="1690751"/>
                  </a:lnTo>
                  <a:close/>
                </a:path>
                <a:path w="5536565" h="3043554">
                  <a:moveTo>
                    <a:pt x="3071342" y="2905925"/>
                  </a:moveTo>
                  <a:lnTo>
                    <a:pt x="2471750" y="2045703"/>
                  </a:lnTo>
                  <a:lnTo>
                    <a:pt x="2041347" y="1676069"/>
                  </a:lnTo>
                  <a:lnTo>
                    <a:pt x="1932609" y="253428"/>
                  </a:lnTo>
                  <a:lnTo>
                    <a:pt x="1893354" y="251612"/>
                  </a:lnTo>
                  <a:lnTo>
                    <a:pt x="1882140" y="319138"/>
                  </a:lnTo>
                  <a:lnTo>
                    <a:pt x="1871433" y="386600"/>
                  </a:lnTo>
                  <a:lnTo>
                    <a:pt x="1861235" y="453859"/>
                  </a:lnTo>
                  <a:lnTo>
                    <a:pt x="1851520" y="520801"/>
                  </a:lnTo>
                  <a:lnTo>
                    <a:pt x="1833537" y="653135"/>
                  </a:lnTo>
                  <a:lnTo>
                    <a:pt x="1817395" y="782535"/>
                  </a:lnTo>
                  <a:lnTo>
                    <a:pt x="1803019" y="907923"/>
                  </a:lnTo>
                  <a:lnTo>
                    <a:pt x="1790319" y="1028230"/>
                  </a:lnTo>
                  <a:lnTo>
                    <a:pt x="1779206" y="1142352"/>
                  </a:lnTo>
                  <a:lnTo>
                    <a:pt x="1765350" y="1299641"/>
                  </a:lnTo>
                  <a:lnTo>
                    <a:pt x="1751698" y="1477733"/>
                  </a:lnTo>
                  <a:lnTo>
                    <a:pt x="1737956" y="1701076"/>
                  </a:lnTo>
                  <a:lnTo>
                    <a:pt x="2679331" y="2803334"/>
                  </a:lnTo>
                  <a:lnTo>
                    <a:pt x="3071342" y="2905925"/>
                  </a:lnTo>
                  <a:close/>
                </a:path>
                <a:path w="5536565" h="3043554">
                  <a:moveTo>
                    <a:pt x="4886782" y="1105382"/>
                  </a:moveTo>
                  <a:lnTo>
                    <a:pt x="4858613" y="990866"/>
                  </a:lnTo>
                  <a:lnTo>
                    <a:pt x="4276052" y="1109306"/>
                  </a:lnTo>
                  <a:lnTo>
                    <a:pt x="4271137" y="1109306"/>
                  </a:lnTo>
                  <a:lnTo>
                    <a:pt x="4267632" y="1108214"/>
                  </a:lnTo>
                  <a:lnTo>
                    <a:pt x="3843845" y="817397"/>
                  </a:lnTo>
                  <a:lnTo>
                    <a:pt x="3430054" y="817397"/>
                  </a:lnTo>
                  <a:lnTo>
                    <a:pt x="3006306" y="1108240"/>
                  </a:lnTo>
                  <a:lnTo>
                    <a:pt x="3002788" y="1109306"/>
                  </a:lnTo>
                  <a:lnTo>
                    <a:pt x="2995561" y="1108976"/>
                  </a:lnTo>
                  <a:lnTo>
                    <a:pt x="2415286" y="990866"/>
                  </a:lnTo>
                  <a:lnTo>
                    <a:pt x="2387117" y="1105382"/>
                  </a:lnTo>
                  <a:lnTo>
                    <a:pt x="2995282" y="1229131"/>
                  </a:lnTo>
                  <a:lnTo>
                    <a:pt x="3414458" y="941476"/>
                  </a:lnTo>
                  <a:lnTo>
                    <a:pt x="3417405" y="939431"/>
                  </a:lnTo>
                  <a:lnTo>
                    <a:pt x="3420910" y="938364"/>
                  </a:lnTo>
                  <a:lnTo>
                    <a:pt x="3853078" y="938364"/>
                  </a:lnTo>
                  <a:lnTo>
                    <a:pt x="3856558" y="939457"/>
                  </a:lnTo>
                  <a:lnTo>
                    <a:pt x="4278668" y="1229131"/>
                  </a:lnTo>
                  <a:lnTo>
                    <a:pt x="4886782" y="1105382"/>
                  </a:lnTo>
                  <a:close/>
                </a:path>
                <a:path w="5536565" h="3043554">
                  <a:moveTo>
                    <a:pt x="4950866" y="1365580"/>
                  </a:moveTo>
                  <a:lnTo>
                    <a:pt x="4895418" y="1140193"/>
                  </a:lnTo>
                  <a:lnTo>
                    <a:pt x="4276115" y="1266075"/>
                  </a:lnTo>
                  <a:lnTo>
                    <a:pt x="4271200" y="1266075"/>
                  </a:lnTo>
                  <a:lnTo>
                    <a:pt x="4267695" y="1264983"/>
                  </a:lnTo>
                  <a:lnTo>
                    <a:pt x="3843909" y="974153"/>
                  </a:lnTo>
                  <a:lnTo>
                    <a:pt x="3430117" y="974153"/>
                  </a:lnTo>
                  <a:lnTo>
                    <a:pt x="3006356" y="1265008"/>
                  </a:lnTo>
                  <a:lnTo>
                    <a:pt x="3002826" y="1266075"/>
                  </a:lnTo>
                  <a:lnTo>
                    <a:pt x="2995625" y="1265732"/>
                  </a:lnTo>
                  <a:lnTo>
                    <a:pt x="2378583" y="1140167"/>
                  </a:lnTo>
                  <a:lnTo>
                    <a:pt x="2323096" y="1365580"/>
                  </a:lnTo>
                  <a:lnTo>
                    <a:pt x="3637038" y="3043453"/>
                  </a:lnTo>
                  <a:lnTo>
                    <a:pt x="4950866" y="1365580"/>
                  </a:lnTo>
                  <a:close/>
                </a:path>
                <a:path w="5536565" h="3043554">
                  <a:moveTo>
                    <a:pt x="5536031" y="1701076"/>
                  </a:moveTo>
                  <a:lnTo>
                    <a:pt x="5528856" y="1576247"/>
                  </a:lnTo>
                  <a:lnTo>
                    <a:pt x="5520766" y="1457236"/>
                  </a:lnTo>
                  <a:lnTo>
                    <a:pt x="5509209" y="1307884"/>
                  </a:lnTo>
                  <a:lnTo>
                    <a:pt x="5499392" y="1193977"/>
                  </a:lnTo>
                  <a:lnTo>
                    <a:pt x="5487746" y="1070406"/>
                  </a:lnTo>
                  <a:lnTo>
                    <a:pt x="5474195" y="938657"/>
                  </a:lnTo>
                  <a:lnTo>
                    <a:pt x="5458599" y="800265"/>
                  </a:lnTo>
                  <a:lnTo>
                    <a:pt x="5450002" y="729043"/>
                  </a:lnTo>
                  <a:lnTo>
                    <a:pt x="5440858" y="656742"/>
                  </a:lnTo>
                  <a:lnTo>
                    <a:pt x="5401462" y="658291"/>
                  </a:lnTo>
                  <a:lnTo>
                    <a:pt x="5351907" y="1568627"/>
                  </a:lnTo>
                  <a:lnTo>
                    <a:pt x="4744136" y="2092388"/>
                  </a:lnTo>
                  <a:lnTo>
                    <a:pt x="4190746" y="2909062"/>
                  </a:lnTo>
                  <a:lnTo>
                    <a:pt x="4594682" y="2803334"/>
                  </a:lnTo>
                  <a:lnTo>
                    <a:pt x="5536031" y="1701076"/>
                  </a:lnTo>
                  <a:close/>
                </a:path>
              </a:pathLst>
            </a:custGeom>
            <a:solidFill>
              <a:srgbClr val="FF0000">
                <a:alpha val="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43546"/>
              <a:ext cx="8145412" cy="664345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54535" y="4254500"/>
            <a:ext cx="5839460" cy="17780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36220" marR="5080" indent="-224154">
              <a:lnSpc>
                <a:spcPts val="6600"/>
              </a:lnSpc>
              <a:spcBef>
                <a:spcPts val="800"/>
              </a:spcBef>
            </a:pPr>
            <a:r>
              <a:rPr sz="6000" spc="-1070" smtClean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6000" spc="-85" smtClean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6000" spc="-745" smtClean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6000" spc="-85" smtClean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6000" spc="-375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0" spc="-85" smtClean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6000" spc="-844" smtClean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6000" spc="-85" smtClean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6000" spc="-50" smtClean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6000" spc="-185" smtClean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6000" spc="-345" smtClean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6000" spc="-825" smtClean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6000" spc="-345" smtClean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6000" spc="-375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0" spc="-1250" smtClean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6000" spc="-545" smtClean="0">
                <a:solidFill>
                  <a:srgbClr val="FFFFFF"/>
                </a:solidFill>
                <a:latin typeface="Tahoma"/>
                <a:cs typeface="Tahoma"/>
              </a:rPr>
              <a:t>N  </a:t>
            </a:r>
            <a:r>
              <a:rPr sz="6000" spc="-345" smtClean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6000" spc="-935" smtClean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6000" spc="-605" smtClean="0">
                <a:solidFill>
                  <a:srgbClr val="FFFFFF"/>
                </a:solidFill>
                <a:latin typeface="Tahoma"/>
                <a:cs typeface="Tahoma"/>
              </a:rPr>
              <a:t>MM</a:t>
            </a:r>
            <a:r>
              <a:rPr sz="6000" spc="-375" smtClean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6000" spc="-660" smtClean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6000" spc="-375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0" spc="-1250" smtClean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6000" spc="-50" smtClean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6000" spc="-185" smtClean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6000" spc="-605" smtClean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6000" spc="-310" smtClean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6000" spc="-825" smtClean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6000" spc="-600" smtClean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6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4933" y="3886200"/>
            <a:ext cx="190500" cy="1904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4933" y="4686300"/>
            <a:ext cx="190500" cy="1904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4933" y="5486400"/>
            <a:ext cx="190500" cy="1904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4933" y="6286500"/>
            <a:ext cx="190500" cy="19049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869908" y="3473451"/>
            <a:ext cx="3614420" cy="322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pc="-515" dirty="0"/>
              <a:t>I</a:t>
            </a:r>
            <a:r>
              <a:rPr spc="355" dirty="0"/>
              <a:t>n</a:t>
            </a:r>
            <a:r>
              <a:rPr spc="560" dirty="0"/>
              <a:t>t</a:t>
            </a:r>
            <a:r>
              <a:rPr spc="265" dirty="0"/>
              <a:t>r</a:t>
            </a:r>
            <a:r>
              <a:rPr spc="370" dirty="0"/>
              <a:t>o</a:t>
            </a:r>
            <a:r>
              <a:rPr spc="480" dirty="0"/>
              <a:t>d</a:t>
            </a:r>
            <a:r>
              <a:rPr spc="340" dirty="0"/>
              <a:t>u</a:t>
            </a:r>
            <a:r>
              <a:rPr spc="685" dirty="0"/>
              <a:t>c</a:t>
            </a:r>
            <a:r>
              <a:rPr spc="560" dirty="0"/>
              <a:t>t</a:t>
            </a:r>
            <a:r>
              <a:rPr spc="90" dirty="0"/>
              <a:t>i</a:t>
            </a:r>
            <a:r>
              <a:rPr spc="370" dirty="0"/>
              <a:t>o</a:t>
            </a:r>
            <a:r>
              <a:rPr spc="250" dirty="0"/>
              <a:t>n  </a:t>
            </a:r>
            <a:r>
              <a:rPr spc="395" dirty="0"/>
              <a:t>Description </a:t>
            </a:r>
            <a:r>
              <a:rPr spc="-1395" dirty="0"/>
              <a:t> </a:t>
            </a:r>
            <a:r>
              <a:rPr spc="459" dirty="0"/>
              <a:t>Results </a:t>
            </a:r>
            <a:r>
              <a:rPr spc="465" dirty="0"/>
              <a:t> </a:t>
            </a:r>
            <a:r>
              <a:rPr spc="409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9407" y="4673601"/>
            <a:ext cx="41846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885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8358" y="1873251"/>
            <a:ext cx="9266555" cy="5626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4500" spc="390" dirty="0">
                <a:solidFill>
                  <a:srgbClr val="FFFFFF"/>
                </a:solidFill>
                <a:latin typeface="Tahoma"/>
                <a:cs typeface="Tahoma"/>
              </a:rPr>
              <a:t>This </a:t>
            </a:r>
            <a:r>
              <a:rPr sz="4500" spc="37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4500" spc="415" dirty="0">
                <a:solidFill>
                  <a:srgbClr val="FFFFFF"/>
                </a:solidFill>
                <a:latin typeface="Tahoma"/>
                <a:cs typeface="Tahoma"/>
              </a:rPr>
              <a:t>Olympics </a:t>
            </a:r>
            <a:r>
              <a:rPr sz="4500" spc="455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4500" spc="375" dirty="0">
                <a:solidFill>
                  <a:srgbClr val="FFFFFF"/>
                </a:solidFill>
                <a:latin typeface="Tahoma"/>
                <a:cs typeface="Tahoma"/>
              </a:rPr>
              <a:t>Analysis </a:t>
            </a:r>
            <a:r>
              <a:rPr sz="4500" spc="-1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spc="400" dirty="0">
                <a:solidFill>
                  <a:srgbClr val="FFFFFF"/>
                </a:solidFill>
                <a:latin typeface="Tahoma"/>
                <a:cs typeface="Tahoma"/>
              </a:rPr>
              <a:t>Project </a:t>
            </a:r>
            <a:r>
              <a:rPr sz="4500" spc="459" dirty="0">
                <a:solidFill>
                  <a:srgbClr val="FFFFFF"/>
                </a:solidFill>
                <a:latin typeface="Tahoma"/>
                <a:cs typeface="Tahoma"/>
              </a:rPr>
              <a:t>created </a:t>
            </a:r>
            <a:r>
              <a:rPr sz="4500" spc="330" dirty="0">
                <a:solidFill>
                  <a:srgbClr val="FFFFFF"/>
                </a:solidFill>
                <a:latin typeface="Tahoma"/>
                <a:cs typeface="Tahoma"/>
              </a:rPr>
              <a:t>using </a:t>
            </a:r>
            <a:r>
              <a:rPr sz="4500" spc="434" dirty="0">
                <a:solidFill>
                  <a:srgbClr val="FFFFFF"/>
                </a:solidFill>
                <a:latin typeface="Tahoma"/>
                <a:cs typeface="Tahoma"/>
              </a:rPr>
              <a:t>Python </a:t>
            </a:r>
            <a:r>
              <a:rPr sz="4500" spc="4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spc="42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4500" spc="660" dirty="0">
                <a:solidFill>
                  <a:srgbClr val="FFFFFF"/>
                </a:solidFill>
                <a:latin typeface="Tahoma"/>
                <a:cs typeface="Tahoma"/>
              </a:rPr>
              <a:t>CSV </a:t>
            </a:r>
            <a:r>
              <a:rPr sz="4500" spc="200" dirty="0">
                <a:solidFill>
                  <a:srgbClr val="FFFFFF"/>
                </a:solidFill>
                <a:latin typeface="Tahoma"/>
                <a:cs typeface="Tahoma"/>
              </a:rPr>
              <a:t>file. </a:t>
            </a:r>
            <a:r>
              <a:rPr sz="4500" spc="20" dirty="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sz="4500" spc="37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4500" spc="390" dirty="0">
                <a:solidFill>
                  <a:srgbClr val="FFFFFF"/>
                </a:solidFill>
                <a:latin typeface="Tahoma"/>
                <a:cs typeface="Tahoma"/>
              </a:rPr>
              <a:t>an </a:t>
            </a:r>
            <a:r>
              <a:rPr sz="4500" spc="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spc="355" dirty="0">
                <a:solidFill>
                  <a:srgbClr val="FFFFFF"/>
                </a:solidFill>
                <a:latin typeface="Tahoma"/>
                <a:cs typeface="Tahoma"/>
              </a:rPr>
              <a:t>Exploratory </a:t>
            </a:r>
            <a:r>
              <a:rPr sz="4500" spc="455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4500" spc="375" dirty="0">
                <a:solidFill>
                  <a:srgbClr val="FFFFFF"/>
                </a:solidFill>
                <a:latin typeface="Tahoma"/>
                <a:cs typeface="Tahoma"/>
              </a:rPr>
              <a:t>Analysis </a:t>
            </a:r>
            <a:r>
              <a:rPr sz="4500" spc="365" dirty="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sz="4500" spc="3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spc="530" dirty="0">
                <a:solidFill>
                  <a:srgbClr val="FFFFFF"/>
                </a:solidFill>
                <a:latin typeface="Tahoma"/>
                <a:cs typeface="Tahoma"/>
              </a:rPr>
              <a:t>Summer</a:t>
            </a:r>
            <a:r>
              <a:rPr sz="450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spc="415" dirty="0">
                <a:solidFill>
                  <a:srgbClr val="FFFFFF"/>
                </a:solidFill>
                <a:latin typeface="Tahoma"/>
                <a:cs typeface="Tahoma"/>
              </a:rPr>
              <a:t>Olympics</a:t>
            </a:r>
            <a:r>
              <a:rPr sz="45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spc="540" dirty="0">
                <a:solidFill>
                  <a:srgbClr val="FFFFFF"/>
                </a:solidFill>
                <a:latin typeface="Tahoma"/>
                <a:cs typeface="Tahoma"/>
              </a:rPr>
              <a:t>Games</a:t>
            </a:r>
            <a:r>
              <a:rPr sz="450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spc="465" dirty="0">
                <a:solidFill>
                  <a:srgbClr val="FFFFFF"/>
                </a:solidFill>
                <a:latin typeface="Tahoma"/>
                <a:cs typeface="Tahoma"/>
              </a:rPr>
              <a:t>from </a:t>
            </a:r>
            <a:r>
              <a:rPr sz="4500" spc="-1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spc="-84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4500" spc="645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r>
              <a:rPr sz="4500" spc="735" dirty="0">
                <a:solidFill>
                  <a:srgbClr val="FFFFFF"/>
                </a:solidFill>
                <a:latin typeface="Tahoma"/>
                <a:cs typeface="Tahoma"/>
              </a:rPr>
              <a:t>96</a:t>
            </a:r>
            <a:r>
              <a:rPr sz="45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spc="56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4500" spc="37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5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spc="54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4500" spc="81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4500" spc="-84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4500" spc="54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4500" spc="-15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45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spc="-5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45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spc="4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500" spc="3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4500" spc="4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500" spc="1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4500" spc="31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4500" spc="6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4500" spc="9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4500" spc="480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4500" spc="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500" spc="48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45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spc="56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4500" spc="35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4500" spc="29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4500" spc="500" dirty="0">
                <a:solidFill>
                  <a:srgbClr val="FFFFFF"/>
                </a:solidFill>
                <a:latin typeface="Tahoma"/>
                <a:cs typeface="Tahoma"/>
              </a:rPr>
              <a:t>dataset</a:t>
            </a:r>
            <a:r>
              <a:rPr sz="45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spc="46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45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spc="4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45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00" spc="325" dirty="0">
                <a:solidFill>
                  <a:srgbClr val="FFFFFF"/>
                </a:solidFill>
                <a:latin typeface="Tahoma"/>
                <a:cs typeface="Tahoma"/>
              </a:rPr>
              <a:t>Kaggle</a:t>
            </a:r>
            <a:endParaRPr sz="4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46087"/>
            <a:ext cx="8422640" cy="6841490"/>
            <a:chOff x="0" y="3446087"/>
            <a:chExt cx="8422640" cy="68414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446087"/>
              <a:ext cx="8422531" cy="68409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684963"/>
              <a:ext cx="5536565" cy="3043555"/>
            </a:xfrm>
            <a:custGeom>
              <a:avLst/>
              <a:gdLst/>
              <a:ahLst/>
              <a:cxnLst/>
              <a:rect l="l" t="t" r="r" b="b"/>
              <a:pathLst>
                <a:path w="5536565" h="3043554">
                  <a:moveTo>
                    <a:pt x="176860" y="234899"/>
                  </a:moveTo>
                  <a:lnTo>
                    <a:pt x="0" y="0"/>
                  </a:lnTo>
                  <a:lnTo>
                    <a:pt x="0" y="209080"/>
                  </a:lnTo>
                  <a:lnTo>
                    <a:pt x="176860" y="234899"/>
                  </a:lnTo>
                  <a:close/>
                </a:path>
                <a:path w="5536565" h="3043554">
                  <a:moveTo>
                    <a:pt x="1273149" y="1690751"/>
                  </a:moveTo>
                  <a:lnTo>
                    <a:pt x="1231392" y="1635290"/>
                  </a:lnTo>
                  <a:lnTo>
                    <a:pt x="1207389" y="1603413"/>
                  </a:lnTo>
                  <a:lnTo>
                    <a:pt x="924293" y="1227493"/>
                  </a:lnTo>
                  <a:lnTo>
                    <a:pt x="869454" y="1603413"/>
                  </a:lnTo>
                  <a:lnTo>
                    <a:pt x="474395" y="1545742"/>
                  </a:lnTo>
                  <a:lnTo>
                    <a:pt x="532041" y="1150632"/>
                  </a:lnTo>
                  <a:lnTo>
                    <a:pt x="907707" y="1205471"/>
                  </a:lnTo>
                  <a:lnTo>
                    <a:pt x="866406" y="1150632"/>
                  </a:lnTo>
                  <a:lnTo>
                    <a:pt x="842403" y="1118755"/>
                  </a:lnTo>
                  <a:lnTo>
                    <a:pt x="562508" y="747026"/>
                  </a:lnTo>
                  <a:lnTo>
                    <a:pt x="508292" y="1118755"/>
                  </a:lnTo>
                  <a:lnTo>
                    <a:pt x="113220" y="1061097"/>
                  </a:lnTo>
                  <a:lnTo>
                    <a:pt x="170891" y="665962"/>
                  </a:lnTo>
                  <a:lnTo>
                    <a:pt x="542315" y="720191"/>
                  </a:lnTo>
                  <a:lnTo>
                    <a:pt x="501484" y="665962"/>
                  </a:lnTo>
                  <a:lnTo>
                    <a:pt x="477481" y="634085"/>
                  </a:lnTo>
                  <a:lnTo>
                    <a:pt x="200761" y="266598"/>
                  </a:lnTo>
                  <a:lnTo>
                    <a:pt x="147154" y="634085"/>
                  </a:lnTo>
                  <a:lnTo>
                    <a:pt x="0" y="612609"/>
                  </a:lnTo>
                  <a:lnTo>
                    <a:pt x="0" y="943267"/>
                  </a:lnTo>
                  <a:lnTo>
                    <a:pt x="880986" y="2113216"/>
                  </a:lnTo>
                  <a:lnTo>
                    <a:pt x="906907" y="2099119"/>
                  </a:lnTo>
                  <a:lnTo>
                    <a:pt x="928712" y="2087537"/>
                  </a:lnTo>
                  <a:lnTo>
                    <a:pt x="994511" y="2053577"/>
                  </a:lnTo>
                  <a:lnTo>
                    <a:pt x="835545" y="2030412"/>
                  </a:lnTo>
                  <a:lnTo>
                    <a:pt x="893216" y="1635290"/>
                  </a:lnTo>
                  <a:lnTo>
                    <a:pt x="1273149" y="1690751"/>
                  </a:lnTo>
                  <a:close/>
                </a:path>
                <a:path w="5536565" h="3043554">
                  <a:moveTo>
                    <a:pt x="3071342" y="2905925"/>
                  </a:moveTo>
                  <a:lnTo>
                    <a:pt x="2471750" y="2045703"/>
                  </a:lnTo>
                  <a:lnTo>
                    <a:pt x="2041347" y="1676069"/>
                  </a:lnTo>
                  <a:lnTo>
                    <a:pt x="1932609" y="253428"/>
                  </a:lnTo>
                  <a:lnTo>
                    <a:pt x="1893354" y="251612"/>
                  </a:lnTo>
                  <a:lnTo>
                    <a:pt x="1882140" y="319138"/>
                  </a:lnTo>
                  <a:lnTo>
                    <a:pt x="1871433" y="386600"/>
                  </a:lnTo>
                  <a:lnTo>
                    <a:pt x="1861235" y="453859"/>
                  </a:lnTo>
                  <a:lnTo>
                    <a:pt x="1851520" y="520801"/>
                  </a:lnTo>
                  <a:lnTo>
                    <a:pt x="1833537" y="653135"/>
                  </a:lnTo>
                  <a:lnTo>
                    <a:pt x="1817395" y="782535"/>
                  </a:lnTo>
                  <a:lnTo>
                    <a:pt x="1803019" y="907923"/>
                  </a:lnTo>
                  <a:lnTo>
                    <a:pt x="1790319" y="1028217"/>
                  </a:lnTo>
                  <a:lnTo>
                    <a:pt x="1779206" y="1142352"/>
                  </a:lnTo>
                  <a:lnTo>
                    <a:pt x="1765350" y="1299641"/>
                  </a:lnTo>
                  <a:lnTo>
                    <a:pt x="1751698" y="1477733"/>
                  </a:lnTo>
                  <a:lnTo>
                    <a:pt x="1737956" y="1701076"/>
                  </a:lnTo>
                  <a:lnTo>
                    <a:pt x="2679331" y="2803334"/>
                  </a:lnTo>
                  <a:lnTo>
                    <a:pt x="3071342" y="2905925"/>
                  </a:lnTo>
                  <a:close/>
                </a:path>
                <a:path w="5536565" h="3043554">
                  <a:moveTo>
                    <a:pt x="4886782" y="1105382"/>
                  </a:moveTo>
                  <a:lnTo>
                    <a:pt x="4858613" y="990866"/>
                  </a:lnTo>
                  <a:lnTo>
                    <a:pt x="4276052" y="1109306"/>
                  </a:lnTo>
                  <a:lnTo>
                    <a:pt x="4271137" y="1109306"/>
                  </a:lnTo>
                  <a:lnTo>
                    <a:pt x="4267632" y="1108214"/>
                  </a:lnTo>
                  <a:lnTo>
                    <a:pt x="3843845" y="817397"/>
                  </a:lnTo>
                  <a:lnTo>
                    <a:pt x="3430054" y="817397"/>
                  </a:lnTo>
                  <a:lnTo>
                    <a:pt x="3006306" y="1108240"/>
                  </a:lnTo>
                  <a:lnTo>
                    <a:pt x="3002788" y="1109306"/>
                  </a:lnTo>
                  <a:lnTo>
                    <a:pt x="2995561" y="1108964"/>
                  </a:lnTo>
                  <a:lnTo>
                    <a:pt x="2415286" y="990866"/>
                  </a:lnTo>
                  <a:lnTo>
                    <a:pt x="2387117" y="1105382"/>
                  </a:lnTo>
                  <a:lnTo>
                    <a:pt x="2995282" y="1229131"/>
                  </a:lnTo>
                  <a:lnTo>
                    <a:pt x="3414458" y="941463"/>
                  </a:lnTo>
                  <a:lnTo>
                    <a:pt x="3417405" y="939431"/>
                  </a:lnTo>
                  <a:lnTo>
                    <a:pt x="3420910" y="938364"/>
                  </a:lnTo>
                  <a:lnTo>
                    <a:pt x="3853078" y="938364"/>
                  </a:lnTo>
                  <a:lnTo>
                    <a:pt x="3856558" y="939444"/>
                  </a:lnTo>
                  <a:lnTo>
                    <a:pt x="4278668" y="1229131"/>
                  </a:lnTo>
                  <a:lnTo>
                    <a:pt x="4886782" y="1105382"/>
                  </a:lnTo>
                  <a:close/>
                </a:path>
                <a:path w="5536565" h="3043554">
                  <a:moveTo>
                    <a:pt x="4950866" y="1365580"/>
                  </a:moveTo>
                  <a:lnTo>
                    <a:pt x="4895418" y="1140193"/>
                  </a:lnTo>
                  <a:lnTo>
                    <a:pt x="4276115" y="1266075"/>
                  </a:lnTo>
                  <a:lnTo>
                    <a:pt x="4271200" y="1266075"/>
                  </a:lnTo>
                  <a:lnTo>
                    <a:pt x="4267695" y="1264983"/>
                  </a:lnTo>
                  <a:lnTo>
                    <a:pt x="3843909" y="974153"/>
                  </a:lnTo>
                  <a:lnTo>
                    <a:pt x="3430117" y="974153"/>
                  </a:lnTo>
                  <a:lnTo>
                    <a:pt x="3006356" y="1265008"/>
                  </a:lnTo>
                  <a:lnTo>
                    <a:pt x="3002826" y="1266075"/>
                  </a:lnTo>
                  <a:lnTo>
                    <a:pt x="2995625" y="1265732"/>
                  </a:lnTo>
                  <a:lnTo>
                    <a:pt x="2378583" y="1140167"/>
                  </a:lnTo>
                  <a:lnTo>
                    <a:pt x="2323096" y="1365580"/>
                  </a:lnTo>
                  <a:lnTo>
                    <a:pt x="3637038" y="3043453"/>
                  </a:lnTo>
                  <a:lnTo>
                    <a:pt x="4950866" y="1365580"/>
                  </a:lnTo>
                  <a:close/>
                </a:path>
                <a:path w="5536565" h="3043554">
                  <a:moveTo>
                    <a:pt x="5536031" y="1701076"/>
                  </a:moveTo>
                  <a:lnTo>
                    <a:pt x="5528856" y="1576247"/>
                  </a:lnTo>
                  <a:lnTo>
                    <a:pt x="5520766" y="1457236"/>
                  </a:lnTo>
                  <a:lnTo>
                    <a:pt x="5509209" y="1307884"/>
                  </a:lnTo>
                  <a:lnTo>
                    <a:pt x="5499392" y="1193977"/>
                  </a:lnTo>
                  <a:lnTo>
                    <a:pt x="5487746" y="1070394"/>
                  </a:lnTo>
                  <a:lnTo>
                    <a:pt x="5474195" y="938657"/>
                  </a:lnTo>
                  <a:lnTo>
                    <a:pt x="5458599" y="800252"/>
                  </a:lnTo>
                  <a:lnTo>
                    <a:pt x="5450002" y="729043"/>
                  </a:lnTo>
                  <a:lnTo>
                    <a:pt x="5440858" y="656742"/>
                  </a:lnTo>
                  <a:lnTo>
                    <a:pt x="5401462" y="658279"/>
                  </a:lnTo>
                  <a:lnTo>
                    <a:pt x="5351907" y="1568627"/>
                  </a:lnTo>
                  <a:lnTo>
                    <a:pt x="4744136" y="2092388"/>
                  </a:lnTo>
                  <a:lnTo>
                    <a:pt x="4190746" y="2909062"/>
                  </a:lnTo>
                  <a:lnTo>
                    <a:pt x="4594682" y="2803334"/>
                  </a:lnTo>
                  <a:lnTo>
                    <a:pt x="5536031" y="1701076"/>
                  </a:lnTo>
                  <a:close/>
                </a:path>
              </a:pathLst>
            </a:custGeom>
            <a:solidFill>
              <a:srgbClr val="FF0000">
                <a:alpha val="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43545"/>
              <a:ext cx="8145412" cy="664345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15293" y="4673600"/>
            <a:ext cx="38125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15" dirty="0">
                <a:solidFill>
                  <a:srgbClr val="FFFFFF"/>
                </a:solidFill>
                <a:latin typeface="Tahoma"/>
                <a:cs typeface="Tahoma"/>
              </a:rPr>
              <a:t>DESCRIPTION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94830" marR="5080">
              <a:lnSpc>
                <a:spcPct val="116700"/>
              </a:lnSpc>
              <a:spcBef>
                <a:spcPts val="95"/>
              </a:spcBef>
            </a:pPr>
            <a:r>
              <a:rPr spc="595" dirty="0"/>
              <a:t>So </a:t>
            </a:r>
            <a:r>
              <a:rPr spc="395" dirty="0"/>
              <a:t>for </a:t>
            </a:r>
            <a:r>
              <a:rPr spc="415" dirty="0"/>
              <a:t>this </a:t>
            </a:r>
            <a:r>
              <a:rPr spc="355" dirty="0"/>
              <a:t>project,we </a:t>
            </a:r>
            <a:r>
              <a:rPr spc="360" dirty="0"/>
              <a:t>have </a:t>
            </a:r>
            <a:r>
              <a:rPr spc="425" dirty="0"/>
              <a:t>a </a:t>
            </a:r>
            <a:r>
              <a:rPr spc="-1395" dirty="0"/>
              <a:t> </a:t>
            </a:r>
            <a:r>
              <a:rPr spc="470" dirty="0"/>
              <a:t>data </a:t>
            </a:r>
            <a:r>
              <a:rPr spc="285" dirty="0"/>
              <a:t>file </a:t>
            </a:r>
            <a:r>
              <a:rPr spc="475" dirty="0"/>
              <a:t>that </a:t>
            </a:r>
            <a:r>
              <a:rPr spc="434" dirty="0"/>
              <a:t>contains </a:t>
            </a:r>
            <a:r>
              <a:rPr spc="440" dirty="0"/>
              <a:t>the </a:t>
            </a:r>
            <a:r>
              <a:rPr spc="445" dirty="0"/>
              <a:t> </a:t>
            </a:r>
            <a:r>
              <a:rPr spc="315" dirty="0"/>
              <a:t>year,city,sports,discipline, </a:t>
            </a:r>
            <a:r>
              <a:rPr spc="320" dirty="0"/>
              <a:t> </a:t>
            </a:r>
            <a:r>
              <a:rPr spc="335" dirty="0"/>
              <a:t>athelate,country,gender,event </a:t>
            </a:r>
            <a:r>
              <a:rPr spc="-1395" dirty="0"/>
              <a:t> </a:t>
            </a:r>
            <a:r>
              <a:rPr spc="420" dirty="0"/>
              <a:t>and</a:t>
            </a:r>
            <a:r>
              <a:rPr spc="70" dirty="0"/>
              <a:t> </a:t>
            </a:r>
            <a:r>
              <a:rPr spc="415" dirty="0"/>
              <a:t>medal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46090"/>
            <a:ext cx="8422640" cy="6841490"/>
            <a:chOff x="0" y="3446090"/>
            <a:chExt cx="8422640" cy="68414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446090"/>
              <a:ext cx="8422531" cy="68409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684976"/>
              <a:ext cx="5536565" cy="3043555"/>
            </a:xfrm>
            <a:custGeom>
              <a:avLst/>
              <a:gdLst/>
              <a:ahLst/>
              <a:cxnLst/>
              <a:rect l="l" t="t" r="r" b="b"/>
              <a:pathLst>
                <a:path w="5536565" h="3043554">
                  <a:moveTo>
                    <a:pt x="176860" y="234886"/>
                  </a:moveTo>
                  <a:lnTo>
                    <a:pt x="0" y="0"/>
                  </a:lnTo>
                  <a:lnTo>
                    <a:pt x="0" y="209067"/>
                  </a:lnTo>
                  <a:lnTo>
                    <a:pt x="176860" y="234886"/>
                  </a:lnTo>
                  <a:close/>
                </a:path>
                <a:path w="5536565" h="3043554">
                  <a:moveTo>
                    <a:pt x="1273149" y="1690738"/>
                  </a:moveTo>
                  <a:lnTo>
                    <a:pt x="1231392" y="1635277"/>
                  </a:lnTo>
                  <a:lnTo>
                    <a:pt x="1207389" y="1603400"/>
                  </a:lnTo>
                  <a:lnTo>
                    <a:pt x="924293" y="1227480"/>
                  </a:lnTo>
                  <a:lnTo>
                    <a:pt x="869454" y="1603400"/>
                  </a:lnTo>
                  <a:lnTo>
                    <a:pt x="474395" y="1545729"/>
                  </a:lnTo>
                  <a:lnTo>
                    <a:pt x="532041" y="1150620"/>
                  </a:lnTo>
                  <a:lnTo>
                    <a:pt x="907707" y="1205458"/>
                  </a:lnTo>
                  <a:lnTo>
                    <a:pt x="866406" y="1150620"/>
                  </a:lnTo>
                  <a:lnTo>
                    <a:pt x="842403" y="1118743"/>
                  </a:lnTo>
                  <a:lnTo>
                    <a:pt x="562508" y="747014"/>
                  </a:lnTo>
                  <a:lnTo>
                    <a:pt x="508292" y="1118743"/>
                  </a:lnTo>
                  <a:lnTo>
                    <a:pt x="113220" y="1061085"/>
                  </a:lnTo>
                  <a:lnTo>
                    <a:pt x="170891" y="665962"/>
                  </a:lnTo>
                  <a:lnTo>
                    <a:pt x="542315" y="720191"/>
                  </a:lnTo>
                  <a:lnTo>
                    <a:pt x="501484" y="665962"/>
                  </a:lnTo>
                  <a:lnTo>
                    <a:pt x="477481" y="634085"/>
                  </a:lnTo>
                  <a:lnTo>
                    <a:pt x="200761" y="266585"/>
                  </a:lnTo>
                  <a:lnTo>
                    <a:pt x="147154" y="634085"/>
                  </a:lnTo>
                  <a:lnTo>
                    <a:pt x="0" y="612597"/>
                  </a:lnTo>
                  <a:lnTo>
                    <a:pt x="0" y="943254"/>
                  </a:lnTo>
                  <a:lnTo>
                    <a:pt x="880986" y="2113203"/>
                  </a:lnTo>
                  <a:lnTo>
                    <a:pt x="906907" y="2099119"/>
                  </a:lnTo>
                  <a:lnTo>
                    <a:pt x="928712" y="2087537"/>
                  </a:lnTo>
                  <a:lnTo>
                    <a:pt x="994511" y="2053577"/>
                  </a:lnTo>
                  <a:lnTo>
                    <a:pt x="835545" y="2030412"/>
                  </a:lnTo>
                  <a:lnTo>
                    <a:pt x="893216" y="1635277"/>
                  </a:lnTo>
                  <a:lnTo>
                    <a:pt x="1273149" y="1690738"/>
                  </a:lnTo>
                  <a:close/>
                </a:path>
                <a:path w="5536565" h="3043554">
                  <a:moveTo>
                    <a:pt x="3071342" y="2905925"/>
                  </a:moveTo>
                  <a:lnTo>
                    <a:pt x="2471750" y="2045690"/>
                  </a:lnTo>
                  <a:lnTo>
                    <a:pt x="2041347" y="1676057"/>
                  </a:lnTo>
                  <a:lnTo>
                    <a:pt x="1932609" y="253428"/>
                  </a:lnTo>
                  <a:lnTo>
                    <a:pt x="1893354" y="251599"/>
                  </a:lnTo>
                  <a:lnTo>
                    <a:pt x="1882140" y="319125"/>
                  </a:lnTo>
                  <a:lnTo>
                    <a:pt x="1871433" y="386588"/>
                  </a:lnTo>
                  <a:lnTo>
                    <a:pt x="1861235" y="453847"/>
                  </a:lnTo>
                  <a:lnTo>
                    <a:pt x="1851520" y="520788"/>
                  </a:lnTo>
                  <a:lnTo>
                    <a:pt x="1833537" y="653122"/>
                  </a:lnTo>
                  <a:lnTo>
                    <a:pt x="1817395" y="782523"/>
                  </a:lnTo>
                  <a:lnTo>
                    <a:pt x="1803019" y="907910"/>
                  </a:lnTo>
                  <a:lnTo>
                    <a:pt x="1790319" y="1028217"/>
                  </a:lnTo>
                  <a:lnTo>
                    <a:pt x="1779206" y="1142339"/>
                  </a:lnTo>
                  <a:lnTo>
                    <a:pt x="1765350" y="1299629"/>
                  </a:lnTo>
                  <a:lnTo>
                    <a:pt x="1751698" y="1477721"/>
                  </a:lnTo>
                  <a:lnTo>
                    <a:pt x="1737956" y="1701063"/>
                  </a:lnTo>
                  <a:lnTo>
                    <a:pt x="2679331" y="2803321"/>
                  </a:lnTo>
                  <a:lnTo>
                    <a:pt x="3071342" y="2905925"/>
                  </a:lnTo>
                  <a:close/>
                </a:path>
                <a:path w="5536565" h="3043554">
                  <a:moveTo>
                    <a:pt x="4886782" y="1105382"/>
                  </a:moveTo>
                  <a:lnTo>
                    <a:pt x="4858613" y="990854"/>
                  </a:lnTo>
                  <a:lnTo>
                    <a:pt x="4276052" y="1109294"/>
                  </a:lnTo>
                  <a:lnTo>
                    <a:pt x="4271137" y="1109294"/>
                  </a:lnTo>
                  <a:lnTo>
                    <a:pt x="4267632" y="1108214"/>
                  </a:lnTo>
                  <a:lnTo>
                    <a:pt x="3843845" y="817384"/>
                  </a:lnTo>
                  <a:lnTo>
                    <a:pt x="3430054" y="817384"/>
                  </a:lnTo>
                  <a:lnTo>
                    <a:pt x="3006306" y="1108227"/>
                  </a:lnTo>
                  <a:lnTo>
                    <a:pt x="3002788" y="1109294"/>
                  </a:lnTo>
                  <a:lnTo>
                    <a:pt x="2995561" y="1108964"/>
                  </a:lnTo>
                  <a:lnTo>
                    <a:pt x="2415286" y="990854"/>
                  </a:lnTo>
                  <a:lnTo>
                    <a:pt x="2387117" y="1105369"/>
                  </a:lnTo>
                  <a:lnTo>
                    <a:pt x="2995282" y="1229118"/>
                  </a:lnTo>
                  <a:lnTo>
                    <a:pt x="3414458" y="941463"/>
                  </a:lnTo>
                  <a:lnTo>
                    <a:pt x="3417405" y="939419"/>
                  </a:lnTo>
                  <a:lnTo>
                    <a:pt x="3420910" y="938352"/>
                  </a:lnTo>
                  <a:lnTo>
                    <a:pt x="3853078" y="938352"/>
                  </a:lnTo>
                  <a:lnTo>
                    <a:pt x="3856558" y="939444"/>
                  </a:lnTo>
                  <a:lnTo>
                    <a:pt x="4278668" y="1229118"/>
                  </a:lnTo>
                  <a:lnTo>
                    <a:pt x="4886782" y="1105382"/>
                  </a:lnTo>
                  <a:close/>
                </a:path>
                <a:path w="5536565" h="3043554">
                  <a:moveTo>
                    <a:pt x="4950866" y="1365580"/>
                  </a:moveTo>
                  <a:lnTo>
                    <a:pt x="4895418" y="1140180"/>
                  </a:lnTo>
                  <a:lnTo>
                    <a:pt x="4276115" y="1266063"/>
                  </a:lnTo>
                  <a:lnTo>
                    <a:pt x="4271200" y="1266063"/>
                  </a:lnTo>
                  <a:lnTo>
                    <a:pt x="4267695" y="1264970"/>
                  </a:lnTo>
                  <a:lnTo>
                    <a:pt x="3843909" y="974153"/>
                  </a:lnTo>
                  <a:lnTo>
                    <a:pt x="3430117" y="974153"/>
                  </a:lnTo>
                  <a:lnTo>
                    <a:pt x="3006356" y="1264996"/>
                  </a:lnTo>
                  <a:lnTo>
                    <a:pt x="3002826" y="1266063"/>
                  </a:lnTo>
                  <a:lnTo>
                    <a:pt x="2995625" y="1265732"/>
                  </a:lnTo>
                  <a:lnTo>
                    <a:pt x="2378583" y="1140167"/>
                  </a:lnTo>
                  <a:lnTo>
                    <a:pt x="2323096" y="1365580"/>
                  </a:lnTo>
                  <a:lnTo>
                    <a:pt x="3637038" y="3043440"/>
                  </a:lnTo>
                  <a:lnTo>
                    <a:pt x="4950866" y="1365580"/>
                  </a:lnTo>
                  <a:close/>
                </a:path>
                <a:path w="5536565" h="3043554">
                  <a:moveTo>
                    <a:pt x="5536031" y="1701063"/>
                  </a:moveTo>
                  <a:lnTo>
                    <a:pt x="5528856" y="1576235"/>
                  </a:lnTo>
                  <a:lnTo>
                    <a:pt x="5520766" y="1457223"/>
                  </a:lnTo>
                  <a:lnTo>
                    <a:pt x="5509209" y="1307871"/>
                  </a:lnTo>
                  <a:lnTo>
                    <a:pt x="5499392" y="1193977"/>
                  </a:lnTo>
                  <a:lnTo>
                    <a:pt x="5487746" y="1070394"/>
                  </a:lnTo>
                  <a:lnTo>
                    <a:pt x="5474195" y="938644"/>
                  </a:lnTo>
                  <a:lnTo>
                    <a:pt x="5458599" y="800252"/>
                  </a:lnTo>
                  <a:lnTo>
                    <a:pt x="5450002" y="729030"/>
                  </a:lnTo>
                  <a:lnTo>
                    <a:pt x="5440858" y="656729"/>
                  </a:lnTo>
                  <a:lnTo>
                    <a:pt x="5401462" y="658279"/>
                  </a:lnTo>
                  <a:lnTo>
                    <a:pt x="5351907" y="1568615"/>
                  </a:lnTo>
                  <a:lnTo>
                    <a:pt x="4744136" y="2092375"/>
                  </a:lnTo>
                  <a:lnTo>
                    <a:pt x="4190746" y="2909049"/>
                  </a:lnTo>
                  <a:lnTo>
                    <a:pt x="4594682" y="2803321"/>
                  </a:lnTo>
                  <a:lnTo>
                    <a:pt x="5536031" y="1701063"/>
                  </a:lnTo>
                  <a:close/>
                </a:path>
              </a:pathLst>
            </a:custGeom>
            <a:solidFill>
              <a:srgbClr val="FF0000">
                <a:alpha val="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43548"/>
              <a:ext cx="8145412" cy="664345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890514" y="4673602"/>
            <a:ext cx="26619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66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6000" spc="-3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6000" spc="-34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6000" spc="-93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6000" spc="-5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6000" spc="-7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6000" spc="-34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2117" rIns="0" bIns="0" rtlCol="0">
            <a:spAutoFit/>
          </a:bodyPr>
          <a:lstStyle/>
          <a:p>
            <a:pPr marL="6894830" marR="5080">
              <a:lnSpc>
                <a:spcPct val="116700"/>
              </a:lnSpc>
              <a:spcBef>
                <a:spcPts val="95"/>
              </a:spcBef>
            </a:pPr>
            <a:r>
              <a:rPr spc="305" dirty="0"/>
              <a:t>Following</a:t>
            </a:r>
            <a:r>
              <a:rPr spc="60" dirty="0"/>
              <a:t> </a:t>
            </a:r>
            <a:r>
              <a:rPr spc="365" dirty="0"/>
              <a:t>are</a:t>
            </a:r>
            <a:r>
              <a:rPr spc="65" dirty="0"/>
              <a:t> </a:t>
            </a:r>
            <a:r>
              <a:rPr spc="440" dirty="0"/>
              <a:t>the</a:t>
            </a:r>
            <a:r>
              <a:rPr spc="65" dirty="0"/>
              <a:t> </a:t>
            </a:r>
            <a:r>
              <a:rPr spc="505" dirty="0"/>
              <a:t>outcomes</a:t>
            </a:r>
            <a:r>
              <a:rPr spc="65" dirty="0"/>
              <a:t> </a:t>
            </a:r>
            <a:r>
              <a:rPr spc="459" dirty="0"/>
              <a:t>of </a:t>
            </a:r>
            <a:r>
              <a:rPr spc="-1395" dirty="0"/>
              <a:t> </a:t>
            </a:r>
            <a:r>
              <a:rPr spc="440" dirty="0"/>
              <a:t>the </a:t>
            </a:r>
            <a:r>
              <a:rPr spc="375" dirty="0"/>
              <a:t>project </a:t>
            </a:r>
            <a:r>
              <a:rPr spc="425" dirty="0"/>
              <a:t>which </a:t>
            </a:r>
            <a:r>
              <a:rPr spc="535" dirty="0"/>
              <a:t>shows </a:t>
            </a:r>
            <a:r>
              <a:rPr spc="440" dirty="0"/>
              <a:t>the </a:t>
            </a:r>
            <a:r>
              <a:rPr spc="445" dirty="0"/>
              <a:t> </a:t>
            </a:r>
            <a:r>
              <a:rPr spc="375" dirty="0"/>
              <a:t>analysis </a:t>
            </a:r>
            <a:r>
              <a:rPr spc="365" dirty="0"/>
              <a:t>on </a:t>
            </a:r>
            <a:r>
              <a:rPr spc="440" dirty="0"/>
              <a:t>the </a:t>
            </a:r>
            <a:r>
              <a:rPr spc="500" dirty="0"/>
              <a:t>summer </a:t>
            </a:r>
            <a:r>
              <a:rPr spc="505" dirty="0"/>
              <a:t> </a:t>
            </a:r>
            <a:r>
              <a:rPr spc="320" dirty="0"/>
              <a:t>olympic.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46088"/>
            <a:ext cx="8422640" cy="6841490"/>
            <a:chOff x="0" y="3446088"/>
            <a:chExt cx="8422640" cy="68414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446088"/>
              <a:ext cx="8422531" cy="684091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684964"/>
              <a:ext cx="5536565" cy="3043555"/>
            </a:xfrm>
            <a:custGeom>
              <a:avLst/>
              <a:gdLst/>
              <a:ahLst/>
              <a:cxnLst/>
              <a:rect l="l" t="t" r="r" b="b"/>
              <a:pathLst>
                <a:path w="5536565" h="3043554">
                  <a:moveTo>
                    <a:pt x="176860" y="234899"/>
                  </a:moveTo>
                  <a:lnTo>
                    <a:pt x="0" y="0"/>
                  </a:lnTo>
                  <a:lnTo>
                    <a:pt x="0" y="209080"/>
                  </a:lnTo>
                  <a:lnTo>
                    <a:pt x="176860" y="234899"/>
                  </a:lnTo>
                  <a:close/>
                </a:path>
                <a:path w="5536565" h="3043554">
                  <a:moveTo>
                    <a:pt x="1273149" y="1690751"/>
                  </a:moveTo>
                  <a:lnTo>
                    <a:pt x="1231392" y="1635290"/>
                  </a:lnTo>
                  <a:lnTo>
                    <a:pt x="1207389" y="1603413"/>
                  </a:lnTo>
                  <a:lnTo>
                    <a:pt x="924293" y="1227493"/>
                  </a:lnTo>
                  <a:lnTo>
                    <a:pt x="869454" y="1603413"/>
                  </a:lnTo>
                  <a:lnTo>
                    <a:pt x="474395" y="1545742"/>
                  </a:lnTo>
                  <a:lnTo>
                    <a:pt x="532041" y="1150632"/>
                  </a:lnTo>
                  <a:lnTo>
                    <a:pt x="907707" y="1205471"/>
                  </a:lnTo>
                  <a:lnTo>
                    <a:pt x="866406" y="1150632"/>
                  </a:lnTo>
                  <a:lnTo>
                    <a:pt x="842403" y="1118755"/>
                  </a:lnTo>
                  <a:lnTo>
                    <a:pt x="562508" y="747026"/>
                  </a:lnTo>
                  <a:lnTo>
                    <a:pt x="508292" y="1118755"/>
                  </a:lnTo>
                  <a:lnTo>
                    <a:pt x="113220" y="1061097"/>
                  </a:lnTo>
                  <a:lnTo>
                    <a:pt x="170891" y="665962"/>
                  </a:lnTo>
                  <a:lnTo>
                    <a:pt x="542315" y="720204"/>
                  </a:lnTo>
                  <a:lnTo>
                    <a:pt x="501484" y="665962"/>
                  </a:lnTo>
                  <a:lnTo>
                    <a:pt x="477481" y="634098"/>
                  </a:lnTo>
                  <a:lnTo>
                    <a:pt x="200761" y="266598"/>
                  </a:lnTo>
                  <a:lnTo>
                    <a:pt x="147154" y="634098"/>
                  </a:lnTo>
                  <a:lnTo>
                    <a:pt x="0" y="612609"/>
                  </a:lnTo>
                  <a:lnTo>
                    <a:pt x="0" y="943267"/>
                  </a:lnTo>
                  <a:lnTo>
                    <a:pt x="880986" y="2113216"/>
                  </a:lnTo>
                  <a:lnTo>
                    <a:pt x="906907" y="2099132"/>
                  </a:lnTo>
                  <a:lnTo>
                    <a:pt x="928712" y="2087549"/>
                  </a:lnTo>
                  <a:lnTo>
                    <a:pt x="994511" y="2053577"/>
                  </a:lnTo>
                  <a:lnTo>
                    <a:pt x="835545" y="2030412"/>
                  </a:lnTo>
                  <a:lnTo>
                    <a:pt x="893216" y="1635290"/>
                  </a:lnTo>
                  <a:lnTo>
                    <a:pt x="1273149" y="1690751"/>
                  </a:lnTo>
                  <a:close/>
                </a:path>
                <a:path w="5536565" h="3043554">
                  <a:moveTo>
                    <a:pt x="3071342" y="2905925"/>
                  </a:moveTo>
                  <a:lnTo>
                    <a:pt x="2471750" y="2045703"/>
                  </a:lnTo>
                  <a:lnTo>
                    <a:pt x="2041347" y="1676069"/>
                  </a:lnTo>
                  <a:lnTo>
                    <a:pt x="1932609" y="253428"/>
                  </a:lnTo>
                  <a:lnTo>
                    <a:pt x="1893354" y="251612"/>
                  </a:lnTo>
                  <a:lnTo>
                    <a:pt x="1882140" y="319138"/>
                  </a:lnTo>
                  <a:lnTo>
                    <a:pt x="1871433" y="386600"/>
                  </a:lnTo>
                  <a:lnTo>
                    <a:pt x="1861235" y="453859"/>
                  </a:lnTo>
                  <a:lnTo>
                    <a:pt x="1851520" y="520801"/>
                  </a:lnTo>
                  <a:lnTo>
                    <a:pt x="1833537" y="653135"/>
                  </a:lnTo>
                  <a:lnTo>
                    <a:pt x="1817395" y="782535"/>
                  </a:lnTo>
                  <a:lnTo>
                    <a:pt x="1803019" y="907923"/>
                  </a:lnTo>
                  <a:lnTo>
                    <a:pt x="1790319" y="1028230"/>
                  </a:lnTo>
                  <a:lnTo>
                    <a:pt x="1779206" y="1142352"/>
                  </a:lnTo>
                  <a:lnTo>
                    <a:pt x="1765350" y="1299641"/>
                  </a:lnTo>
                  <a:lnTo>
                    <a:pt x="1751698" y="1477733"/>
                  </a:lnTo>
                  <a:lnTo>
                    <a:pt x="1737956" y="1701076"/>
                  </a:lnTo>
                  <a:lnTo>
                    <a:pt x="2679331" y="2803334"/>
                  </a:lnTo>
                  <a:lnTo>
                    <a:pt x="3071342" y="2905925"/>
                  </a:lnTo>
                  <a:close/>
                </a:path>
                <a:path w="5536565" h="3043554">
                  <a:moveTo>
                    <a:pt x="4886782" y="1105382"/>
                  </a:moveTo>
                  <a:lnTo>
                    <a:pt x="4858613" y="990866"/>
                  </a:lnTo>
                  <a:lnTo>
                    <a:pt x="4276052" y="1109306"/>
                  </a:lnTo>
                  <a:lnTo>
                    <a:pt x="4271137" y="1109306"/>
                  </a:lnTo>
                  <a:lnTo>
                    <a:pt x="4267632" y="1108214"/>
                  </a:lnTo>
                  <a:lnTo>
                    <a:pt x="3843845" y="817397"/>
                  </a:lnTo>
                  <a:lnTo>
                    <a:pt x="3430054" y="817397"/>
                  </a:lnTo>
                  <a:lnTo>
                    <a:pt x="3006306" y="1108240"/>
                  </a:lnTo>
                  <a:lnTo>
                    <a:pt x="3002788" y="1109306"/>
                  </a:lnTo>
                  <a:lnTo>
                    <a:pt x="2995561" y="1108976"/>
                  </a:lnTo>
                  <a:lnTo>
                    <a:pt x="2415286" y="990866"/>
                  </a:lnTo>
                  <a:lnTo>
                    <a:pt x="2387117" y="1105382"/>
                  </a:lnTo>
                  <a:lnTo>
                    <a:pt x="2995282" y="1229131"/>
                  </a:lnTo>
                  <a:lnTo>
                    <a:pt x="3414458" y="941476"/>
                  </a:lnTo>
                  <a:lnTo>
                    <a:pt x="3417405" y="939431"/>
                  </a:lnTo>
                  <a:lnTo>
                    <a:pt x="3420910" y="938364"/>
                  </a:lnTo>
                  <a:lnTo>
                    <a:pt x="3853078" y="938364"/>
                  </a:lnTo>
                  <a:lnTo>
                    <a:pt x="3856558" y="939457"/>
                  </a:lnTo>
                  <a:lnTo>
                    <a:pt x="4278668" y="1229131"/>
                  </a:lnTo>
                  <a:lnTo>
                    <a:pt x="4886782" y="1105382"/>
                  </a:lnTo>
                  <a:close/>
                </a:path>
                <a:path w="5536565" h="3043554">
                  <a:moveTo>
                    <a:pt x="4950866" y="1365580"/>
                  </a:moveTo>
                  <a:lnTo>
                    <a:pt x="4895418" y="1140193"/>
                  </a:lnTo>
                  <a:lnTo>
                    <a:pt x="4276115" y="1266075"/>
                  </a:lnTo>
                  <a:lnTo>
                    <a:pt x="4271200" y="1266075"/>
                  </a:lnTo>
                  <a:lnTo>
                    <a:pt x="4267695" y="1264983"/>
                  </a:lnTo>
                  <a:lnTo>
                    <a:pt x="3843909" y="974153"/>
                  </a:lnTo>
                  <a:lnTo>
                    <a:pt x="3430117" y="974153"/>
                  </a:lnTo>
                  <a:lnTo>
                    <a:pt x="3006356" y="1265008"/>
                  </a:lnTo>
                  <a:lnTo>
                    <a:pt x="3002826" y="1266075"/>
                  </a:lnTo>
                  <a:lnTo>
                    <a:pt x="2995625" y="1265732"/>
                  </a:lnTo>
                  <a:lnTo>
                    <a:pt x="2378583" y="1140167"/>
                  </a:lnTo>
                  <a:lnTo>
                    <a:pt x="2323096" y="1365580"/>
                  </a:lnTo>
                  <a:lnTo>
                    <a:pt x="3637038" y="3043453"/>
                  </a:lnTo>
                  <a:lnTo>
                    <a:pt x="4950866" y="1365580"/>
                  </a:lnTo>
                  <a:close/>
                </a:path>
                <a:path w="5536565" h="3043554">
                  <a:moveTo>
                    <a:pt x="5536031" y="1701076"/>
                  </a:moveTo>
                  <a:lnTo>
                    <a:pt x="5528856" y="1576247"/>
                  </a:lnTo>
                  <a:lnTo>
                    <a:pt x="5520766" y="1457236"/>
                  </a:lnTo>
                  <a:lnTo>
                    <a:pt x="5509209" y="1307884"/>
                  </a:lnTo>
                  <a:lnTo>
                    <a:pt x="5499392" y="1193977"/>
                  </a:lnTo>
                  <a:lnTo>
                    <a:pt x="5487746" y="1070406"/>
                  </a:lnTo>
                  <a:lnTo>
                    <a:pt x="5474195" y="938657"/>
                  </a:lnTo>
                  <a:lnTo>
                    <a:pt x="5458599" y="800265"/>
                  </a:lnTo>
                  <a:lnTo>
                    <a:pt x="5450002" y="729043"/>
                  </a:lnTo>
                  <a:lnTo>
                    <a:pt x="5440858" y="656742"/>
                  </a:lnTo>
                  <a:lnTo>
                    <a:pt x="5401462" y="658291"/>
                  </a:lnTo>
                  <a:lnTo>
                    <a:pt x="5351907" y="1568627"/>
                  </a:lnTo>
                  <a:lnTo>
                    <a:pt x="4744136" y="2092388"/>
                  </a:lnTo>
                  <a:lnTo>
                    <a:pt x="4190746" y="2909062"/>
                  </a:lnTo>
                  <a:lnTo>
                    <a:pt x="4594682" y="2803334"/>
                  </a:lnTo>
                  <a:lnTo>
                    <a:pt x="5536031" y="1701076"/>
                  </a:lnTo>
                  <a:close/>
                </a:path>
              </a:pathLst>
            </a:custGeom>
            <a:solidFill>
              <a:srgbClr val="FF0000">
                <a:alpha val="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43546"/>
              <a:ext cx="8145412" cy="6643452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37499" y="4156081"/>
            <a:ext cx="10391774" cy="19716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3073400"/>
            <a:ext cx="5452745" cy="402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pc="405" dirty="0"/>
              <a:t>The</a:t>
            </a:r>
            <a:r>
              <a:rPr spc="40" dirty="0"/>
              <a:t> </a:t>
            </a:r>
            <a:r>
              <a:rPr spc="425" dirty="0"/>
              <a:t>results</a:t>
            </a:r>
            <a:r>
              <a:rPr spc="40" dirty="0"/>
              <a:t> </a:t>
            </a:r>
            <a:r>
              <a:rPr spc="535" dirty="0"/>
              <a:t>shows </a:t>
            </a:r>
            <a:r>
              <a:rPr spc="-1390" dirty="0"/>
              <a:t> </a:t>
            </a:r>
            <a:r>
              <a:rPr spc="475" dirty="0"/>
              <a:t>that </a:t>
            </a:r>
            <a:r>
              <a:rPr spc="509" dirty="0"/>
              <a:t>so </a:t>
            </a:r>
            <a:r>
              <a:rPr spc="409" dirty="0"/>
              <a:t>far </a:t>
            </a:r>
            <a:r>
              <a:rPr spc="220" dirty="0"/>
              <a:t>in </a:t>
            </a:r>
            <a:r>
              <a:rPr spc="225" dirty="0"/>
              <a:t> </a:t>
            </a:r>
            <a:r>
              <a:rPr spc="530" dirty="0"/>
              <a:t>Summer</a:t>
            </a:r>
            <a:r>
              <a:rPr spc="20" dirty="0"/>
              <a:t> </a:t>
            </a:r>
            <a:r>
              <a:rPr spc="415" dirty="0"/>
              <a:t>Olympics </a:t>
            </a:r>
            <a:r>
              <a:rPr spc="-1395" dirty="0"/>
              <a:t> </a:t>
            </a:r>
            <a:r>
              <a:rPr spc="360" dirty="0"/>
              <a:t>have </a:t>
            </a:r>
            <a:r>
              <a:rPr spc="409" dirty="0"/>
              <a:t>been </a:t>
            </a:r>
            <a:r>
              <a:rPr spc="335" dirty="0"/>
              <a:t>held </a:t>
            </a:r>
            <a:r>
              <a:rPr spc="220" dirty="0"/>
              <a:t>in </a:t>
            </a:r>
            <a:r>
              <a:rPr spc="-1395" dirty="0"/>
              <a:t> </a:t>
            </a:r>
            <a:r>
              <a:rPr spc="475" dirty="0"/>
              <a:t>these</a:t>
            </a:r>
            <a:r>
              <a:rPr spc="65" dirty="0"/>
              <a:t> </a:t>
            </a:r>
            <a:r>
              <a:rPr spc="330" dirty="0"/>
              <a:t>cities.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46089"/>
            <a:ext cx="8422640" cy="6841490"/>
            <a:chOff x="0" y="3446089"/>
            <a:chExt cx="8422640" cy="68414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446089"/>
              <a:ext cx="8422531" cy="684090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684964"/>
              <a:ext cx="5536565" cy="3043555"/>
            </a:xfrm>
            <a:custGeom>
              <a:avLst/>
              <a:gdLst/>
              <a:ahLst/>
              <a:cxnLst/>
              <a:rect l="l" t="t" r="r" b="b"/>
              <a:pathLst>
                <a:path w="5536565" h="3043554">
                  <a:moveTo>
                    <a:pt x="176860" y="234899"/>
                  </a:moveTo>
                  <a:lnTo>
                    <a:pt x="0" y="0"/>
                  </a:lnTo>
                  <a:lnTo>
                    <a:pt x="0" y="209080"/>
                  </a:lnTo>
                  <a:lnTo>
                    <a:pt x="176860" y="234899"/>
                  </a:lnTo>
                  <a:close/>
                </a:path>
                <a:path w="5536565" h="3043554">
                  <a:moveTo>
                    <a:pt x="1273149" y="1690751"/>
                  </a:moveTo>
                  <a:lnTo>
                    <a:pt x="1231392" y="1635290"/>
                  </a:lnTo>
                  <a:lnTo>
                    <a:pt x="1207389" y="1603413"/>
                  </a:lnTo>
                  <a:lnTo>
                    <a:pt x="924293" y="1227493"/>
                  </a:lnTo>
                  <a:lnTo>
                    <a:pt x="869454" y="1603413"/>
                  </a:lnTo>
                  <a:lnTo>
                    <a:pt x="474395" y="1545742"/>
                  </a:lnTo>
                  <a:lnTo>
                    <a:pt x="532041" y="1150632"/>
                  </a:lnTo>
                  <a:lnTo>
                    <a:pt x="907707" y="1205471"/>
                  </a:lnTo>
                  <a:lnTo>
                    <a:pt x="866406" y="1150632"/>
                  </a:lnTo>
                  <a:lnTo>
                    <a:pt x="842403" y="1118755"/>
                  </a:lnTo>
                  <a:lnTo>
                    <a:pt x="562508" y="747026"/>
                  </a:lnTo>
                  <a:lnTo>
                    <a:pt x="508292" y="1118755"/>
                  </a:lnTo>
                  <a:lnTo>
                    <a:pt x="113220" y="1061097"/>
                  </a:lnTo>
                  <a:lnTo>
                    <a:pt x="170891" y="665962"/>
                  </a:lnTo>
                  <a:lnTo>
                    <a:pt x="542315" y="720204"/>
                  </a:lnTo>
                  <a:lnTo>
                    <a:pt x="501484" y="665962"/>
                  </a:lnTo>
                  <a:lnTo>
                    <a:pt x="477481" y="634098"/>
                  </a:lnTo>
                  <a:lnTo>
                    <a:pt x="200761" y="266598"/>
                  </a:lnTo>
                  <a:lnTo>
                    <a:pt x="147154" y="634098"/>
                  </a:lnTo>
                  <a:lnTo>
                    <a:pt x="0" y="612609"/>
                  </a:lnTo>
                  <a:lnTo>
                    <a:pt x="0" y="943267"/>
                  </a:lnTo>
                  <a:lnTo>
                    <a:pt x="880986" y="2113216"/>
                  </a:lnTo>
                  <a:lnTo>
                    <a:pt x="906907" y="2099132"/>
                  </a:lnTo>
                  <a:lnTo>
                    <a:pt x="928712" y="2087549"/>
                  </a:lnTo>
                  <a:lnTo>
                    <a:pt x="994511" y="2053577"/>
                  </a:lnTo>
                  <a:lnTo>
                    <a:pt x="835545" y="2030412"/>
                  </a:lnTo>
                  <a:lnTo>
                    <a:pt x="893216" y="1635290"/>
                  </a:lnTo>
                  <a:lnTo>
                    <a:pt x="1273149" y="1690751"/>
                  </a:lnTo>
                  <a:close/>
                </a:path>
                <a:path w="5536565" h="3043554">
                  <a:moveTo>
                    <a:pt x="3071342" y="2905925"/>
                  </a:moveTo>
                  <a:lnTo>
                    <a:pt x="2471750" y="2045703"/>
                  </a:lnTo>
                  <a:lnTo>
                    <a:pt x="2041347" y="1676069"/>
                  </a:lnTo>
                  <a:lnTo>
                    <a:pt x="1932609" y="253428"/>
                  </a:lnTo>
                  <a:lnTo>
                    <a:pt x="1893354" y="251612"/>
                  </a:lnTo>
                  <a:lnTo>
                    <a:pt x="1882140" y="319138"/>
                  </a:lnTo>
                  <a:lnTo>
                    <a:pt x="1871433" y="386600"/>
                  </a:lnTo>
                  <a:lnTo>
                    <a:pt x="1861235" y="453859"/>
                  </a:lnTo>
                  <a:lnTo>
                    <a:pt x="1851520" y="520801"/>
                  </a:lnTo>
                  <a:lnTo>
                    <a:pt x="1833537" y="653135"/>
                  </a:lnTo>
                  <a:lnTo>
                    <a:pt x="1817395" y="782535"/>
                  </a:lnTo>
                  <a:lnTo>
                    <a:pt x="1803019" y="907923"/>
                  </a:lnTo>
                  <a:lnTo>
                    <a:pt x="1790319" y="1028230"/>
                  </a:lnTo>
                  <a:lnTo>
                    <a:pt x="1779206" y="1142352"/>
                  </a:lnTo>
                  <a:lnTo>
                    <a:pt x="1765350" y="1299641"/>
                  </a:lnTo>
                  <a:lnTo>
                    <a:pt x="1751698" y="1477733"/>
                  </a:lnTo>
                  <a:lnTo>
                    <a:pt x="1737956" y="1701076"/>
                  </a:lnTo>
                  <a:lnTo>
                    <a:pt x="2679331" y="2803334"/>
                  </a:lnTo>
                  <a:lnTo>
                    <a:pt x="3071342" y="2905925"/>
                  </a:lnTo>
                  <a:close/>
                </a:path>
                <a:path w="5536565" h="3043554">
                  <a:moveTo>
                    <a:pt x="4886782" y="1105382"/>
                  </a:moveTo>
                  <a:lnTo>
                    <a:pt x="4858613" y="990866"/>
                  </a:lnTo>
                  <a:lnTo>
                    <a:pt x="4276052" y="1109306"/>
                  </a:lnTo>
                  <a:lnTo>
                    <a:pt x="4271137" y="1109306"/>
                  </a:lnTo>
                  <a:lnTo>
                    <a:pt x="4267632" y="1108214"/>
                  </a:lnTo>
                  <a:lnTo>
                    <a:pt x="3843845" y="817397"/>
                  </a:lnTo>
                  <a:lnTo>
                    <a:pt x="3430054" y="817397"/>
                  </a:lnTo>
                  <a:lnTo>
                    <a:pt x="3006306" y="1108240"/>
                  </a:lnTo>
                  <a:lnTo>
                    <a:pt x="3002788" y="1109306"/>
                  </a:lnTo>
                  <a:lnTo>
                    <a:pt x="2995561" y="1108976"/>
                  </a:lnTo>
                  <a:lnTo>
                    <a:pt x="2415286" y="990866"/>
                  </a:lnTo>
                  <a:lnTo>
                    <a:pt x="2387117" y="1105382"/>
                  </a:lnTo>
                  <a:lnTo>
                    <a:pt x="2995282" y="1229131"/>
                  </a:lnTo>
                  <a:lnTo>
                    <a:pt x="3414458" y="941476"/>
                  </a:lnTo>
                  <a:lnTo>
                    <a:pt x="3417405" y="939431"/>
                  </a:lnTo>
                  <a:lnTo>
                    <a:pt x="3420910" y="938364"/>
                  </a:lnTo>
                  <a:lnTo>
                    <a:pt x="3853078" y="938364"/>
                  </a:lnTo>
                  <a:lnTo>
                    <a:pt x="3856558" y="939457"/>
                  </a:lnTo>
                  <a:lnTo>
                    <a:pt x="4278668" y="1229131"/>
                  </a:lnTo>
                  <a:lnTo>
                    <a:pt x="4886782" y="1105382"/>
                  </a:lnTo>
                  <a:close/>
                </a:path>
                <a:path w="5536565" h="3043554">
                  <a:moveTo>
                    <a:pt x="4950866" y="1365580"/>
                  </a:moveTo>
                  <a:lnTo>
                    <a:pt x="4895418" y="1140193"/>
                  </a:lnTo>
                  <a:lnTo>
                    <a:pt x="4276115" y="1266075"/>
                  </a:lnTo>
                  <a:lnTo>
                    <a:pt x="4271200" y="1266075"/>
                  </a:lnTo>
                  <a:lnTo>
                    <a:pt x="4267695" y="1264983"/>
                  </a:lnTo>
                  <a:lnTo>
                    <a:pt x="3843909" y="974153"/>
                  </a:lnTo>
                  <a:lnTo>
                    <a:pt x="3430117" y="974153"/>
                  </a:lnTo>
                  <a:lnTo>
                    <a:pt x="3006356" y="1265008"/>
                  </a:lnTo>
                  <a:lnTo>
                    <a:pt x="3002826" y="1266075"/>
                  </a:lnTo>
                  <a:lnTo>
                    <a:pt x="2995625" y="1265732"/>
                  </a:lnTo>
                  <a:lnTo>
                    <a:pt x="2378583" y="1140167"/>
                  </a:lnTo>
                  <a:lnTo>
                    <a:pt x="2323096" y="1365580"/>
                  </a:lnTo>
                  <a:lnTo>
                    <a:pt x="3637038" y="3043453"/>
                  </a:lnTo>
                  <a:lnTo>
                    <a:pt x="4950866" y="1365580"/>
                  </a:lnTo>
                  <a:close/>
                </a:path>
                <a:path w="5536565" h="3043554">
                  <a:moveTo>
                    <a:pt x="5536031" y="1701076"/>
                  </a:moveTo>
                  <a:lnTo>
                    <a:pt x="5528856" y="1576247"/>
                  </a:lnTo>
                  <a:lnTo>
                    <a:pt x="5520766" y="1457236"/>
                  </a:lnTo>
                  <a:lnTo>
                    <a:pt x="5509209" y="1307884"/>
                  </a:lnTo>
                  <a:lnTo>
                    <a:pt x="5499392" y="1193977"/>
                  </a:lnTo>
                  <a:lnTo>
                    <a:pt x="5487746" y="1070406"/>
                  </a:lnTo>
                  <a:lnTo>
                    <a:pt x="5474195" y="938657"/>
                  </a:lnTo>
                  <a:lnTo>
                    <a:pt x="5458599" y="800265"/>
                  </a:lnTo>
                  <a:lnTo>
                    <a:pt x="5450002" y="729043"/>
                  </a:lnTo>
                  <a:lnTo>
                    <a:pt x="5440858" y="656742"/>
                  </a:lnTo>
                  <a:lnTo>
                    <a:pt x="5401462" y="658291"/>
                  </a:lnTo>
                  <a:lnTo>
                    <a:pt x="5351907" y="1568627"/>
                  </a:lnTo>
                  <a:lnTo>
                    <a:pt x="4744136" y="2092388"/>
                  </a:lnTo>
                  <a:lnTo>
                    <a:pt x="4190746" y="2909062"/>
                  </a:lnTo>
                  <a:lnTo>
                    <a:pt x="4594682" y="2803334"/>
                  </a:lnTo>
                  <a:lnTo>
                    <a:pt x="5536031" y="1701076"/>
                  </a:lnTo>
                  <a:close/>
                </a:path>
              </a:pathLst>
            </a:custGeom>
            <a:solidFill>
              <a:srgbClr val="FF0000">
                <a:alpha val="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43546"/>
              <a:ext cx="8145412" cy="6643452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0" y="1028700"/>
            <a:ext cx="8115299" cy="81724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3473451"/>
            <a:ext cx="5718810" cy="322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pc="390" dirty="0"/>
              <a:t>This</a:t>
            </a:r>
            <a:r>
              <a:rPr spc="45" dirty="0"/>
              <a:t> </a:t>
            </a:r>
            <a:r>
              <a:rPr spc="350" dirty="0"/>
              <a:t>graph</a:t>
            </a:r>
            <a:r>
              <a:rPr spc="50" dirty="0"/>
              <a:t> </a:t>
            </a:r>
            <a:r>
              <a:rPr spc="355" dirty="0"/>
              <a:t>explains </a:t>
            </a:r>
            <a:r>
              <a:rPr spc="-1390" dirty="0"/>
              <a:t> </a:t>
            </a:r>
            <a:r>
              <a:rPr spc="440" dirty="0"/>
              <a:t>the </a:t>
            </a:r>
            <a:r>
              <a:rPr spc="560" dirty="0"/>
              <a:t>most </a:t>
            </a:r>
            <a:r>
              <a:rPr spc="355" dirty="0"/>
              <a:t>popular </a:t>
            </a:r>
            <a:r>
              <a:rPr spc="360" dirty="0"/>
              <a:t> </a:t>
            </a:r>
            <a:r>
              <a:rPr spc="395" dirty="0"/>
              <a:t>event </a:t>
            </a:r>
            <a:r>
              <a:rPr spc="220" dirty="0"/>
              <a:t>in </a:t>
            </a:r>
            <a:r>
              <a:rPr spc="509" dirty="0"/>
              <a:t>terms </a:t>
            </a:r>
            <a:r>
              <a:rPr spc="459" dirty="0"/>
              <a:t>of </a:t>
            </a:r>
            <a:r>
              <a:rPr spc="465" dirty="0"/>
              <a:t> </a:t>
            </a:r>
            <a:r>
              <a:rPr spc="420" dirty="0"/>
              <a:t>number</a:t>
            </a:r>
            <a:r>
              <a:rPr spc="50" dirty="0"/>
              <a:t> </a:t>
            </a:r>
            <a:r>
              <a:rPr spc="459" dirty="0"/>
              <a:t>of</a:t>
            </a:r>
            <a:r>
              <a:rPr spc="55" dirty="0"/>
              <a:t> </a:t>
            </a:r>
            <a:r>
              <a:rPr spc="310" dirty="0"/>
              <a:t>players.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6879" y="4673601"/>
            <a:ext cx="4785321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dirty="0" smtClean="0">
                <a:solidFill>
                  <a:schemeClr val="bg1"/>
                </a:solidFill>
                <a:latin typeface="Tahoma"/>
                <a:cs typeface="Tahoma"/>
              </a:rPr>
              <a:t>CONCLUSION</a:t>
            </a:r>
            <a:endParaRPr sz="600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93231" y="1203320"/>
            <a:ext cx="9932670" cy="777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4000" spc="35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40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spc="340" dirty="0">
                <a:solidFill>
                  <a:srgbClr val="FFFFFF"/>
                </a:solidFill>
                <a:latin typeface="Tahoma"/>
                <a:cs typeface="Tahoma"/>
              </a:rPr>
              <a:t>main</a:t>
            </a:r>
            <a:r>
              <a:rPr sz="40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spc="300" dirty="0">
                <a:solidFill>
                  <a:srgbClr val="FFFFFF"/>
                </a:solidFill>
                <a:latin typeface="Tahoma"/>
                <a:cs typeface="Tahoma"/>
              </a:rPr>
              <a:t>Objective</a:t>
            </a:r>
            <a:r>
              <a:rPr sz="40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spc="40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40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spc="365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40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spc="409" dirty="0">
                <a:solidFill>
                  <a:srgbClr val="FFFFFF"/>
                </a:solidFill>
                <a:latin typeface="Tahoma"/>
                <a:cs typeface="Tahoma"/>
              </a:rPr>
              <a:t>study</a:t>
            </a:r>
            <a:r>
              <a:rPr sz="40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spc="505" dirty="0">
                <a:solidFill>
                  <a:srgbClr val="FFFFFF"/>
                </a:solidFill>
                <a:latin typeface="Tahoma"/>
                <a:cs typeface="Tahoma"/>
              </a:rPr>
              <a:t>was </a:t>
            </a:r>
            <a:r>
              <a:rPr sz="4000" spc="-1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spc="409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4000" spc="315" dirty="0">
                <a:solidFill>
                  <a:srgbClr val="FFFFFF"/>
                </a:solidFill>
                <a:latin typeface="Tahoma"/>
                <a:cs typeface="Tahoma"/>
              </a:rPr>
              <a:t>Analyze </a:t>
            </a:r>
            <a:r>
              <a:rPr sz="4000" spc="37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4000" spc="275" dirty="0">
                <a:solidFill>
                  <a:srgbClr val="FFFFFF"/>
                </a:solidFill>
                <a:latin typeface="Tahoma"/>
                <a:cs typeface="Tahoma"/>
              </a:rPr>
              <a:t>visualize </a:t>
            </a:r>
            <a:r>
              <a:rPr sz="4000" spc="38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4000" spc="300" dirty="0">
                <a:solidFill>
                  <a:srgbClr val="FFFFFF"/>
                </a:solidFill>
                <a:latin typeface="Tahoma"/>
                <a:cs typeface="Tahoma"/>
              </a:rPr>
              <a:t>various </a:t>
            </a:r>
            <a:r>
              <a:rPr sz="4000" spc="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spc="440" dirty="0">
                <a:solidFill>
                  <a:srgbClr val="FFFFFF"/>
                </a:solidFill>
                <a:latin typeface="Tahoma"/>
                <a:cs typeface="Tahoma"/>
              </a:rPr>
              <a:t>factors</a:t>
            </a:r>
            <a:r>
              <a:rPr sz="40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spc="375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40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spc="31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40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spc="365" dirty="0">
                <a:solidFill>
                  <a:srgbClr val="FFFFFF"/>
                </a:solidFill>
                <a:latin typeface="Tahoma"/>
                <a:cs typeface="Tahoma"/>
              </a:rPr>
              <a:t>contributed</a:t>
            </a:r>
            <a:r>
              <a:rPr sz="40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spc="19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40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spc="38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4000" spc="-1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spc="280" dirty="0">
                <a:solidFill>
                  <a:srgbClr val="FFFFFF"/>
                </a:solidFill>
                <a:latin typeface="Tahoma"/>
                <a:cs typeface="Tahoma"/>
              </a:rPr>
              <a:t>Evolution </a:t>
            </a:r>
            <a:r>
              <a:rPr sz="4000" spc="40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4000" spc="340" dirty="0">
                <a:solidFill>
                  <a:srgbClr val="FFFFFF"/>
                </a:solidFill>
                <a:latin typeface="Tahoma"/>
                <a:cs typeface="Tahoma"/>
              </a:rPr>
              <a:t>Olympic </a:t>
            </a:r>
            <a:r>
              <a:rPr sz="4000" spc="475" dirty="0">
                <a:solidFill>
                  <a:srgbClr val="FFFFFF"/>
                </a:solidFill>
                <a:latin typeface="Tahoma"/>
                <a:cs typeface="Tahoma"/>
              </a:rPr>
              <a:t>Games </a:t>
            </a:r>
            <a:r>
              <a:rPr sz="4000" spc="285" dirty="0">
                <a:solidFill>
                  <a:srgbClr val="FFFFFF"/>
                </a:solidFill>
                <a:latin typeface="Tahoma"/>
                <a:cs typeface="Tahoma"/>
              </a:rPr>
              <a:t>over </a:t>
            </a:r>
            <a:r>
              <a:rPr sz="4000" spc="38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4000" spc="-1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spc="280" dirty="0">
                <a:solidFill>
                  <a:srgbClr val="FFFFFF"/>
                </a:solidFill>
                <a:latin typeface="Tahoma"/>
                <a:cs typeface="Tahoma"/>
              </a:rPr>
              <a:t>years. </a:t>
            </a:r>
            <a:r>
              <a:rPr sz="4000" spc="400" dirty="0">
                <a:solidFill>
                  <a:srgbClr val="FFFFFF"/>
                </a:solidFill>
                <a:latin typeface="Tahoma"/>
                <a:cs typeface="Tahoma"/>
              </a:rPr>
              <a:t>These </a:t>
            </a:r>
            <a:r>
              <a:rPr sz="4000" spc="385" dirty="0">
                <a:solidFill>
                  <a:srgbClr val="FFFFFF"/>
                </a:solidFill>
                <a:latin typeface="Tahoma"/>
                <a:cs typeface="Tahoma"/>
              </a:rPr>
              <a:t>type </a:t>
            </a:r>
            <a:r>
              <a:rPr sz="4000" spc="40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4000" spc="330" dirty="0">
                <a:solidFill>
                  <a:srgbClr val="FFFFFF"/>
                </a:solidFill>
                <a:latin typeface="Tahoma"/>
                <a:cs typeface="Tahoma"/>
              </a:rPr>
              <a:t>Analysis </a:t>
            </a:r>
            <a:r>
              <a:rPr sz="4000" spc="320" dirty="0">
                <a:solidFill>
                  <a:srgbClr val="FFFFFF"/>
                </a:solidFill>
                <a:latin typeface="Tahoma"/>
                <a:cs typeface="Tahoma"/>
              </a:rPr>
              <a:t>are </a:t>
            </a:r>
            <a:r>
              <a:rPr sz="4000" spc="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spc="270" dirty="0">
                <a:solidFill>
                  <a:srgbClr val="FFFFFF"/>
                </a:solidFill>
                <a:latin typeface="Tahoma"/>
                <a:cs typeface="Tahoma"/>
              </a:rPr>
              <a:t>very </a:t>
            </a:r>
            <a:r>
              <a:rPr sz="4000" spc="295" dirty="0">
                <a:solidFill>
                  <a:srgbClr val="FFFFFF"/>
                </a:solidFill>
                <a:latin typeface="Tahoma"/>
                <a:cs typeface="Tahoma"/>
              </a:rPr>
              <a:t>helpful </a:t>
            </a:r>
            <a:r>
              <a:rPr sz="4000" spc="475" dirty="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sz="4000" spc="365" dirty="0">
                <a:solidFill>
                  <a:srgbClr val="FFFFFF"/>
                </a:solidFill>
                <a:latin typeface="Tahoma"/>
                <a:cs typeface="Tahoma"/>
              </a:rPr>
              <a:t>this </a:t>
            </a:r>
            <a:r>
              <a:rPr sz="4000" spc="385" dirty="0">
                <a:solidFill>
                  <a:srgbClr val="FFFFFF"/>
                </a:solidFill>
                <a:latin typeface="Tahoma"/>
                <a:cs typeface="Tahoma"/>
              </a:rPr>
              <a:t>type </a:t>
            </a:r>
            <a:r>
              <a:rPr sz="4000" spc="40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4000" spc="330" dirty="0">
                <a:solidFill>
                  <a:srgbClr val="FFFFFF"/>
                </a:solidFill>
                <a:latin typeface="Tahoma"/>
                <a:cs typeface="Tahoma"/>
              </a:rPr>
              <a:t>Analysis </a:t>
            </a:r>
            <a:r>
              <a:rPr sz="4000" spc="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spc="430" dirty="0">
                <a:solidFill>
                  <a:srgbClr val="FFFFFF"/>
                </a:solidFill>
                <a:latin typeface="Tahoma"/>
                <a:cs typeface="Tahoma"/>
              </a:rPr>
              <a:t>can </a:t>
            </a:r>
            <a:r>
              <a:rPr sz="4000" spc="390" dirty="0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sz="4000" spc="380" dirty="0">
                <a:solidFill>
                  <a:srgbClr val="FFFFFF"/>
                </a:solidFill>
                <a:latin typeface="Tahoma"/>
                <a:cs typeface="Tahoma"/>
              </a:rPr>
              <a:t>performed </a:t>
            </a:r>
            <a:r>
              <a:rPr sz="4000" spc="350" dirty="0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sz="4000" spc="320" dirty="0">
                <a:solidFill>
                  <a:srgbClr val="FFFFFF"/>
                </a:solidFill>
                <a:latin typeface="Tahoma"/>
                <a:cs typeface="Tahoma"/>
              </a:rPr>
              <a:t>any </a:t>
            </a:r>
            <a:r>
              <a:rPr sz="4000" spc="370" dirty="0">
                <a:solidFill>
                  <a:srgbClr val="FFFFFF"/>
                </a:solidFill>
                <a:latin typeface="Tahoma"/>
                <a:cs typeface="Tahoma"/>
              </a:rPr>
              <a:t>Country </a:t>
            </a:r>
            <a:r>
              <a:rPr sz="4000" spc="280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4000" spc="-1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spc="320" dirty="0">
                <a:solidFill>
                  <a:srgbClr val="FFFFFF"/>
                </a:solidFill>
                <a:latin typeface="Tahoma"/>
                <a:cs typeface="Tahoma"/>
              </a:rPr>
              <a:t>Player </a:t>
            </a:r>
            <a:r>
              <a:rPr sz="4000" spc="375" dirty="0">
                <a:solidFill>
                  <a:srgbClr val="FFFFFF"/>
                </a:solidFill>
                <a:latin typeface="Tahoma"/>
                <a:cs typeface="Tahoma"/>
              </a:rPr>
              <a:t>which </a:t>
            </a:r>
            <a:r>
              <a:rPr sz="4000" spc="430" dirty="0">
                <a:solidFill>
                  <a:srgbClr val="FFFFFF"/>
                </a:solidFill>
                <a:latin typeface="Tahoma"/>
                <a:cs typeface="Tahoma"/>
              </a:rPr>
              <a:t>can </a:t>
            </a:r>
            <a:r>
              <a:rPr sz="4000" spc="295" dirty="0">
                <a:solidFill>
                  <a:srgbClr val="FFFFFF"/>
                </a:solidFill>
                <a:latin typeface="Tahoma"/>
                <a:cs typeface="Tahoma"/>
              </a:rPr>
              <a:t>help </a:t>
            </a:r>
            <a:r>
              <a:rPr sz="4000" spc="434" dirty="0">
                <a:solidFill>
                  <a:srgbClr val="FFFFFF"/>
                </a:solidFill>
                <a:latin typeface="Tahoma"/>
                <a:cs typeface="Tahoma"/>
              </a:rPr>
              <a:t>them </a:t>
            </a:r>
            <a:r>
              <a:rPr sz="4000" spc="195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4000" spc="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spc="270" dirty="0">
                <a:solidFill>
                  <a:srgbClr val="FFFFFF"/>
                </a:solidFill>
                <a:latin typeface="Tahoma"/>
                <a:cs typeface="Tahoma"/>
              </a:rPr>
              <a:t>analyzing </a:t>
            </a:r>
            <a:r>
              <a:rPr sz="4000" spc="295" dirty="0">
                <a:solidFill>
                  <a:srgbClr val="FFFFFF"/>
                </a:solidFill>
                <a:latin typeface="Tahoma"/>
                <a:cs typeface="Tahoma"/>
              </a:rPr>
              <a:t>their </a:t>
            </a:r>
            <a:r>
              <a:rPr sz="4000" spc="390" dirty="0">
                <a:solidFill>
                  <a:srgbClr val="FFFFFF"/>
                </a:solidFill>
                <a:latin typeface="Tahoma"/>
                <a:cs typeface="Tahoma"/>
              </a:rPr>
              <a:t>performance </a:t>
            </a:r>
            <a:r>
              <a:rPr sz="4000" spc="450" dirty="0">
                <a:solidFill>
                  <a:srgbClr val="FFFFFF"/>
                </a:solidFill>
                <a:latin typeface="Tahoma"/>
                <a:cs typeface="Tahoma"/>
              </a:rPr>
              <a:t>so </a:t>
            </a:r>
            <a:r>
              <a:rPr sz="4000" spc="415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4000" spc="4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spc="355" dirty="0">
                <a:solidFill>
                  <a:srgbClr val="FFFFFF"/>
                </a:solidFill>
                <a:latin typeface="Tahoma"/>
                <a:cs typeface="Tahoma"/>
              </a:rPr>
              <a:t>they </a:t>
            </a:r>
            <a:r>
              <a:rPr sz="4000" spc="430" dirty="0">
                <a:solidFill>
                  <a:srgbClr val="FFFFFF"/>
                </a:solidFill>
                <a:latin typeface="Tahoma"/>
                <a:cs typeface="Tahoma"/>
              </a:rPr>
              <a:t>can </a:t>
            </a:r>
            <a:r>
              <a:rPr sz="4000" spc="320" dirty="0">
                <a:solidFill>
                  <a:srgbClr val="FFFFFF"/>
                </a:solidFill>
                <a:latin typeface="Tahoma"/>
                <a:cs typeface="Tahoma"/>
              </a:rPr>
              <a:t>improve </a:t>
            </a:r>
            <a:r>
              <a:rPr sz="4000" spc="295" dirty="0">
                <a:solidFill>
                  <a:srgbClr val="FFFFFF"/>
                </a:solidFill>
                <a:latin typeface="Tahoma"/>
                <a:cs typeface="Tahoma"/>
              </a:rPr>
              <a:t>their </a:t>
            </a:r>
            <a:r>
              <a:rPr sz="4000" spc="390" dirty="0">
                <a:solidFill>
                  <a:srgbClr val="FFFFFF"/>
                </a:solidFill>
                <a:latin typeface="Tahoma"/>
                <a:cs typeface="Tahoma"/>
              </a:rPr>
              <a:t>performance </a:t>
            </a:r>
            <a:r>
              <a:rPr sz="4000" spc="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spc="35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40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spc="295" dirty="0">
                <a:solidFill>
                  <a:srgbClr val="FFFFFF"/>
                </a:solidFill>
                <a:latin typeface="Tahoma"/>
                <a:cs typeface="Tahoma"/>
              </a:rPr>
              <a:t>changing</a:t>
            </a:r>
            <a:r>
              <a:rPr sz="40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spc="295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40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spc="325" dirty="0">
                <a:solidFill>
                  <a:srgbClr val="FFFFFF"/>
                </a:solidFill>
                <a:latin typeface="Tahoma"/>
                <a:cs typeface="Tahoma"/>
              </a:rPr>
              <a:t>strategies.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46087"/>
            <a:ext cx="8422640" cy="6841490"/>
            <a:chOff x="0" y="3446087"/>
            <a:chExt cx="8422640" cy="68414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446087"/>
              <a:ext cx="8422531" cy="68409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684963"/>
              <a:ext cx="5536565" cy="3043555"/>
            </a:xfrm>
            <a:custGeom>
              <a:avLst/>
              <a:gdLst/>
              <a:ahLst/>
              <a:cxnLst/>
              <a:rect l="l" t="t" r="r" b="b"/>
              <a:pathLst>
                <a:path w="5536565" h="3043554">
                  <a:moveTo>
                    <a:pt x="176860" y="234899"/>
                  </a:moveTo>
                  <a:lnTo>
                    <a:pt x="0" y="0"/>
                  </a:lnTo>
                  <a:lnTo>
                    <a:pt x="0" y="209080"/>
                  </a:lnTo>
                  <a:lnTo>
                    <a:pt x="176860" y="234899"/>
                  </a:lnTo>
                  <a:close/>
                </a:path>
                <a:path w="5536565" h="3043554">
                  <a:moveTo>
                    <a:pt x="1273149" y="1690751"/>
                  </a:moveTo>
                  <a:lnTo>
                    <a:pt x="1231392" y="1635290"/>
                  </a:lnTo>
                  <a:lnTo>
                    <a:pt x="1207389" y="1603413"/>
                  </a:lnTo>
                  <a:lnTo>
                    <a:pt x="924293" y="1227493"/>
                  </a:lnTo>
                  <a:lnTo>
                    <a:pt x="869454" y="1603413"/>
                  </a:lnTo>
                  <a:lnTo>
                    <a:pt x="474395" y="1545742"/>
                  </a:lnTo>
                  <a:lnTo>
                    <a:pt x="532041" y="1150632"/>
                  </a:lnTo>
                  <a:lnTo>
                    <a:pt x="907707" y="1205471"/>
                  </a:lnTo>
                  <a:lnTo>
                    <a:pt x="866406" y="1150632"/>
                  </a:lnTo>
                  <a:lnTo>
                    <a:pt x="842403" y="1118755"/>
                  </a:lnTo>
                  <a:lnTo>
                    <a:pt x="562508" y="747026"/>
                  </a:lnTo>
                  <a:lnTo>
                    <a:pt x="508292" y="1118755"/>
                  </a:lnTo>
                  <a:lnTo>
                    <a:pt x="113220" y="1061097"/>
                  </a:lnTo>
                  <a:lnTo>
                    <a:pt x="170891" y="665962"/>
                  </a:lnTo>
                  <a:lnTo>
                    <a:pt x="542315" y="720191"/>
                  </a:lnTo>
                  <a:lnTo>
                    <a:pt x="501484" y="665962"/>
                  </a:lnTo>
                  <a:lnTo>
                    <a:pt x="477481" y="634085"/>
                  </a:lnTo>
                  <a:lnTo>
                    <a:pt x="200761" y="266598"/>
                  </a:lnTo>
                  <a:lnTo>
                    <a:pt x="147154" y="634085"/>
                  </a:lnTo>
                  <a:lnTo>
                    <a:pt x="0" y="612609"/>
                  </a:lnTo>
                  <a:lnTo>
                    <a:pt x="0" y="943267"/>
                  </a:lnTo>
                  <a:lnTo>
                    <a:pt x="880986" y="2113216"/>
                  </a:lnTo>
                  <a:lnTo>
                    <a:pt x="906907" y="2099119"/>
                  </a:lnTo>
                  <a:lnTo>
                    <a:pt x="928712" y="2087537"/>
                  </a:lnTo>
                  <a:lnTo>
                    <a:pt x="994511" y="2053577"/>
                  </a:lnTo>
                  <a:lnTo>
                    <a:pt x="835545" y="2030412"/>
                  </a:lnTo>
                  <a:lnTo>
                    <a:pt x="893216" y="1635290"/>
                  </a:lnTo>
                  <a:lnTo>
                    <a:pt x="1273149" y="1690751"/>
                  </a:lnTo>
                  <a:close/>
                </a:path>
                <a:path w="5536565" h="3043554">
                  <a:moveTo>
                    <a:pt x="3071342" y="2905925"/>
                  </a:moveTo>
                  <a:lnTo>
                    <a:pt x="2471750" y="2045703"/>
                  </a:lnTo>
                  <a:lnTo>
                    <a:pt x="2041347" y="1676069"/>
                  </a:lnTo>
                  <a:lnTo>
                    <a:pt x="1932609" y="253428"/>
                  </a:lnTo>
                  <a:lnTo>
                    <a:pt x="1893354" y="251612"/>
                  </a:lnTo>
                  <a:lnTo>
                    <a:pt x="1882140" y="319138"/>
                  </a:lnTo>
                  <a:lnTo>
                    <a:pt x="1871433" y="386600"/>
                  </a:lnTo>
                  <a:lnTo>
                    <a:pt x="1861235" y="453859"/>
                  </a:lnTo>
                  <a:lnTo>
                    <a:pt x="1851520" y="520801"/>
                  </a:lnTo>
                  <a:lnTo>
                    <a:pt x="1833537" y="653135"/>
                  </a:lnTo>
                  <a:lnTo>
                    <a:pt x="1817395" y="782535"/>
                  </a:lnTo>
                  <a:lnTo>
                    <a:pt x="1803019" y="907923"/>
                  </a:lnTo>
                  <a:lnTo>
                    <a:pt x="1790319" y="1028217"/>
                  </a:lnTo>
                  <a:lnTo>
                    <a:pt x="1779206" y="1142352"/>
                  </a:lnTo>
                  <a:lnTo>
                    <a:pt x="1765350" y="1299641"/>
                  </a:lnTo>
                  <a:lnTo>
                    <a:pt x="1751698" y="1477733"/>
                  </a:lnTo>
                  <a:lnTo>
                    <a:pt x="1737956" y="1701076"/>
                  </a:lnTo>
                  <a:lnTo>
                    <a:pt x="2679331" y="2803334"/>
                  </a:lnTo>
                  <a:lnTo>
                    <a:pt x="3071342" y="2905925"/>
                  </a:lnTo>
                  <a:close/>
                </a:path>
                <a:path w="5536565" h="3043554">
                  <a:moveTo>
                    <a:pt x="4886782" y="1105382"/>
                  </a:moveTo>
                  <a:lnTo>
                    <a:pt x="4858613" y="990866"/>
                  </a:lnTo>
                  <a:lnTo>
                    <a:pt x="4276052" y="1109306"/>
                  </a:lnTo>
                  <a:lnTo>
                    <a:pt x="4271137" y="1109306"/>
                  </a:lnTo>
                  <a:lnTo>
                    <a:pt x="4267632" y="1108214"/>
                  </a:lnTo>
                  <a:lnTo>
                    <a:pt x="3843845" y="817397"/>
                  </a:lnTo>
                  <a:lnTo>
                    <a:pt x="3430054" y="817397"/>
                  </a:lnTo>
                  <a:lnTo>
                    <a:pt x="3006306" y="1108240"/>
                  </a:lnTo>
                  <a:lnTo>
                    <a:pt x="3002788" y="1109306"/>
                  </a:lnTo>
                  <a:lnTo>
                    <a:pt x="2995561" y="1108964"/>
                  </a:lnTo>
                  <a:lnTo>
                    <a:pt x="2415286" y="990866"/>
                  </a:lnTo>
                  <a:lnTo>
                    <a:pt x="2387117" y="1105382"/>
                  </a:lnTo>
                  <a:lnTo>
                    <a:pt x="2995282" y="1229131"/>
                  </a:lnTo>
                  <a:lnTo>
                    <a:pt x="3414458" y="941463"/>
                  </a:lnTo>
                  <a:lnTo>
                    <a:pt x="3417405" y="939431"/>
                  </a:lnTo>
                  <a:lnTo>
                    <a:pt x="3420910" y="938364"/>
                  </a:lnTo>
                  <a:lnTo>
                    <a:pt x="3853078" y="938364"/>
                  </a:lnTo>
                  <a:lnTo>
                    <a:pt x="3856558" y="939444"/>
                  </a:lnTo>
                  <a:lnTo>
                    <a:pt x="4278668" y="1229131"/>
                  </a:lnTo>
                  <a:lnTo>
                    <a:pt x="4886782" y="1105382"/>
                  </a:lnTo>
                  <a:close/>
                </a:path>
                <a:path w="5536565" h="3043554">
                  <a:moveTo>
                    <a:pt x="4950866" y="1365580"/>
                  </a:moveTo>
                  <a:lnTo>
                    <a:pt x="4895418" y="1140193"/>
                  </a:lnTo>
                  <a:lnTo>
                    <a:pt x="4276115" y="1266075"/>
                  </a:lnTo>
                  <a:lnTo>
                    <a:pt x="4271200" y="1266075"/>
                  </a:lnTo>
                  <a:lnTo>
                    <a:pt x="4267695" y="1264983"/>
                  </a:lnTo>
                  <a:lnTo>
                    <a:pt x="3843909" y="974153"/>
                  </a:lnTo>
                  <a:lnTo>
                    <a:pt x="3430117" y="974153"/>
                  </a:lnTo>
                  <a:lnTo>
                    <a:pt x="3006356" y="1265008"/>
                  </a:lnTo>
                  <a:lnTo>
                    <a:pt x="3002826" y="1266075"/>
                  </a:lnTo>
                  <a:lnTo>
                    <a:pt x="2995625" y="1265732"/>
                  </a:lnTo>
                  <a:lnTo>
                    <a:pt x="2378583" y="1140167"/>
                  </a:lnTo>
                  <a:lnTo>
                    <a:pt x="2323096" y="1365580"/>
                  </a:lnTo>
                  <a:lnTo>
                    <a:pt x="3637038" y="3043453"/>
                  </a:lnTo>
                  <a:lnTo>
                    <a:pt x="4950866" y="1365580"/>
                  </a:lnTo>
                  <a:close/>
                </a:path>
                <a:path w="5536565" h="3043554">
                  <a:moveTo>
                    <a:pt x="5536031" y="1701076"/>
                  </a:moveTo>
                  <a:lnTo>
                    <a:pt x="5528856" y="1576247"/>
                  </a:lnTo>
                  <a:lnTo>
                    <a:pt x="5520766" y="1457236"/>
                  </a:lnTo>
                  <a:lnTo>
                    <a:pt x="5509209" y="1307884"/>
                  </a:lnTo>
                  <a:lnTo>
                    <a:pt x="5499392" y="1193977"/>
                  </a:lnTo>
                  <a:lnTo>
                    <a:pt x="5487746" y="1070394"/>
                  </a:lnTo>
                  <a:lnTo>
                    <a:pt x="5474195" y="938657"/>
                  </a:lnTo>
                  <a:lnTo>
                    <a:pt x="5458599" y="800252"/>
                  </a:lnTo>
                  <a:lnTo>
                    <a:pt x="5450002" y="729043"/>
                  </a:lnTo>
                  <a:lnTo>
                    <a:pt x="5440858" y="656742"/>
                  </a:lnTo>
                  <a:lnTo>
                    <a:pt x="5401462" y="658279"/>
                  </a:lnTo>
                  <a:lnTo>
                    <a:pt x="5351907" y="1568627"/>
                  </a:lnTo>
                  <a:lnTo>
                    <a:pt x="4744136" y="2092388"/>
                  </a:lnTo>
                  <a:lnTo>
                    <a:pt x="4190746" y="2909062"/>
                  </a:lnTo>
                  <a:lnTo>
                    <a:pt x="4594682" y="2803334"/>
                  </a:lnTo>
                  <a:lnTo>
                    <a:pt x="5536031" y="1701076"/>
                  </a:lnTo>
                  <a:close/>
                </a:path>
              </a:pathLst>
            </a:custGeom>
            <a:solidFill>
              <a:srgbClr val="FF0000">
                <a:alpha val="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43545"/>
              <a:ext cx="8145412" cy="664345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66643" y="4519675"/>
            <a:ext cx="63550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905" dirty="0"/>
              <a:t>THANK</a:t>
            </a:r>
            <a:r>
              <a:rPr sz="8000" spc="60" dirty="0"/>
              <a:t> </a:t>
            </a:r>
            <a:r>
              <a:rPr sz="8000" spc="730" dirty="0"/>
              <a:t>YOU</a:t>
            </a:r>
            <a:endParaRPr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185</Words>
  <Application>Microsoft Office PowerPoint</Application>
  <PresentationFormat>Custom</PresentationFormat>
  <Paragraphs>15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Introduction  Description  Results  Conclusion</vt:lpstr>
      <vt:lpstr>Slide 3</vt:lpstr>
      <vt:lpstr>So for this project,we have a  data file that contains the  year,city,sports,discipline,  athelate,country,gender,event  and medal</vt:lpstr>
      <vt:lpstr>Following are the outcomes of  the project which shows the  analysis on the summer  olympic.</vt:lpstr>
      <vt:lpstr>The results shows  that so far in  Summer Olympics  have been held in  these cities.</vt:lpstr>
      <vt:lpstr>This graph explains  the most popular  event in terms of  number of players.</vt:lpstr>
      <vt:lpstr>Slide 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olympic data analysis</dc:title>
  <dc:creator>shubhamgolakiya08</dc:creator>
  <cp:keywords>DAFS9rbWwng,BAENayUWni8</cp:keywords>
  <cp:lastModifiedBy>ADMIN</cp:lastModifiedBy>
  <cp:revision>1</cp:revision>
  <dcterms:created xsi:type="dcterms:W3CDTF">2022-11-26T15:00:44Z</dcterms:created>
  <dcterms:modified xsi:type="dcterms:W3CDTF">2022-11-26T15:06:25Z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2022-11-26T00:00:00Z</vt:filetime>
  </property>
  <property fmtid="{D5CDD505-2E9C-101B-9397-08002B2CF9AE}" pid="3" name="Creator">
    <vt:lpwstr>Canva</vt:lpwstr>
  </property>
  <property fmtid="{D5CDD505-2E9C-101B-9397-08002B2CF9AE}" pid="4" name="LastSaved">
    <vt:filetime>2022-11-26T00:00:00Z</vt:filetime>
  </property>
</Properties>
</file>