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42238A-EC66-4362-968F-4DC4D7067996}">
  <a:tblStyle styleId="{0142238A-EC66-4362-968F-4DC4D7067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fba040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fba040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0fd98a3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0fd98a3e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0fd98a3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a0fd98a3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0fd98a3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0fd98a3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a0fd98a3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a0fd98a3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0fd98a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0fd98a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0fd98a3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0fd98a3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0fd98a3e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0fd98a3e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0fd98a3e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0fd98a3e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0fd98a3e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a0fd98a3e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0fd98a3e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0fd98a3e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fba0408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fba0408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faa1ff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faa1ff6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ba040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ba0408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fba040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fba040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- 2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2</a:t>
            </a: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Taxi Mobility Surge Price Prediction</a:t>
            </a: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 :</a:t>
            </a:r>
            <a:endParaRPr sz="18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Shubham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Kumar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ANOVA: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0" y="1296325"/>
            <a:ext cx="6766700" cy="38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Chi-Square: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l="940" t="-3720" r="2122" b="-1686"/>
          <a:stretch/>
        </p:blipFill>
        <p:spPr>
          <a:xfrm>
            <a:off x="200175" y="947850"/>
            <a:ext cx="6482750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Models used: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598600" y="1530575"/>
            <a:ext cx="8233800" cy="3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90300" y="1101175"/>
            <a:ext cx="5255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SVM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One vs One  and One vs Rest: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4476150"/>
            <a:ext cx="229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One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741900" y="4476150"/>
            <a:ext cx="209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Rest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0" y="1152475"/>
            <a:ext cx="4169975" cy="3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75" y="1085100"/>
            <a:ext cx="4462026" cy="325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5"/>
          <p:cNvCxnSpPr/>
          <p:nvPr/>
        </p:nvCxnSpPr>
        <p:spPr>
          <a:xfrm>
            <a:off x="4572000" y="10177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4429675" y="1046300"/>
            <a:ext cx="39000" cy="3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5"/>
          <p:cNvCxnSpPr/>
          <p:nvPr/>
        </p:nvCxnSpPr>
        <p:spPr>
          <a:xfrm>
            <a:off x="4439450" y="987625"/>
            <a:ext cx="29400" cy="37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5"/>
          <p:cNvSpPr txBox="1"/>
          <p:nvPr/>
        </p:nvSpPr>
        <p:spPr>
          <a:xfrm>
            <a:off x="2296800" y="1250250"/>
            <a:ext cx="10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R</a:t>
            </a:r>
            <a:r>
              <a:rPr lang="en-GB" b="1"/>
              <a:t> </a:t>
            </a:r>
            <a:r>
              <a:rPr lang="en-GB"/>
              <a:t>Vs </a:t>
            </a:r>
            <a:r>
              <a:rPr lang="en-GB" b="1"/>
              <a:t>B</a:t>
            </a:r>
            <a:endParaRPr b="1"/>
          </a:p>
        </p:txBody>
      </p:sp>
      <p:sp>
        <p:nvSpPr>
          <p:cNvPr id="150" name="Google Shape;150;p25"/>
          <p:cNvSpPr txBox="1"/>
          <p:nvPr/>
        </p:nvSpPr>
        <p:spPr>
          <a:xfrm>
            <a:off x="2346850" y="2253900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B </a:t>
            </a:r>
            <a:r>
              <a:rPr lang="en-GB"/>
              <a:t>Vs </a:t>
            </a:r>
            <a:r>
              <a:rPr lang="en-GB" b="1"/>
              <a:t>B</a:t>
            </a:r>
            <a:endParaRPr b="1"/>
          </a:p>
        </p:txBody>
      </p:sp>
      <p:sp>
        <p:nvSpPr>
          <p:cNvPr id="151" name="Google Shape;151;p25"/>
          <p:cNvSpPr txBox="1"/>
          <p:nvPr/>
        </p:nvSpPr>
        <p:spPr>
          <a:xfrm>
            <a:off x="2346925" y="3451825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R </a:t>
            </a:r>
            <a:r>
              <a:rPr lang="en-GB">
                <a:solidFill>
                  <a:srgbClr val="172B4D"/>
                </a:solidFill>
              </a:rPr>
              <a:t>Vs </a:t>
            </a:r>
            <a:r>
              <a:rPr lang="en-GB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Logistic Regression: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1101175"/>
            <a:ext cx="5333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Rest approach (“ovr”)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Tuning( Bayesian Optimisation)-C:0.001, solver:”lbfgs”,penalty=l2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 Scores- Accuracy=72%, Precision=72%, Recall=70% &amp; f1_score=71%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l="50000"/>
          <a:stretch/>
        </p:blipFill>
        <p:spPr>
          <a:xfrm>
            <a:off x="5500450" y="915850"/>
            <a:ext cx="3192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Support Vector Machine: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90300" y="1101175"/>
            <a:ext cx="52551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One approach (“ovo”)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Parameters - C:1, degree =3,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Kernel - Poly Kernel is giving us the best results. Accuracy i.e 72%, Precision=73%, Recall=70% &amp; f1_score=70%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l="2103" r="12732"/>
          <a:stretch/>
        </p:blipFill>
        <p:spPr>
          <a:xfrm>
            <a:off x="5554750" y="1036188"/>
            <a:ext cx="3277550" cy="30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Random Forest Classifier: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1236625"/>
            <a:ext cx="4778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 parameter Tuning(Bayesian Search)-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'max_depth', 8),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('min_samples_leaf', 10),                     ('min_samples_split', 50),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('n_estimators', 100)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accuracy= 72%,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precision=73%, recall=70%,fi_score=71%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t="10785"/>
          <a:stretch/>
        </p:blipFill>
        <p:spPr>
          <a:xfrm>
            <a:off x="5089800" y="1152475"/>
            <a:ext cx="3947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XGBoost Classifier: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152475"/>
            <a:ext cx="52551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Hyperparameters-gamma=0, learning_rate=0.1,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max_depth=15, n_estimators=100, objective='multi:softprob'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 Scores- accuracy=72%, precision=73%, recall=70%,f1_score=71%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550" y="1638775"/>
            <a:ext cx="3708452" cy="25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SHAP Values: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11700" y="1152475"/>
            <a:ext cx="5255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75" y="1017725"/>
            <a:ext cx="57321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Which model did we choose and why?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1152475"/>
            <a:ext cx="5255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16575" y="1314275"/>
            <a:ext cx="7106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choose logistic regression as it’s evaluation scores is very similar to other complicated models but it is computationally cheaper and more interpretable.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 : 72%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Recall : 72%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 : 72%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is the most consistent performing model with same scores for all metrics.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71500" y="445025"/>
            <a:ext cx="54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                </a:t>
            </a: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pTHeyOlem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33875" y="1338350"/>
            <a:ext cx="64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33875" y="95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970063" y="1196400"/>
          <a:ext cx="5428800" cy="3437425"/>
        </p:xfrm>
        <a:graphic>
          <a:graphicData uri="http://schemas.openxmlformats.org/drawingml/2006/table">
            <a:tbl>
              <a:tblPr>
                <a:noFill/>
                <a:tableStyleId>{0142238A-EC66-4362-968F-4DC4D7067996}</a:tableStyleId>
              </a:tblPr>
              <a:tblGrid>
                <a:gridCol w="5428800"/>
              </a:tblGrid>
              <a:tr h="6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Title</a:t>
                      </a:r>
                      <a:endParaRPr sz="26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</a:tr>
              <a:tr h="283725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 Statement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Summary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Comparing features with Surge Pricing Type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Selection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Models used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Which model did we choose and why?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Challenges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Conclusion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2156550" y="19706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795775" y="1402900"/>
            <a:ext cx="7138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NaN values in the dataset.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Some features like Var1,Var2,Var3 are not clearly explained.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encoding technique for categorical features.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features for modelling.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Faced issues while running the models as the dataset is large.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models as there is not much difference in accuracy.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311700" y="1336425"/>
            <a:ext cx="82668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build a predictive model which can help Sigma Cabs in predicting Surge Pricing Types proactively.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will helps in matching the right cab with the right customer quickly and efficiently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can increase their customer base and profit by providing better services.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983025" y="2057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64175"/>
            <a:ext cx="7831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build a predictive model which can help Sigma Cabs in predicting Surge Pricing Type proactively.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will help them in matching the right priced cabs with the right customers quickly and efficiently.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0075" y="29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2389575"/>
            <a:ext cx="8520600" cy="2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78650" y="867700"/>
            <a:ext cx="7736700" cy="308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set name</a:t>
            </a:r>
            <a:r>
              <a:rPr lang="en-GB"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Sigma Cabs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Shape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Rows -- 131,662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Columns--14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Trip_ID,Trip_Distance,Type_of_Cab,Customer_since_months,    Life_Style_Index, Confidence_Life_Style_Index,Destination_Type, Customer_Rating,Cancellation_Last_1Month,Var1,Var2,Var3,Gender, Surge_Pricing_Type 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5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Comparing Trip Distance with Surge Pricing Type: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3" y="1251850"/>
            <a:ext cx="8048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1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Comparing Customer Rating with Surge Pricing Type: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3" y="1203863"/>
            <a:ext cx="8048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Count of Type of Cab with Gender Filter</a:t>
            </a:r>
            <a:endParaRPr b="1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75" y="1300550"/>
            <a:ext cx="5759550" cy="2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Features selection: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26325" y="1141475"/>
            <a:ext cx="5184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Methods used: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 Tree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ANOVA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Chi-Square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Extra Trees Classifier: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017725"/>
            <a:ext cx="85153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Montserrat</vt:lpstr>
      <vt:lpstr>Simple Light</vt:lpstr>
      <vt:lpstr>Capstone Project - 2 Team 2 Taxi Mobility Surge Price Prediction  Presented By : Shubham Kumar</vt:lpstr>
      <vt:lpstr>                Content</vt:lpstr>
      <vt:lpstr>Problem Statement</vt:lpstr>
      <vt:lpstr>Data Summary:</vt:lpstr>
      <vt:lpstr>Comparing Trip Distance with Surge Pricing Type: </vt:lpstr>
      <vt:lpstr>Comparing Customer Rating with Surge Pricing Type: </vt:lpstr>
      <vt:lpstr>       Count of Type of Cab with Gender Filter</vt:lpstr>
      <vt:lpstr>Features selection:</vt:lpstr>
      <vt:lpstr>Extra Trees Classifier:</vt:lpstr>
      <vt:lpstr>ANOVA:</vt:lpstr>
      <vt:lpstr>Chi-Square:</vt:lpstr>
      <vt:lpstr>Models used:</vt:lpstr>
      <vt:lpstr>One vs One  and One vs Rest:</vt:lpstr>
      <vt:lpstr>Logistic Regression:</vt:lpstr>
      <vt:lpstr>Support Vector Machine:</vt:lpstr>
      <vt:lpstr>Random Forest Classifier:</vt:lpstr>
      <vt:lpstr>XGBoost Classifier:</vt:lpstr>
      <vt:lpstr>SHAP Values:</vt:lpstr>
      <vt:lpstr>Which model did we choose and why?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 Team 2 Taxi Mobility Surge Price Prediction  Presented By : Shubham Kumar</dc:title>
  <cp:lastModifiedBy>SHUBHAM</cp:lastModifiedBy>
  <cp:revision>1</cp:revision>
  <dcterms:modified xsi:type="dcterms:W3CDTF">2021-06-09T04:39:59Z</dcterms:modified>
</cp:coreProperties>
</file>