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Grocery Store SQL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Sales and Inventory Management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This SQL project simulates a grocery store environment. It manages:</a:t>
            </a:r>
          </a:p>
          <a:p>
            <a:r>
              <a:t>Products and inventory levels</a:t>
            </a:r>
          </a:p>
          <a:p>
            <a:r>
              <a:t>Customer and employee data</a:t>
            </a:r>
          </a:p>
          <a:p>
            <a:r>
              <a:t>Sales transactions and supplier information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Products</a:t>
            </a:r>
          </a:p>
          <a:p>
            <a:r>
              <a:t>Inventory</a:t>
            </a:r>
          </a:p>
          <a:p>
            <a:r>
              <a:t>Customers</a:t>
            </a:r>
          </a:p>
          <a:p>
            <a:r>
              <a:t>Employees</a:t>
            </a:r>
          </a:p>
          <a:p>
            <a:r>
              <a:t>Suppliers</a:t>
            </a:r>
          </a:p>
          <a:p>
            <a:r>
              <a:t>Sales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Inventory tracking with reorder levels</a:t>
            </a:r>
          </a:p>
          <a:p>
            <a:r>
              <a:t>Sales reporting by employee/product</a:t>
            </a:r>
          </a:p>
          <a:p>
            <a:r>
              <a:t>Manual control of primary keys</a:t>
            </a:r>
          </a:p>
          <a:p>
            <a:r>
              <a:t>Normalized schema for easy querying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Total sales by employee</a:t>
            </a:r>
          </a:p>
          <a:p>
            <a:r>
              <a:t>Products needing restock</a:t>
            </a:r>
          </a:p>
          <a:p>
            <a:r>
              <a:t>Top-selling products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Microsoft SQL Server</a:t>
            </a:r>
          </a:p>
          <a:p>
            <a:r>
              <a:t>SQL DDL and DML</a:t>
            </a:r>
          </a:p>
          <a:p>
            <a:r>
              <a:t>PowerPoint for documentation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The project is a medium-complexity simulation of real-life store operations.</a:t>
            </a:r>
          </a:p>
          <a:p>
            <a:r>
              <a:t>It provides strong SQL practice with a relatable context.</a:t>
            </a:r>
          </a:p>
          <a:p>
            <a:r>
              <a:t>Ideal for academic or portfolio use.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