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A82794-2491-49A8-8A5A-B4527A1CBCFB}">
          <p14:sldIdLst>
            <p14:sldId id="338"/>
            <p14:sldId id="327"/>
          </p14:sldIdLst>
        </p14:section>
        <p14:section name="Untitled Section" id="{69DE7761-E04B-417B-B1C3-09C8EE1822EB}">
          <p14:sldIdLst>
            <p14:sldId id="315"/>
            <p14:sldId id="329"/>
            <p14:sldId id="302"/>
            <p14:sldId id="339"/>
            <p14:sldId id="340"/>
            <p14:sldId id="341"/>
            <p14:sldId id="344"/>
            <p14:sldId id="342"/>
            <p14:sldId id="34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9/28/2025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2073" y="4287520"/>
            <a:ext cx="4720888" cy="1361440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Shubham   Bhadoria]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IN" dirty="0"/>
              <a:t>INTERNSHIP_17546440516895be537820f </a:t>
            </a:r>
            <a:r>
              <a:rPr lang="en-US" b="0" dirty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551" y="1667754"/>
            <a:ext cx="4720889" cy="1761246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–Airbnb Hotel booking Analysis Project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67A8B-1F82-3B31-2FE3-D2E14222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6" y="1301640"/>
            <a:ext cx="8620444" cy="49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45F1E-C58D-AC22-7C97-0D466B87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0"/>
            <a:ext cx="8569643" cy="50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4432027"/>
          </a:xfrm>
        </p:spPr>
        <p:txBody>
          <a:bodyPr>
            <a:normAutofit/>
          </a:bodyPr>
          <a:lstStyle/>
          <a:p>
            <a:r>
              <a:rPr lang="en-US" sz="1800" dirty="0"/>
              <a:t>The hospitality industry has undergone a paradigm shift with the emergence of online platforms facilitating short-term rentals. Airbnb Inc., founded in 2008 in San Francisco, California, has revolutionized travel and accommodation through its peer-to-peer marketplace, offering unique and personalized lodging experiences. Unlike traditional hospitality providers, Airbnb operates as an intermediary, connecting hosts and guests without owning the listed properties.</a:t>
            </a:r>
          </a:p>
          <a:p>
            <a:r>
              <a:rPr lang="en-US" sz="1800" dirty="0"/>
              <a:t>This project focuses on analyzing </a:t>
            </a:r>
            <a:r>
              <a:rPr lang="en-US" sz="1800" b="1" dirty="0"/>
              <a:t>Airbnb listings in New York City</a:t>
            </a:r>
            <a:r>
              <a:rPr lang="en-US" sz="1800" dirty="0"/>
              <a:t>, one of the most vibrant urban markets for short-term rentals. By examining real-world data, the study aims to uncover patterns, trends, and insights that shape Airbnb’s operations in this dynamic environment.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2E3542-DA56-BF35-5871-0DE4F4B1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67" y="1666988"/>
            <a:ext cx="943125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Airbnb, founded in 2008, transformed hospitality by enabling short-term rentals without owning properties.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is one of its largest and most dynamic markets.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Airbnb NYC dataset to uncover patterns in pricing, availability, host activity, and customer satisfaction.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Data cleaning &amp; preparation (handling missing values, duplicates).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 with statistics &amp;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Neighborhood, price, and host performance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Pricing varies widely by neighborhood &amp; room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Hosts with multiple listings dominate supply.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Availability patterns reflect seasonal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Reviews highlight customer experience and host reliability.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Findings help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 optimize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guide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travelers in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support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discussions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short-term rentals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End Users:</a:t>
            </a:r>
            <a:endParaRPr lang="en-US" sz="3600" dirty="0"/>
          </a:p>
          <a:p>
            <a:r>
              <a:rPr lang="en-US" sz="3600" dirty="0"/>
              <a:t>Hosts (optimize earnings)</a:t>
            </a:r>
          </a:p>
          <a:p>
            <a:r>
              <a:rPr lang="en-US" sz="3600" dirty="0"/>
              <a:t>Guests (better choices)</a:t>
            </a:r>
          </a:p>
          <a:p>
            <a:r>
              <a:rPr lang="en-US" sz="3600" dirty="0"/>
              <a:t>Airbnb (platform insights)</a:t>
            </a:r>
          </a:p>
          <a:p>
            <a:r>
              <a:rPr lang="en-US" sz="3600" dirty="0"/>
              <a:t>Policymakers (regulation &amp; planning)</a:t>
            </a:r>
          </a:p>
          <a:p>
            <a:r>
              <a:rPr lang="en-US" sz="3600" dirty="0"/>
              <a:t>Researchers (market trends)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F50198-54DA-327A-EB14-34DB32DEA07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67359" y="1536174"/>
            <a:ext cx="84016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🐍 – Core programming language for data analysis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📓 – Interactive environment for coding &amp; documentation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cleaning, manipulation &amp; numerical analysis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Matplotlib,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 and statistical graphics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Interactive and geospatial visualizations (map-based insights)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/ 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Dataset handling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49ED7-8849-BFE4-BDB9-8403B0AE3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440737"/>
            <a:ext cx="5169166" cy="990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09067-9491-8B3C-77FF-B781AB3A5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2431388"/>
            <a:ext cx="5169166" cy="40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0DECA-E677-DC02-6657-4B759098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353293"/>
            <a:ext cx="6401129" cy="1657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DB33D-3797-0311-D5D5-48FBFEB62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56" y="3010729"/>
            <a:ext cx="6332029" cy="33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6ECFC-1E60-9F92-C475-250CEE76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32" y="1263702"/>
            <a:ext cx="7498728" cy="48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958" y="1398940"/>
            <a:ext cx="9086801" cy="2583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https://github.com/Shubham09091995/VOICE_AICTE_OCT2025_shubhambhadoria.git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425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–Airbnb Hotel booking Analysis Project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Shubham Bhadoria</cp:lastModifiedBy>
  <cp:revision>111</cp:revision>
  <dcterms:created xsi:type="dcterms:W3CDTF">2021-07-11T13:13:15Z</dcterms:created>
  <dcterms:modified xsi:type="dcterms:W3CDTF">2025-09-28T04:51:50Z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