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246D"/>
    <a:srgbClr val="554BAC"/>
    <a:srgbClr val="891C8E"/>
    <a:srgbClr val="FFFFFF"/>
    <a:srgbClr val="172C51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BC58C-A24A-BE4C-49EE-176FD3D07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A06F4-E426-07E9-36C1-E01372B09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7C130-8510-ED3D-D3D5-464775C71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C251E-7CDC-5CB0-08AB-99E08EAB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638-CE00-180A-4CC8-D9BE6E21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859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636-4DCF-93BE-5661-E5642A88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A2047C-3733-8F47-104D-FCC2DE269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E6BA-6096-6344-9D68-2D0D512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62FE3-3607-948C-54E7-DB675CBA4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00A1F-A55E-49F2-C460-1CA6616A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B1D763-B784-37AA-AEF4-EB6771417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E653A-DEF0-BF08-EEF8-4A33E60D0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E11B0-FD15-9E19-423F-5AE48BB94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96BF2-BC4B-C0CB-A0A8-99F38E69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8F2A6-CCBB-587E-32CF-8CB3743B2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718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2F0D-4567-573F-9EBA-A648C3E6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9E44A-25E1-3199-689C-7EE796E5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8B060-E45C-A3FE-4298-B36D3DD12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5E425-3306-2CFC-F6C5-B8F9646DC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3FFDE-5FB5-56B8-E3C2-1FC462B1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26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332AA-D351-74EC-4B77-8D95B42E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9636A-DC53-F1F9-60D0-6412FAF87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33703-BA1C-223A-DB7B-5330D093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25AB6-55B4-A34C-0D7B-7F049590F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3B71B-CB5B-FA8C-E4B8-2BE77F46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180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8EB71-4217-8303-DE54-AD6C128C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01EC2-2FD1-4D7B-A0E4-B2ACD25F6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1265B-A20F-AB6A-42FA-9FD614CFE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1DB5D-1757-9AB8-5553-3654B625A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47B91-1D84-96B0-184F-7CDA7214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9D6F4-B35F-62A5-FDF5-8E4D2B086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62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844E-9E5B-F4AE-6272-60D4FD75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B35C-5CE1-D8F6-84C8-B08019D94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2ED69-AA01-678E-0556-EFB84E283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F20C10-BBBE-BFDB-F824-5EBFE2674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87598-90FA-CD84-E682-A89B47AD7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CCD28-5D1C-196C-EE59-F42F3EEA2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2BC904-8C4E-A57B-6AE1-7AD45FA79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859391-9D25-5C37-0841-09027CBDE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118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2491-9948-EF01-FA41-C814BE42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4E69BB-5C1B-B90A-3DBF-2D6374AD3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3B88F-11C6-B33F-1620-C35D4A52F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185E6-054C-9AF6-8D02-4C30AC16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51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CC77F-6B84-C41F-F780-5A708669F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2D2BC2-234C-0983-7E2C-6793B9B93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DAE99-4EDD-91FF-D1A3-95ED8C8BD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1165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09EB1-7878-D9CA-6F07-FA56DDA0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C3CF5-CF96-DD41-1ADB-A41DF327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3870C-7286-50BF-0629-E5D9826E8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9F481C-5C1D-C2C0-520C-F65CFD54C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05B197-3B0F-105E-401F-190600446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E8DD5-753E-6DBB-C71C-DD08074C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46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7C030-503E-0EE2-F1E0-20802FC24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DCDA7E-DB86-31EF-8F1E-4BD2966BD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565EA-4B88-953D-5791-75D957337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19A3EB-D0E1-98FE-8781-FCBADFD69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A05C81-10DF-78D3-82A0-4B9647A8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57BBC-600B-2843-C730-8ED45DE8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28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2C5731-CD0E-A234-F15E-C031EFC3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18AF-7257-7205-3941-75FC3F2EB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737E3D-6E82-87C8-8712-3DB479BDB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4E57-0048-49D4-A023-68EAD24DEFE8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89F75-776F-8291-8A6B-3581038595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070DF-F571-5DDF-31DF-9DE8DBD9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1292B-EDE1-4239-8A9D-730B08B2B4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BD908C5-D541-EC95-AEEA-2BDE34357E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65CB5F-2229-74E2-EC90-12B9363C7B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2E241-CB03-5C77-8096-0456FB9CAC6E}"/>
                </a:ext>
              </a:extLst>
            </p:cNvPr>
            <p:cNvSpPr/>
            <p:nvPr/>
          </p:nvSpPr>
          <p:spPr>
            <a:xfrm>
              <a:off x="0" y="0"/>
              <a:ext cx="12192000" cy="2300140"/>
            </a:xfrm>
            <a:prstGeom prst="rect">
              <a:avLst/>
            </a:prstGeom>
            <a:solidFill>
              <a:srgbClr val="002060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F84622-86FC-0FCC-CB4A-32DBFE768537}"/>
                </a:ext>
              </a:extLst>
            </p:cNvPr>
            <p:cNvSpPr/>
            <p:nvPr/>
          </p:nvSpPr>
          <p:spPr>
            <a:xfrm>
              <a:off x="0" y="2300140"/>
              <a:ext cx="12192000" cy="4557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5F7DBD1A-B58B-9FA5-3C10-0C38458CD400}"/>
                </a:ext>
              </a:extLst>
            </p:cNvPr>
            <p:cNvSpPr/>
            <p:nvPr/>
          </p:nvSpPr>
          <p:spPr>
            <a:xfrm>
              <a:off x="537328" y="1206631"/>
              <a:ext cx="2903455" cy="5446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CFC0083-EDDF-090D-3F19-94E8DEAF25BA}"/>
                </a:ext>
              </a:extLst>
            </p:cNvPr>
            <p:cNvSpPr/>
            <p:nvPr/>
          </p:nvSpPr>
          <p:spPr>
            <a:xfrm>
              <a:off x="3855563" y="1206630"/>
              <a:ext cx="8031637" cy="5446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99460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2D9AD25-0475-6E2A-9C70-3A140A3E18C5}"/>
              </a:ext>
            </a:extLst>
          </p:cNvPr>
          <p:cNvGrpSpPr/>
          <p:nvPr/>
        </p:nvGrpSpPr>
        <p:grpSpPr>
          <a:xfrm>
            <a:off x="-2" y="-21292"/>
            <a:ext cx="12234421" cy="6879292"/>
            <a:chOff x="-2" y="-21292"/>
            <a:chExt cx="12234421" cy="687929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8E74D9-F1A0-C51B-7DDB-A622BAB60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4CD2EC9-BAB2-5121-5B4A-05A6493922E0}"/>
                </a:ext>
              </a:extLst>
            </p:cNvPr>
            <p:cNvSpPr/>
            <p:nvPr/>
          </p:nvSpPr>
          <p:spPr>
            <a:xfrm>
              <a:off x="-2" y="-21292"/>
              <a:ext cx="12234421" cy="1081253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A16522-14C5-CE90-9E44-091B3ABD09ED}"/>
                </a:ext>
              </a:extLst>
            </p:cNvPr>
            <p:cNvSpPr/>
            <p:nvPr/>
          </p:nvSpPr>
          <p:spPr>
            <a:xfrm>
              <a:off x="0" y="1059961"/>
              <a:ext cx="12192000" cy="579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9F9AB47-2451-955F-F192-BCA9FE196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21292"/>
              <a:ext cx="2469823" cy="864436"/>
            </a:xfrm>
            <a:prstGeom prst="rect">
              <a:avLst/>
            </a:prstGeom>
          </p:spPr>
        </p:pic>
        <p:sp>
          <p:nvSpPr>
            <p:cNvPr id="21" name="Rectangle: Diagonal Corners Rounded 20">
              <a:extLst>
                <a:ext uri="{FF2B5EF4-FFF2-40B4-BE49-F238E27FC236}">
                  <a16:creationId xmlns:a16="http://schemas.microsoft.com/office/drawing/2014/main" id="{24C2DCFE-FEF2-0385-EE0F-B83FBC296174}"/>
                </a:ext>
              </a:extLst>
            </p:cNvPr>
            <p:cNvSpPr/>
            <p:nvPr/>
          </p:nvSpPr>
          <p:spPr>
            <a:xfrm>
              <a:off x="301657" y="1276778"/>
              <a:ext cx="5542962" cy="5444533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2" name="Rectangle: Diagonal Corners Rounded 21">
              <a:extLst>
                <a:ext uri="{FF2B5EF4-FFF2-40B4-BE49-F238E27FC236}">
                  <a16:creationId xmlns:a16="http://schemas.microsoft.com/office/drawing/2014/main" id="{8115C0F1-EFAD-EA5E-E287-140B1073CA8F}"/>
                </a:ext>
              </a:extLst>
            </p:cNvPr>
            <p:cNvSpPr/>
            <p:nvPr/>
          </p:nvSpPr>
          <p:spPr>
            <a:xfrm>
              <a:off x="6095999" y="1236713"/>
              <a:ext cx="5794343" cy="5484598"/>
            </a:xfrm>
            <a:prstGeom prst="round2Diag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715510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996A84-B878-3B8E-99DE-FD4366147AEC}"/>
              </a:ext>
            </a:extLst>
          </p:cNvPr>
          <p:cNvGrpSpPr/>
          <p:nvPr/>
        </p:nvGrpSpPr>
        <p:grpSpPr>
          <a:xfrm>
            <a:off x="0" y="-21292"/>
            <a:ext cx="12234421" cy="6879292"/>
            <a:chOff x="-2" y="-21292"/>
            <a:chExt cx="12234421" cy="687929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80AB9DEA-11AE-6D68-ED40-35A00AD7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A903D6-5365-278A-05D5-DAEAAD7E9674}"/>
                </a:ext>
              </a:extLst>
            </p:cNvPr>
            <p:cNvSpPr/>
            <p:nvPr/>
          </p:nvSpPr>
          <p:spPr>
            <a:xfrm>
              <a:off x="-2" y="-21292"/>
              <a:ext cx="12234421" cy="1081253"/>
            </a:xfrm>
            <a:prstGeom prst="rect">
              <a:avLst/>
            </a:prstGeom>
            <a:solidFill>
              <a:schemeClr val="tx2">
                <a:lumMod val="5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0FE216C-F83F-59D4-FA00-A89DCE34228B}"/>
                </a:ext>
              </a:extLst>
            </p:cNvPr>
            <p:cNvSpPr/>
            <p:nvPr/>
          </p:nvSpPr>
          <p:spPr>
            <a:xfrm>
              <a:off x="0" y="1059961"/>
              <a:ext cx="12192000" cy="57980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AB60F2-2F3D-425D-F889-37A16F2A80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21292"/>
              <a:ext cx="2469823" cy="8644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355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B20C-1BE4-C938-B833-DF75A07A5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522629-885C-A094-71C8-E062D06BEDC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617E5D-2F9D-9EC6-3539-E88ECC34C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8E3FEA-6F73-E57C-EF14-7E72D4149228}"/>
                </a:ext>
              </a:extLst>
            </p:cNvPr>
            <p:cNvSpPr/>
            <p:nvPr/>
          </p:nvSpPr>
          <p:spPr>
            <a:xfrm>
              <a:off x="0" y="0"/>
              <a:ext cx="12192000" cy="2300140"/>
            </a:xfrm>
            <a:prstGeom prst="rect">
              <a:avLst/>
            </a:prstGeom>
            <a:solidFill>
              <a:srgbClr val="002060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8265D67-521C-B98C-1947-DA8D583CF007}"/>
                </a:ext>
              </a:extLst>
            </p:cNvPr>
            <p:cNvSpPr/>
            <p:nvPr/>
          </p:nvSpPr>
          <p:spPr>
            <a:xfrm>
              <a:off x="0" y="2300140"/>
              <a:ext cx="12192000" cy="455786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6707330-450A-D958-248D-E8E55BF1941F}"/>
                </a:ext>
              </a:extLst>
            </p:cNvPr>
            <p:cNvSpPr/>
            <p:nvPr/>
          </p:nvSpPr>
          <p:spPr>
            <a:xfrm>
              <a:off x="377072" y="1206630"/>
              <a:ext cx="11510129" cy="54463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2243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Sneha Pandhare</dc:creator>
  <cp:lastModifiedBy>Sneha Pandhare</cp:lastModifiedBy>
  <cp:revision>2</cp:revision>
  <dcterms:created xsi:type="dcterms:W3CDTF">2025-03-10T09:13:22Z</dcterms:created>
  <dcterms:modified xsi:type="dcterms:W3CDTF">2025-03-17T17:09:47Z</dcterms:modified>
</cp:coreProperties>
</file>