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1F79-6ADA-69DA-B957-B8B4BCF53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A72CC-67A5-3C60-FD7A-63A751E56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E7F2-B49B-547F-53AD-44285AD3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C595D-62BB-64EE-796A-916BF76A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277D-3005-116F-6BFD-D1B5E3C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3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4DF9-2526-8ED5-D6BA-E6C60012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BD13F-FC6F-3B4C-B384-0D6D66A8D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25D29-4FB2-C665-77C2-09F0F1EB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E7AFD-66CB-4C1C-0B34-F2C9B7E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B2044-7E41-DCAE-EF70-7F6F622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7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3A801-3425-8E97-D925-8F340BA78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A3174-F569-9687-AF68-95774BB39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F3C1-7DC6-555B-62C2-862B501D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F119-4DB2-FD40-1DE9-F11D93E6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2700-9A33-2ADF-CC2F-EAF6FE4E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8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6E2F-814D-13BC-703C-A1DEF125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428A-9988-52CE-B923-8BFE2B84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2717-7AC0-C683-5508-1C489203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9C22-F1CD-D897-2FDE-F97E2618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F017-B278-7356-4143-7893DF15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6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74D6-7092-2990-2AB4-262553EE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BC8AA-6212-92CB-E08E-86D6BD0F9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8C19-38FE-8E5B-0CA0-E3FE9467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AE3C-2240-C918-0351-0D116235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A219-B3F3-8A73-BEB0-34B7746C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AC27-D23E-89EF-218A-C934EEA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3B99-F1B2-1120-18CC-BDD6E74BB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AA3A1-08CC-E25A-2E1A-82C3ABF9F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BB2F7-8666-CAED-C7FB-58BE7656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E2316-412E-6735-9DCA-2E2C88B6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BF9BE-B490-DA88-6813-CD96563D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3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2CBB-F6E4-D9BE-A78C-5C368F17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E321D-FB18-B4AF-CC8B-E72B3534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D128-D03D-9663-3053-A45C5869C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4A9CA-5CA7-893E-111A-8AB988C47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01534-9087-B7EB-565C-C864F11DD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87DE9-14FA-7F94-508B-3A2CD811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F3E9C-DC07-B4B8-BA7C-B6AC593C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50464-7ECE-3BED-3EB4-3D191C7F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FE6D-63ED-6639-BF5E-73F4062C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794AF-1176-12AA-AE11-A79B6FAC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8E30F-877A-48A5-7F4B-1FE8AB8A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D2908-467B-9222-0072-5AE62BC1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5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7D3EE-21C4-A231-4531-53158109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48280-11C4-7029-FD42-80F0C123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06DEE-D202-63F3-E57A-8054BCBC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4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48BF-96A5-99D0-83CF-A46DD198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E958-FE21-E871-AAAB-82E728A0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7ED2-4B6A-8C34-A8D1-F2A480570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D398F-6CD5-1AB9-9C05-E2D42741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5FB8B-9F8E-3573-4F9D-18BC605A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46DE-653A-2BA1-ACBB-8C865052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8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40A6-3835-0520-E831-DAD60D5F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58369-9570-D5ED-4D4C-188194672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48106-CFDB-FA67-E4CA-8FB5E1ACD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9FFB-9676-64A5-D6E8-8AFA0FFE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E7EE-8A31-7B76-95C6-69526EF7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B4EE-C54E-AC35-A701-EDA42012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8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67598-4800-DCAF-0BC4-80F0C08D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4C7B-91DB-C7FF-3D49-9F5D3320B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2DB6-7BC3-6631-3CE4-1B45831AC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B152C-5349-4DDB-836E-5A1CB66EC1D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36AF-AC87-5051-EA2E-FEE64CE4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8845-0FDE-F4AC-7926-DFA0E5B2B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5C40-87AC-46FC-A056-3E03BF95C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2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FA26-5CF5-FC18-A8EF-FE4F61A1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340518"/>
            <a:ext cx="10797209" cy="6176963"/>
          </a:xfrm>
        </p:spPr>
        <p:txBody>
          <a:bodyPr/>
          <a:lstStyle/>
          <a:p>
            <a:r>
              <a:rPr lang="en-US" dirty="0"/>
              <a:t>Create class calculator with two method Add and product. Create object and call method</a:t>
            </a:r>
          </a:p>
          <a:p>
            <a:r>
              <a:rPr lang="en-US" dirty="0"/>
              <a:t>Create class library with method fact() which will return factorial of a number. Use it in console application</a:t>
            </a:r>
          </a:p>
          <a:p>
            <a:r>
              <a:rPr lang="en-US" dirty="0"/>
              <a:t>Create a class student in namespace DAC and in namespace DBDA write method add in both class. In entry point call both method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67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vidyanidhi school</dc:creator>
  <cp:lastModifiedBy>vidyanidhi school</cp:lastModifiedBy>
  <cp:revision>1</cp:revision>
  <dcterms:created xsi:type="dcterms:W3CDTF">2023-10-21T08:09:02Z</dcterms:created>
  <dcterms:modified xsi:type="dcterms:W3CDTF">2023-10-21T08:12:24Z</dcterms:modified>
</cp:coreProperties>
</file>