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49" r:id="rId4"/>
    <p:sldId id="422" r:id="rId5"/>
    <p:sldId id="350" r:id="rId6"/>
    <p:sldId id="259" r:id="rId7"/>
    <p:sldId id="347" r:id="rId8"/>
    <p:sldId id="424" r:id="rId9"/>
    <p:sldId id="423" r:id="rId10"/>
    <p:sldId id="425" r:id="rId11"/>
    <p:sldId id="426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 autoAdjust="0"/>
    <p:restoredTop sz="93741" autoAdjust="0"/>
  </p:normalViewPr>
  <p:slideViewPr>
    <p:cSldViewPr snapToGrid="0" showGuides="1">
      <p:cViewPr>
        <p:scale>
          <a:sx n="51" d="100"/>
          <a:sy n="51" d="100"/>
        </p:scale>
        <p:origin x="548" y="284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CF1678-ABE6-4DF1-92C9-331A124F5CC7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B97310DF-B6B0-4C3C-BA3E-489420A32181}"/>
              </a:ext>
            </a:extLst>
          </p:cNvPr>
          <p:cNvGrpSpPr/>
          <p:nvPr userDrawn="1"/>
        </p:nvGrpSpPr>
        <p:grpSpPr>
          <a:xfrm>
            <a:off x="4484680" y="2739753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B61CE415-73B8-4D2A-A1AB-DABC4F7BB2AD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EDF8955B-0866-490C-9582-2B8E2224663D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0A25EC8-F7AE-4ED5-9EB2-E3252715F40B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10A58890-DAC1-4D69-85FC-B98A820AC9E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71D5B425-6479-4E5A-8B5B-DF3F830F719D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F22F0D01-3528-4D20-92A5-9D0EBA7F8C2E}"/>
              </a:ext>
            </a:extLst>
          </p:cNvPr>
          <p:cNvGrpSpPr/>
          <p:nvPr userDrawn="1"/>
        </p:nvGrpSpPr>
        <p:grpSpPr>
          <a:xfrm>
            <a:off x="6976148" y="2739753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21AFB044-FD6E-4AF8-96AB-745B59DDD5A4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6409FE8E-D06A-4B35-BFD3-DD184A079BB7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5CA207E7-E95E-46F5-A8A1-AD533B809BE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D196795B-533F-443E-A9FD-AEB2894BFF76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7FC5C28D-04C0-4401-B217-13CA4F8A91D1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820ACAAC-DC01-4142-B3A4-08464EFC2E95}"/>
              </a:ext>
            </a:extLst>
          </p:cNvPr>
          <p:cNvGrpSpPr/>
          <p:nvPr userDrawn="1"/>
        </p:nvGrpSpPr>
        <p:grpSpPr>
          <a:xfrm>
            <a:off x="9467615" y="2739753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F4A599C3-B53A-47D9-B643-0693601665B7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C8297C35-1867-4E31-A4CB-1E056B27E39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981654CC-984C-4EB6-8C63-81F1A125D1F1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6F17D607-F1C4-4364-874B-335B32EAE676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44F5E29D-F731-4A5B-986D-4229461BC256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9A1695C9-85F6-4760-8539-3631CCA0026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583669" y="3080025"/>
            <a:ext cx="1834384" cy="273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ACBD4965-6F82-47DB-8F4B-43A1E51F48A5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74446" y="3080025"/>
            <a:ext cx="1834384" cy="273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60E75232-41AF-4527-9D75-F5DCBC0B6766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65222" y="3080025"/>
            <a:ext cx="1834384" cy="273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725E0BD-61A5-4FFA-865C-940D100A09A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3959525"/>
            <a:ext cx="2812211" cy="2898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18FFEBA-0F02-4AE7-9B68-4CBE6F986B7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938732" y="3959525"/>
            <a:ext cx="2812211" cy="2898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BD3096E-D895-4651-A641-CDD403904CE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5877464" y="3959525"/>
            <a:ext cx="2812211" cy="2898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1BAEE0-A4ED-444D-A1A7-ACD7E81AD045}"/>
              </a:ext>
            </a:extLst>
          </p:cNvPr>
          <p:cNvGrpSpPr/>
          <p:nvPr userDrawn="1"/>
        </p:nvGrpSpPr>
        <p:grpSpPr>
          <a:xfrm>
            <a:off x="580088" y="2536288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9062AFE-B9CB-431B-BC38-A289DB772C0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99FED08-9F34-4CEB-9CD9-D808346EC0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4BD188-CC50-4158-98A4-AAC9609C12D1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A15DB1C-FF77-4E6F-9E3C-7F5B13BD5B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AD2396-1849-4318-A0B4-40A89BBF45F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764B3D-37D2-41EC-900D-8AF407CA428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A3753AC-05A2-4A25-8665-2221B1F761D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088FA50-6991-4AF6-8E7E-FD83F946723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2CC9944-EDE5-48AE-980F-7BBBF97BD08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23EFC7A-B461-4CF2-9489-0E5ACD82B61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5E4FF21-96D3-4707-98F7-6753D8EAD39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36C619-4F62-438C-B42D-16EF24F9E307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0E489B28-E610-4693-A003-DD91CC0488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7579" y="2692223"/>
            <a:ext cx="3879644" cy="23517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F09EACF-7301-4216-9D42-E5392B36C1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2" r:id="rId8"/>
    <p:sldLayoutId id="2147483683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eniac-computers-history-computer-server-cabinets-1920x1200-wallpaper-tawuy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kleo.com/internet_safety_7_steps_to_keeping_your_computer_safe_on_the_internet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246660" y="185873"/>
            <a:ext cx="235831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Bahnschrift" panose="020B0502040204020203" pitchFamily="34" charset="0"/>
              </a:rPr>
              <a:t>STIGE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Virtual Internship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9B9AB-1B54-4FCF-A7C4-48B38C108AE2}"/>
              </a:ext>
            </a:extLst>
          </p:cNvPr>
          <p:cNvSpPr txBox="1"/>
          <p:nvPr/>
        </p:nvSpPr>
        <p:spPr>
          <a:xfrm>
            <a:off x="2222204" y="3013501"/>
            <a:ext cx="7931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History Of Computers</a:t>
            </a:r>
            <a:endParaRPr lang="en-IN" sz="4800" u="sng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1C8B5-1134-4E93-9156-3349BA378D21}"/>
              </a:ext>
            </a:extLst>
          </p:cNvPr>
          <p:cNvSpPr txBox="1"/>
          <p:nvPr/>
        </p:nvSpPr>
        <p:spPr>
          <a:xfrm>
            <a:off x="9458754" y="69365"/>
            <a:ext cx="24865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00B050"/>
                </a:solidFill>
              </a:rPr>
              <a:t>Virtual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Presentation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49123F-6DB4-4551-87A5-E0A4EE2659A2}"/>
              </a:ext>
            </a:extLst>
          </p:cNvPr>
          <p:cNvSpPr txBox="1"/>
          <p:nvPr/>
        </p:nvSpPr>
        <p:spPr>
          <a:xfrm>
            <a:off x="4654275" y="5316287"/>
            <a:ext cx="3380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Presented by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Shubham Agarwal</a:t>
            </a:r>
            <a:endParaRPr lang="en-IN" sz="28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7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3347367" y="2191633"/>
            <a:ext cx="618236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dirty="0">
                <a:solidFill>
                  <a:srgbClr val="FFC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THANK</a:t>
            </a:r>
            <a:r>
              <a:rPr lang="en-US" altLang="ko-KR" sz="6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6600" dirty="0">
                <a:solidFill>
                  <a:srgbClr val="FFFF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YOU!</a:t>
            </a:r>
            <a:endParaRPr lang="ko-KR" altLang="en-US" sz="6600" dirty="0">
              <a:solidFill>
                <a:srgbClr val="FFFF00"/>
              </a:solidFill>
              <a:latin typeface="Yu Gothic UI Semibold" panose="020B0700000000000000" pitchFamily="34" charset="-128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0746A-DA24-49B0-9705-6ED50BF1D9B3}"/>
              </a:ext>
            </a:extLst>
          </p:cNvPr>
          <p:cNvSpPr txBox="1"/>
          <p:nvPr/>
        </p:nvSpPr>
        <p:spPr>
          <a:xfrm>
            <a:off x="8330229" y="5915416"/>
            <a:ext cx="344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Email id- shubhamagarwal7219@gmail.com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246DA-4EC1-4B38-955A-743964FB6728}"/>
              </a:ext>
            </a:extLst>
          </p:cNvPr>
          <p:cNvSpPr txBox="1"/>
          <p:nvPr/>
        </p:nvSpPr>
        <p:spPr>
          <a:xfrm>
            <a:off x="246660" y="185873"/>
            <a:ext cx="235831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Bahnschrift" panose="020B0502040204020203" pitchFamily="34" charset="0"/>
              </a:rPr>
              <a:t>STIGE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Virtual Internship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D6567-7C0B-4C09-B096-7962C64229AD}"/>
              </a:ext>
            </a:extLst>
          </p:cNvPr>
          <p:cNvSpPr txBox="1"/>
          <p:nvPr/>
        </p:nvSpPr>
        <p:spPr>
          <a:xfrm>
            <a:off x="9458754" y="69365"/>
            <a:ext cx="24865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00B050"/>
                </a:solidFill>
              </a:rPr>
              <a:t>Virtual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Presentation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197198-17D9-4CB7-90F3-D9B7C1A1911C}"/>
              </a:ext>
            </a:extLst>
          </p:cNvPr>
          <p:cNvGrpSpPr/>
          <p:nvPr/>
        </p:nvGrpSpPr>
        <p:grpSpPr>
          <a:xfrm>
            <a:off x="1442184" y="1817614"/>
            <a:ext cx="9307631" cy="4285949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345ABD1-B4C3-445E-A906-4427215C483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6DB94CF-8DEE-40FE-9D04-034161A019D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7A53D8D-452A-4CFF-B11B-FA05713D079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3878DF9-4C80-4751-9019-974C5D94FBA3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592CFC-6068-429D-8525-8A0E12BEBF7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FE6ED0-7EBF-4E1E-974F-B2F14605731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0B1B02A-E114-40F1-B072-241DBCE3D8D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638AD61-2CB2-475A-8949-9ECE9AB8BE9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1448DE-AA4A-4A35-93B9-B706DFD9CF0F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FD24CD-6AC4-4A44-A59F-E746C4A96F6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D2EABF4-9BE0-451A-B72B-5DEA5A670FD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30DB68-DF05-46FA-9D2B-2801403B51C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6CA684-4606-4F60-8F23-A884495C0547}"/>
              </a:ext>
            </a:extLst>
          </p:cNvPr>
          <p:cNvSpPr txBox="1"/>
          <p:nvPr/>
        </p:nvSpPr>
        <p:spPr>
          <a:xfrm>
            <a:off x="4088350" y="542326"/>
            <a:ext cx="4916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About Computer</a:t>
            </a:r>
            <a:endParaRPr lang="en-IN" sz="4000" b="1" dirty="0">
              <a:solidFill>
                <a:srgbClr val="00B05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BF59-A339-462F-B2E1-80E03BE03FE6}"/>
              </a:ext>
            </a:extLst>
          </p:cNvPr>
          <p:cNvSpPr txBox="1"/>
          <p:nvPr/>
        </p:nvSpPr>
        <p:spPr>
          <a:xfrm>
            <a:off x="2892046" y="2450454"/>
            <a:ext cx="642579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Computer is  a machine which can perform many tasks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bg1"/>
                </a:solidFill>
                <a:effectLst/>
                <a:latin typeface="Calibri (Body)"/>
              </a:rPr>
              <a:t>A computer is an electronic device that manipulates information, or data. It has the ability to store, retrieve, and process data</a:t>
            </a:r>
            <a:endParaRPr lang="en-US" dirty="0">
              <a:solidFill>
                <a:schemeClr val="bg1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It was originally invented to do speedy and accurately calculations , and also it can be used for other purposes too.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325350" y="571207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rgbClr val="00B05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History</a:t>
            </a:r>
            <a:endParaRPr lang="ko-KR" altLang="en-US" sz="4800" b="1" dirty="0">
              <a:solidFill>
                <a:srgbClr val="00B050"/>
              </a:solidFill>
              <a:latin typeface="Yu Gothic UI Semibold" panose="020B0700000000000000" pitchFamily="34" charset="-128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5594959" y="3023577"/>
            <a:ext cx="6597041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alibri (Body)"/>
                <a:cs typeface="Arial" pitchFamily="34" charset="0"/>
              </a:rPr>
              <a:t>In early as Seventeenth century many of mathematicians were trying to create a machine that could perform basic mathematical functions such as Addition Subtraction Multiplication or Divide.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Calibri (Body)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23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4323" y="512388"/>
            <a:ext cx="7544379" cy="724247"/>
          </a:xfrm>
        </p:spPr>
        <p:txBody>
          <a:bodyPr/>
          <a:lstStyle/>
          <a:p>
            <a:r>
              <a:rPr lang="en-US" sz="3600" b="1" dirty="0">
                <a:solidFill>
                  <a:srgbClr val="00B050"/>
                </a:solidFill>
              </a:rPr>
              <a:t>The Computer era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63C9E3-8B9D-4C87-8B57-8CD73D743E1B}"/>
              </a:ext>
            </a:extLst>
          </p:cNvPr>
          <p:cNvGrpSpPr/>
          <p:nvPr/>
        </p:nvGrpSpPr>
        <p:grpSpPr>
          <a:xfrm>
            <a:off x="3271512" y="2188394"/>
            <a:ext cx="5648973" cy="3116871"/>
            <a:chOff x="2622568" y="2899761"/>
            <a:chExt cx="3784110" cy="220002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AB19F0E-AA28-4142-901B-D94A4DF18800}"/>
                </a:ext>
              </a:extLst>
            </p:cNvPr>
            <p:cNvSpPr/>
            <p:nvPr/>
          </p:nvSpPr>
          <p:spPr>
            <a:xfrm rot="4497718">
              <a:off x="2622568" y="2899761"/>
              <a:ext cx="2200022" cy="2200021"/>
            </a:xfrm>
            <a:custGeom>
              <a:avLst/>
              <a:gdLst>
                <a:gd name="connsiteX0" fmla="*/ 127534 w 2113910"/>
                <a:gd name="connsiteY0" fmla="*/ 1986375 h 2113909"/>
                <a:gd name="connsiteX1" fmla="*/ 435429 w 2113910"/>
                <a:gd name="connsiteY1" fmla="*/ 2113909 h 2113909"/>
                <a:gd name="connsiteX2" fmla="*/ 870858 w 2113910"/>
                <a:gd name="connsiteY2" fmla="*/ 1678480 h 2113909"/>
                <a:gd name="connsiteX3" fmla="*/ 913964 w 2113910"/>
                <a:gd name="connsiteY3" fmla="*/ 1374555 h 2113909"/>
                <a:gd name="connsiteX4" fmla="*/ 942229 w 2113910"/>
                <a:gd name="connsiteY4" fmla="*/ 1294839 h 2113909"/>
                <a:gd name="connsiteX5" fmla="*/ 1294837 w 2113910"/>
                <a:gd name="connsiteY5" fmla="*/ 942230 h 2113909"/>
                <a:gd name="connsiteX6" fmla="*/ 1374556 w 2113910"/>
                <a:gd name="connsiteY6" fmla="*/ 913964 h 2113909"/>
                <a:gd name="connsiteX7" fmla="*/ 1678481 w 2113910"/>
                <a:gd name="connsiteY7" fmla="*/ 870859 h 2113909"/>
                <a:gd name="connsiteX8" fmla="*/ 2113910 w 2113910"/>
                <a:gd name="connsiteY8" fmla="*/ 435429 h 2113909"/>
                <a:gd name="connsiteX9" fmla="*/ 1678481 w 2113910"/>
                <a:gd name="connsiteY9" fmla="*/ 0 h 2113909"/>
                <a:gd name="connsiteX10" fmla="*/ 1243052 w 2113910"/>
                <a:gd name="connsiteY10" fmla="*/ 435429 h 2113909"/>
                <a:gd name="connsiteX11" fmla="*/ 1199947 w 2113910"/>
                <a:gd name="connsiteY11" fmla="*/ 739355 h 2113909"/>
                <a:gd name="connsiteX12" fmla="*/ 1171682 w 2113910"/>
                <a:gd name="connsiteY12" fmla="*/ 819068 h 2113909"/>
                <a:gd name="connsiteX13" fmla="*/ 819070 w 2113910"/>
                <a:gd name="connsiteY13" fmla="*/ 1171680 h 2113909"/>
                <a:gd name="connsiteX14" fmla="*/ 739354 w 2113910"/>
                <a:gd name="connsiteY14" fmla="*/ 1199946 h 2113909"/>
                <a:gd name="connsiteX15" fmla="*/ 435429 w 2113910"/>
                <a:gd name="connsiteY15" fmla="*/ 1243051 h 2113909"/>
                <a:gd name="connsiteX16" fmla="*/ 0 w 2113910"/>
                <a:gd name="connsiteY16" fmla="*/ 1678480 h 2113909"/>
                <a:gd name="connsiteX17" fmla="*/ 127534 w 2113910"/>
                <a:gd name="connsiteY17" fmla="*/ 1986375 h 2113909"/>
                <a:gd name="connsiteX0" fmla="*/ 127534 w 2113910"/>
                <a:gd name="connsiteY0" fmla="*/ 1986375 h 2113909"/>
                <a:gd name="connsiteX1" fmla="*/ 435429 w 2113910"/>
                <a:gd name="connsiteY1" fmla="*/ 2113909 h 2113909"/>
                <a:gd name="connsiteX2" fmla="*/ 870858 w 2113910"/>
                <a:gd name="connsiteY2" fmla="*/ 1678480 h 2113909"/>
                <a:gd name="connsiteX3" fmla="*/ 913964 w 2113910"/>
                <a:gd name="connsiteY3" fmla="*/ 1374555 h 2113909"/>
                <a:gd name="connsiteX4" fmla="*/ 942229 w 2113910"/>
                <a:gd name="connsiteY4" fmla="*/ 1294839 h 2113909"/>
                <a:gd name="connsiteX5" fmla="*/ 1294837 w 2113910"/>
                <a:gd name="connsiteY5" fmla="*/ 942230 h 2113909"/>
                <a:gd name="connsiteX6" fmla="*/ 1374556 w 2113910"/>
                <a:gd name="connsiteY6" fmla="*/ 913964 h 2113909"/>
                <a:gd name="connsiteX7" fmla="*/ 1678481 w 2113910"/>
                <a:gd name="connsiteY7" fmla="*/ 870859 h 2113909"/>
                <a:gd name="connsiteX8" fmla="*/ 2113910 w 2113910"/>
                <a:gd name="connsiteY8" fmla="*/ 435429 h 2113909"/>
                <a:gd name="connsiteX9" fmla="*/ 1678481 w 2113910"/>
                <a:gd name="connsiteY9" fmla="*/ 0 h 2113909"/>
                <a:gd name="connsiteX10" fmla="*/ 1243052 w 2113910"/>
                <a:gd name="connsiteY10" fmla="*/ 435429 h 2113909"/>
                <a:gd name="connsiteX11" fmla="*/ 1199947 w 2113910"/>
                <a:gd name="connsiteY11" fmla="*/ 739355 h 2113909"/>
                <a:gd name="connsiteX12" fmla="*/ 1171682 w 2113910"/>
                <a:gd name="connsiteY12" fmla="*/ 819068 h 2113909"/>
                <a:gd name="connsiteX13" fmla="*/ 819070 w 2113910"/>
                <a:gd name="connsiteY13" fmla="*/ 1171680 h 2113909"/>
                <a:gd name="connsiteX14" fmla="*/ 739354 w 2113910"/>
                <a:gd name="connsiteY14" fmla="*/ 1199946 h 2113909"/>
                <a:gd name="connsiteX15" fmla="*/ 435429 w 2113910"/>
                <a:gd name="connsiteY15" fmla="*/ 1243051 h 2113909"/>
                <a:gd name="connsiteX16" fmla="*/ 0 w 2113910"/>
                <a:gd name="connsiteY16" fmla="*/ 1678480 h 2113909"/>
                <a:gd name="connsiteX17" fmla="*/ 127534 w 2113910"/>
                <a:gd name="connsiteY17" fmla="*/ 1986375 h 2113909"/>
                <a:gd name="connsiteX0" fmla="*/ 127534 w 2113910"/>
                <a:gd name="connsiteY0" fmla="*/ 1986375 h 2113909"/>
                <a:gd name="connsiteX1" fmla="*/ 435429 w 2113910"/>
                <a:gd name="connsiteY1" fmla="*/ 2113909 h 2113909"/>
                <a:gd name="connsiteX2" fmla="*/ 870858 w 2113910"/>
                <a:gd name="connsiteY2" fmla="*/ 1678480 h 2113909"/>
                <a:gd name="connsiteX3" fmla="*/ 913964 w 2113910"/>
                <a:gd name="connsiteY3" fmla="*/ 1374555 h 2113909"/>
                <a:gd name="connsiteX4" fmla="*/ 942229 w 2113910"/>
                <a:gd name="connsiteY4" fmla="*/ 1294839 h 2113909"/>
                <a:gd name="connsiteX5" fmla="*/ 1294837 w 2113910"/>
                <a:gd name="connsiteY5" fmla="*/ 942230 h 2113909"/>
                <a:gd name="connsiteX6" fmla="*/ 1374556 w 2113910"/>
                <a:gd name="connsiteY6" fmla="*/ 913964 h 2113909"/>
                <a:gd name="connsiteX7" fmla="*/ 1678481 w 2113910"/>
                <a:gd name="connsiteY7" fmla="*/ 870859 h 2113909"/>
                <a:gd name="connsiteX8" fmla="*/ 2113910 w 2113910"/>
                <a:gd name="connsiteY8" fmla="*/ 435429 h 2113909"/>
                <a:gd name="connsiteX9" fmla="*/ 1678481 w 2113910"/>
                <a:gd name="connsiteY9" fmla="*/ 0 h 2113909"/>
                <a:gd name="connsiteX10" fmla="*/ 1243052 w 2113910"/>
                <a:gd name="connsiteY10" fmla="*/ 435429 h 2113909"/>
                <a:gd name="connsiteX11" fmla="*/ 1199947 w 2113910"/>
                <a:gd name="connsiteY11" fmla="*/ 739355 h 2113909"/>
                <a:gd name="connsiteX12" fmla="*/ 1171682 w 2113910"/>
                <a:gd name="connsiteY12" fmla="*/ 819068 h 2113909"/>
                <a:gd name="connsiteX13" fmla="*/ 819070 w 2113910"/>
                <a:gd name="connsiteY13" fmla="*/ 1171680 h 2113909"/>
                <a:gd name="connsiteX14" fmla="*/ 739354 w 2113910"/>
                <a:gd name="connsiteY14" fmla="*/ 1199946 h 2113909"/>
                <a:gd name="connsiteX15" fmla="*/ 435429 w 2113910"/>
                <a:gd name="connsiteY15" fmla="*/ 1243051 h 2113909"/>
                <a:gd name="connsiteX16" fmla="*/ 0 w 2113910"/>
                <a:gd name="connsiteY16" fmla="*/ 1678480 h 2113909"/>
                <a:gd name="connsiteX17" fmla="*/ 127534 w 2113910"/>
                <a:gd name="connsiteY17" fmla="*/ 1986375 h 2113909"/>
                <a:gd name="connsiteX0" fmla="*/ 127534 w 2113910"/>
                <a:gd name="connsiteY0" fmla="*/ 1986375 h 2113909"/>
                <a:gd name="connsiteX1" fmla="*/ 435429 w 2113910"/>
                <a:gd name="connsiteY1" fmla="*/ 2113909 h 2113909"/>
                <a:gd name="connsiteX2" fmla="*/ 870858 w 2113910"/>
                <a:gd name="connsiteY2" fmla="*/ 1678480 h 2113909"/>
                <a:gd name="connsiteX3" fmla="*/ 913964 w 2113910"/>
                <a:gd name="connsiteY3" fmla="*/ 1374555 h 2113909"/>
                <a:gd name="connsiteX4" fmla="*/ 942229 w 2113910"/>
                <a:gd name="connsiteY4" fmla="*/ 1294839 h 2113909"/>
                <a:gd name="connsiteX5" fmla="*/ 1294837 w 2113910"/>
                <a:gd name="connsiteY5" fmla="*/ 942230 h 2113909"/>
                <a:gd name="connsiteX6" fmla="*/ 1374556 w 2113910"/>
                <a:gd name="connsiteY6" fmla="*/ 913964 h 2113909"/>
                <a:gd name="connsiteX7" fmla="*/ 1678481 w 2113910"/>
                <a:gd name="connsiteY7" fmla="*/ 870859 h 2113909"/>
                <a:gd name="connsiteX8" fmla="*/ 2113910 w 2113910"/>
                <a:gd name="connsiteY8" fmla="*/ 435429 h 2113909"/>
                <a:gd name="connsiteX9" fmla="*/ 1678481 w 2113910"/>
                <a:gd name="connsiteY9" fmla="*/ 0 h 2113909"/>
                <a:gd name="connsiteX10" fmla="*/ 1243052 w 2113910"/>
                <a:gd name="connsiteY10" fmla="*/ 435429 h 2113909"/>
                <a:gd name="connsiteX11" fmla="*/ 1199947 w 2113910"/>
                <a:gd name="connsiteY11" fmla="*/ 739355 h 2113909"/>
                <a:gd name="connsiteX12" fmla="*/ 1171682 w 2113910"/>
                <a:gd name="connsiteY12" fmla="*/ 819068 h 2113909"/>
                <a:gd name="connsiteX13" fmla="*/ 819070 w 2113910"/>
                <a:gd name="connsiteY13" fmla="*/ 1171680 h 2113909"/>
                <a:gd name="connsiteX14" fmla="*/ 739354 w 2113910"/>
                <a:gd name="connsiteY14" fmla="*/ 1199946 h 2113909"/>
                <a:gd name="connsiteX15" fmla="*/ 435429 w 2113910"/>
                <a:gd name="connsiteY15" fmla="*/ 1243051 h 2113909"/>
                <a:gd name="connsiteX16" fmla="*/ 0 w 2113910"/>
                <a:gd name="connsiteY16" fmla="*/ 1678480 h 2113909"/>
                <a:gd name="connsiteX17" fmla="*/ 127534 w 2113910"/>
                <a:gd name="connsiteY17" fmla="*/ 1986375 h 2113909"/>
                <a:gd name="connsiteX0" fmla="*/ 127534 w 2113910"/>
                <a:gd name="connsiteY0" fmla="*/ 1986375 h 2113909"/>
                <a:gd name="connsiteX1" fmla="*/ 435429 w 2113910"/>
                <a:gd name="connsiteY1" fmla="*/ 2113909 h 2113909"/>
                <a:gd name="connsiteX2" fmla="*/ 870858 w 2113910"/>
                <a:gd name="connsiteY2" fmla="*/ 1678480 h 2113909"/>
                <a:gd name="connsiteX3" fmla="*/ 913964 w 2113910"/>
                <a:gd name="connsiteY3" fmla="*/ 1374555 h 2113909"/>
                <a:gd name="connsiteX4" fmla="*/ 942229 w 2113910"/>
                <a:gd name="connsiteY4" fmla="*/ 1294839 h 2113909"/>
                <a:gd name="connsiteX5" fmla="*/ 1294837 w 2113910"/>
                <a:gd name="connsiteY5" fmla="*/ 942230 h 2113909"/>
                <a:gd name="connsiteX6" fmla="*/ 1374556 w 2113910"/>
                <a:gd name="connsiteY6" fmla="*/ 913964 h 2113909"/>
                <a:gd name="connsiteX7" fmla="*/ 1678481 w 2113910"/>
                <a:gd name="connsiteY7" fmla="*/ 870859 h 2113909"/>
                <a:gd name="connsiteX8" fmla="*/ 2113910 w 2113910"/>
                <a:gd name="connsiteY8" fmla="*/ 435429 h 2113909"/>
                <a:gd name="connsiteX9" fmla="*/ 1678481 w 2113910"/>
                <a:gd name="connsiteY9" fmla="*/ 0 h 2113909"/>
                <a:gd name="connsiteX10" fmla="*/ 1243052 w 2113910"/>
                <a:gd name="connsiteY10" fmla="*/ 435429 h 2113909"/>
                <a:gd name="connsiteX11" fmla="*/ 1199947 w 2113910"/>
                <a:gd name="connsiteY11" fmla="*/ 739355 h 2113909"/>
                <a:gd name="connsiteX12" fmla="*/ 1171682 w 2113910"/>
                <a:gd name="connsiteY12" fmla="*/ 819068 h 2113909"/>
                <a:gd name="connsiteX13" fmla="*/ 819070 w 2113910"/>
                <a:gd name="connsiteY13" fmla="*/ 1171680 h 2113909"/>
                <a:gd name="connsiteX14" fmla="*/ 739354 w 2113910"/>
                <a:gd name="connsiteY14" fmla="*/ 1199946 h 2113909"/>
                <a:gd name="connsiteX15" fmla="*/ 435429 w 2113910"/>
                <a:gd name="connsiteY15" fmla="*/ 1243051 h 2113909"/>
                <a:gd name="connsiteX16" fmla="*/ 0 w 2113910"/>
                <a:gd name="connsiteY16" fmla="*/ 1678480 h 2113909"/>
                <a:gd name="connsiteX17" fmla="*/ 127534 w 2113910"/>
                <a:gd name="connsiteY17" fmla="*/ 1986375 h 211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13910" h="2113909">
                  <a:moveTo>
                    <a:pt x="127534" y="1986375"/>
                  </a:moveTo>
                  <a:cubicBezTo>
                    <a:pt x="206331" y="2065172"/>
                    <a:pt x="315189" y="2113909"/>
                    <a:pt x="435429" y="2113909"/>
                  </a:cubicBezTo>
                  <a:cubicBezTo>
                    <a:pt x="675910" y="2113909"/>
                    <a:pt x="870858" y="1918961"/>
                    <a:pt x="870858" y="1678480"/>
                  </a:cubicBezTo>
                  <a:cubicBezTo>
                    <a:pt x="870858" y="1577172"/>
                    <a:pt x="885226" y="1475863"/>
                    <a:pt x="913964" y="1374555"/>
                  </a:cubicBezTo>
                  <a:lnTo>
                    <a:pt x="942229" y="1294839"/>
                  </a:lnTo>
                  <a:cubicBezTo>
                    <a:pt x="1044503" y="1136603"/>
                    <a:pt x="1154407" y="1036872"/>
                    <a:pt x="1294837" y="942230"/>
                  </a:cubicBezTo>
                  <a:lnTo>
                    <a:pt x="1374556" y="913964"/>
                  </a:lnTo>
                  <a:cubicBezTo>
                    <a:pt x="1475864" y="885227"/>
                    <a:pt x="1577172" y="870859"/>
                    <a:pt x="1678481" y="870859"/>
                  </a:cubicBezTo>
                  <a:cubicBezTo>
                    <a:pt x="1918962" y="870859"/>
                    <a:pt x="2113910" y="675911"/>
                    <a:pt x="2113910" y="435429"/>
                  </a:cubicBezTo>
                  <a:cubicBezTo>
                    <a:pt x="2113910" y="194948"/>
                    <a:pt x="1918962" y="0"/>
                    <a:pt x="1678481" y="0"/>
                  </a:cubicBezTo>
                  <a:cubicBezTo>
                    <a:pt x="1438000" y="0"/>
                    <a:pt x="1243052" y="194948"/>
                    <a:pt x="1243052" y="435429"/>
                  </a:cubicBezTo>
                  <a:cubicBezTo>
                    <a:pt x="1243052" y="536738"/>
                    <a:pt x="1228684" y="638046"/>
                    <a:pt x="1199947" y="739355"/>
                  </a:cubicBezTo>
                  <a:lnTo>
                    <a:pt x="1171682" y="819068"/>
                  </a:lnTo>
                  <a:cubicBezTo>
                    <a:pt x="1082126" y="959499"/>
                    <a:pt x="969676" y="1082124"/>
                    <a:pt x="819070" y="1171680"/>
                  </a:cubicBezTo>
                  <a:lnTo>
                    <a:pt x="739354" y="1199946"/>
                  </a:lnTo>
                  <a:cubicBezTo>
                    <a:pt x="638046" y="1228683"/>
                    <a:pt x="536737" y="1243051"/>
                    <a:pt x="435429" y="1243051"/>
                  </a:cubicBezTo>
                  <a:cubicBezTo>
                    <a:pt x="194948" y="1243051"/>
                    <a:pt x="0" y="1437999"/>
                    <a:pt x="0" y="1678480"/>
                  </a:cubicBezTo>
                  <a:cubicBezTo>
                    <a:pt x="0" y="1798720"/>
                    <a:pt x="48737" y="1907578"/>
                    <a:pt x="127534" y="1986375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A0A527-5BEF-4F64-AB2E-C6E7B57A7AFF}"/>
                </a:ext>
              </a:extLst>
            </p:cNvPr>
            <p:cNvSpPr/>
            <p:nvPr/>
          </p:nvSpPr>
          <p:spPr>
            <a:xfrm rot="17102282" flipH="1">
              <a:off x="4206657" y="2899761"/>
              <a:ext cx="2200022" cy="2200021"/>
            </a:xfrm>
            <a:custGeom>
              <a:avLst/>
              <a:gdLst>
                <a:gd name="connsiteX0" fmla="*/ 127534 w 2113910"/>
                <a:gd name="connsiteY0" fmla="*/ 1986375 h 2113909"/>
                <a:gd name="connsiteX1" fmla="*/ 435429 w 2113910"/>
                <a:gd name="connsiteY1" fmla="*/ 2113909 h 2113909"/>
                <a:gd name="connsiteX2" fmla="*/ 870858 w 2113910"/>
                <a:gd name="connsiteY2" fmla="*/ 1678480 h 2113909"/>
                <a:gd name="connsiteX3" fmla="*/ 913964 w 2113910"/>
                <a:gd name="connsiteY3" fmla="*/ 1374555 h 2113909"/>
                <a:gd name="connsiteX4" fmla="*/ 942229 w 2113910"/>
                <a:gd name="connsiteY4" fmla="*/ 1294839 h 2113909"/>
                <a:gd name="connsiteX5" fmla="*/ 1294837 w 2113910"/>
                <a:gd name="connsiteY5" fmla="*/ 942230 h 2113909"/>
                <a:gd name="connsiteX6" fmla="*/ 1374556 w 2113910"/>
                <a:gd name="connsiteY6" fmla="*/ 913964 h 2113909"/>
                <a:gd name="connsiteX7" fmla="*/ 1678481 w 2113910"/>
                <a:gd name="connsiteY7" fmla="*/ 870859 h 2113909"/>
                <a:gd name="connsiteX8" fmla="*/ 2113910 w 2113910"/>
                <a:gd name="connsiteY8" fmla="*/ 435429 h 2113909"/>
                <a:gd name="connsiteX9" fmla="*/ 1678481 w 2113910"/>
                <a:gd name="connsiteY9" fmla="*/ 0 h 2113909"/>
                <a:gd name="connsiteX10" fmla="*/ 1243052 w 2113910"/>
                <a:gd name="connsiteY10" fmla="*/ 435429 h 2113909"/>
                <a:gd name="connsiteX11" fmla="*/ 1199947 w 2113910"/>
                <a:gd name="connsiteY11" fmla="*/ 739355 h 2113909"/>
                <a:gd name="connsiteX12" fmla="*/ 1171682 w 2113910"/>
                <a:gd name="connsiteY12" fmla="*/ 819068 h 2113909"/>
                <a:gd name="connsiteX13" fmla="*/ 819070 w 2113910"/>
                <a:gd name="connsiteY13" fmla="*/ 1171680 h 2113909"/>
                <a:gd name="connsiteX14" fmla="*/ 739354 w 2113910"/>
                <a:gd name="connsiteY14" fmla="*/ 1199946 h 2113909"/>
                <a:gd name="connsiteX15" fmla="*/ 435429 w 2113910"/>
                <a:gd name="connsiteY15" fmla="*/ 1243051 h 2113909"/>
                <a:gd name="connsiteX16" fmla="*/ 0 w 2113910"/>
                <a:gd name="connsiteY16" fmla="*/ 1678480 h 2113909"/>
                <a:gd name="connsiteX17" fmla="*/ 127534 w 2113910"/>
                <a:gd name="connsiteY17" fmla="*/ 1986375 h 2113909"/>
                <a:gd name="connsiteX0" fmla="*/ 127534 w 2113910"/>
                <a:gd name="connsiteY0" fmla="*/ 1986375 h 2113909"/>
                <a:gd name="connsiteX1" fmla="*/ 435429 w 2113910"/>
                <a:gd name="connsiteY1" fmla="*/ 2113909 h 2113909"/>
                <a:gd name="connsiteX2" fmla="*/ 870858 w 2113910"/>
                <a:gd name="connsiteY2" fmla="*/ 1678480 h 2113909"/>
                <a:gd name="connsiteX3" fmla="*/ 913964 w 2113910"/>
                <a:gd name="connsiteY3" fmla="*/ 1374555 h 2113909"/>
                <a:gd name="connsiteX4" fmla="*/ 942229 w 2113910"/>
                <a:gd name="connsiteY4" fmla="*/ 1294839 h 2113909"/>
                <a:gd name="connsiteX5" fmla="*/ 1294837 w 2113910"/>
                <a:gd name="connsiteY5" fmla="*/ 942230 h 2113909"/>
                <a:gd name="connsiteX6" fmla="*/ 1374556 w 2113910"/>
                <a:gd name="connsiteY6" fmla="*/ 913964 h 2113909"/>
                <a:gd name="connsiteX7" fmla="*/ 1678481 w 2113910"/>
                <a:gd name="connsiteY7" fmla="*/ 870859 h 2113909"/>
                <a:gd name="connsiteX8" fmla="*/ 2113910 w 2113910"/>
                <a:gd name="connsiteY8" fmla="*/ 435429 h 2113909"/>
                <a:gd name="connsiteX9" fmla="*/ 1678481 w 2113910"/>
                <a:gd name="connsiteY9" fmla="*/ 0 h 2113909"/>
                <a:gd name="connsiteX10" fmla="*/ 1243052 w 2113910"/>
                <a:gd name="connsiteY10" fmla="*/ 435429 h 2113909"/>
                <a:gd name="connsiteX11" fmla="*/ 1199947 w 2113910"/>
                <a:gd name="connsiteY11" fmla="*/ 739355 h 2113909"/>
                <a:gd name="connsiteX12" fmla="*/ 1171682 w 2113910"/>
                <a:gd name="connsiteY12" fmla="*/ 819068 h 2113909"/>
                <a:gd name="connsiteX13" fmla="*/ 819070 w 2113910"/>
                <a:gd name="connsiteY13" fmla="*/ 1171680 h 2113909"/>
                <a:gd name="connsiteX14" fmla="*/ 739354 w 2113910"/>
                <a:gd name="connsiteY14" fmla="*/ 1199946 h 2113909"/>
                <a:gd name="connsiteX15" fmla="*/ 435429 w 2113910"/>
                <a:gd name="connsiteY15" fmla="*/ 1243051 h 2113909"/>
                <a:gd name="connsiteX16" fmla="*/ 0 w 2113910"/>
                <a:gd name="connsiteY16" fmla="*/ 1678480 h 2113909"/>
                <a:gd name="connsiteX17" fmla="*/ 127534 w 2113910"/>
                <a:gd name="connsiteY17" fmla="*/ 1986375 h 2113909"/>
                <a:gd name="connsiteX0" fmla="*/ 127534 w 2113910"/>
                <a:gd name="connsiteY0" fmla="*/ 1986375 h 2113909"/>
                <a:gd name="connsiteX1" fmla="*/ 435429 w 2113910"/>
                <a:gd name="connsiteY1" fmla="*/ 2113909 h 2113909"/>
                <a:gd name="connsiteX2" fmla="*/ 870858 w 2113910"/>
                <a:gd name="connsiteY2" fmla="*/ 1678480 h 2113909"/>
                <a:gd name="connsiteX3" fmla="*/ 913964 w 2113910"/>
                <a:gd name="connsiteY3" fmla="*/ 1374555 h 2113909"/>
                <a:gd name="connsiteX4" fmla="*/ 942229 w 2113910"/>
                <a:gd name="connsiteY4" fmla="*/ 1294839 h 2113909"/>
                <a:gd name="connsiteX5" fmla="*/ 1294837 w 2113910"/>
                <a:gd name="connsiteY5" fmla="*/ 942230 h 2113909"/>
                <a:gd name="connsiteX6" fmla="*/ 1374556 w 2113910"/>
                <a:gd name="connsiteY6" fmla="*/ 913964 h 2113909"/>
                <a:gd name="connsiteX7" fmla="*/ 1678481 w 2113910"/>
                <a:gd name="connsiteY7" fmla="*/ 870859 h 2113909"/>
                <a:gd name="connsiteX8" fmla="*/ 2113910 w 2113910"/>
                <a:gd name="connsiteY8" fmla="*/ 435429 h 2113909"/>
                <a:gd name="connsiteX9" fmla="*/ 1678481 w 2113910"/>
                <a:gd name="connsiteY9" fmla="*/ 0 h 2113909"/>
                <a:gd name="connsiteX10" fmla="*/ 1243052 w 2113910"/>
                <a:gd name="connsiteY10" fmla="*/ 435429 h 2113909"/>
                <a:gd name="connsiteX11" fmla="*/ 1199947 w 2113910"/>
                <a:gd name="connsiteY11" fmla="*/ 739355 h 2113909"/>
                <a:gd name="connsiteX12" fmla="*/ 1171682 w 2113910"/>
                <a:gd name="connsiteY12" fmla="*/ 819068 h 2113909"/>
                <a:gd name="connsiteX13" fmla="*/ 819070 w 2113910"/>
                <a:gd name="connsiteY13" fmla="*/ 1171680 h 2113909"/>
                <a:gd name="connsiteX14" fmla="*/ 739354 w 2113910"/>
                <a:gd name="connsiteY14" fmla="*/ 1199946 h 2113909"/>
                <a:gd name="connsiteX15" fmla="*/ 435429 w 2113910"/>
                <a:gd name="connsiteY15" fmla="*/ 1243051 h 2113909"/>
                <a:gd name="connsiteX16" fmla="*/ 0 w 2113910"/>
                <a:gd name="connsiteY16" fmla="*/ 1678480 h 2113909"/>
                <a:gd name="connsiteX17" fmla="*/ 127534 w 2113910"/>
                <a:gd name="connsiteY17" fmla="*/ 1986375 h 2113909"/>
                <a:gd name="connsiteX0" fmla="*/ 127534 w 2113910"/>
                <a:gd name="connsiteY0" fmla="*/ 1986375 h 2113909"/>
                <a:gd name="connsiteX1" fmla="*/ 435429 w 2113910"/>
                <a:gd name="connsiteY1" fmla="*/ 2113909 h 2113909"/>
                <a:gd name="connsiteX2" fmla="*/ 870858 w 2113910"/>
                <a:gd name="connsiteY2" fmla="*/ 1678480 h 2113909"/>
                <a:gd name="connsiteX3" fmla="*/ 913964 w 2113910"/>
                <a:gd name="connsiteY3" fmla="*/ 1374555 h 2113909"/>
                <a:gd name="connsiteX4" fmla="*/ 942229 w 2113910"/>
                <a:gd name="connsiteY4" fmla="*/ 1294839 h 2113909"/>
                <a:gd name="connsiteX5" fmla="*/ 1294837 w 2113910"/>
                <a:gd name="connsiteY5" fmla="*/ 942230 h 2113909"/>
                <a:gd name="connsiteX6" fmla="*/ 1374556 w 2113910"/>
                <a:gd name="connsiteY6" fmla="*/ 913964 h 2113909"/>
                <a:gd name="connsiteX7" fmla="*/ 1678481 w 2113910"/>
                <a:gd name="connsiteY7" fmla="*/ 870859 h 2113909"/>
                <a:gd name="connsiteX8" fmla="*/ 2113910 w 2113910"/>
                <a:gd name="connsiteY8" fmla="*/ 435429 h 2113909"/>
                <a:gd name="connsiteX9" fmla="*/ 1678481 w 2113910"/>
                <a:gd name="connsiteY9" fmla="*/ 0 h 2113909"/>
                <a:gd name="connsiteX10" fmla="*/ 1243052 w 2113910"/>
                <a:gd name="connsiteY10" fmla="*/ 435429 h 2113909"/>
                <a:gd name="connsiteX11" fmla="*/ 1199947 w 2113910"/>
                <a:gd name="connsiteY11" fmla="*/ 739355 h 2113909"/>
                <a:gd name="connsiteX12" fmla="*/ 1171682 w 2113910"/>
                <a:gd name="connsiteY12" fmla="*/ 819068 h 2113909"/>
                <a:gd name="connsiteX13" fmla="*/ 819070 w 2113910"/>
                <a:gd name="connsiteY13" fmla="*/ 1171680 h 2113909"/>
                <a:gd name="connsiteX14" fmla="*/ 739354 w 2113910"/>
                <a:gd name="connsiteY14" fmla="*/ 1199946 h 2113909"/>
                <a:gd name="connsiteX15" fmla="*/ 435429 w 2113910"/>
                <a:gd name="connsiteY15" fmla="*/ 1243051 h 2113909"/>
                <a:gd name="connsiteX16" fmla="*/ 0 w 2113910"/>
                <a:gd name="connsiteY16" fmla="*/ 1678480 h 2113909"/>
                <a:gd name="connsiteX17" fmla="*/ 127534 w 2113910"/>
                <a:gd name="connsiteY17" fmla="*/ 1986375 h 2113909"/>
                <a:gd name="connsiteX0" fmla="*/ 127534 w 2113910"/>
                <a:gd name="connsiteY0" fmla="*/ 1986375 h 2113909"/>
                <a:gd name="connsiteX1" fmla="*/ 435429 w 2113910"/>
                <a:gd name="connsiteY1" fmla="*/ 2113909 h 2113909"/>
                <a:gd name="connsiteX2" fmla="*/ 870858 w 2113910"/>
                <a:gd name="connsiteY2" fmla="*/ 1678480 h 2113909"/>
                <a:gd name="connsiteX3" fmla="*/ 913964 w 2113910"/>
                <a:gd name="connsiteY3" fmla="*/ 1374555 h 2113909"/>
                <a:gd name="connsiteX4" fmla="*/ 942229 w 2113910"/>
                <a:gd name="connsiteY4" fmla="*/ 1294839 h 2113909"/>
                <a:gd name="connsiteX5" fmla="*/ 1294837 w 2113910"/>
                <a:gd name="connsiteY5" fmla="*/ 942230 h 2113909"/>
                <a:gd name="connsiteX6" fmla="*/ 1374556 w 2113910"/>
                <a:gd name="connsiteY6" fmla="*/ 913964 h 2113909"/>
                <a:gd name="connsiteX7" fmla="*/ 1678481 w 2113910"/>
                <a:gd name="connsiteY7" fmla="*/ 870859 h 2113909"/>
                <a:gd name="connsiteX8" fmla="*/ 2113910 w 2113910"/>
                <a:gd name="connsiteY8" fmla="*/ 435429 h 2113909"/>
                <a:gd name="connsiteX9" fmla="*/ 1678481 w 2113910"/>
                <a:gd name="connsiteY9" fmla="*/ 0 h 2113909"/>
                <a:gd name="connsiteX10" fmla="*/ 1243052 w 2113910"/>
                <a:gd name="connsiteY10" fmla="*/ 435429 h 2113909"/>
                <a:gd name="connsiteX11" fmla="*/ 1199947 w 2113910"/>
                <a:gd name="connsiteY11" fmla="*/ 739355 h 2113909"/>
                <a:gd name="connsiteX12" fmla="*/ 1171682 w 2113910"/>
                <a:gd name="connsiteY12" fmla="*/ 819068 h 2113909"/>
                <a:gd name="connsiteX13" fmla="*/ 819070 w 2113910"/>
                <a:gd name="connsiteY13" fmla="*/ 1171680 h 2113909"/>
                <a:gd name="connsiteX14" fmla="*/ 739354 w 2113910"/>
                <a:gd name="connsiteY14" fmla="*/ 1199946 h 2113909"/>
                <a:gd name="connsiteX15" fmla="*/ 435429 w 2113910"/>
                <a:gd name="connsiteY15" fmla="*/ 1243051 h 2113909"/>
                <a:gd name="connsiteX16" fmla="*/ 0 w 2113910"/>
                <a:gd name="connsiteY16" fmla="*/ 1678480 h 2113909"/>
                <a:gd name="connsiteX17" fmla="*/ 127534 w 2113910"/>
                <a:gd name="connsiteY17" fmla="*/ 1986375 h 211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13910" h="2113909">
                  <a:moveTo>
                    <a:pt x="127534" y="1986375"/>
                  </a:moveTo>
                  <a:cubicBezTo>
                    <a:pt x="206331" y="2065172"/>
                    <a:pt x="315189" y="2113909"/>
                    <a:pt x="435429" y="2113909"/>
                  </a:cubicBezTo>
                  <a:cubicBezTo>
                    <a:pt x="675910" y="2113909"/>
                    <a:pt x="870858" y="1918961"/>
                    <a:pt x="870858" y="1678480"/>
                  </a:cubicBezTo>
                  <a:cubicBezTo>
                    <a:pt x="870858" y="1577172"/>
                    <a:pt x="885226" y="1475863"/>
                    <a:pt x="913964" y="1374555"/>
                  </a:cubicBezTo>
                  <a:lnTo>
                    <a:pt x="942229" y="1294839"/>
                  </a:lnTo>
                  <a:cubicBezTo>
                    <a:pt x="1044503" y="1136603"/>
                    <a:pt x="1154407" y="1036872"/>
                    <a:pt x="1294837" y="942230"/>
                  </a:cubicBezTo>
                  <a:lnTo>
                    <a:pt x="1374556" y="913964"/>
                  </a:lnTo>
                  <a:cubicBezTo>
                    <a:pt x="1475864" y="885227"/>
                    <a:pt x="1577172" y="870859"/>
                    <a:pt x="1678481" y="870859"/>
                  </a:cubicBezTo>
                  <a:cubicBezTo>
                    <a:pt x="1918962" y="870859"/>
                    <a:pt x="2113910" y="675911"/>
                    <a:pt x="2113910" y="435429"/>
                  </a:cubicBezTo>
                  <a:cubicBezTo>
                    <a:pt x="2113910" y="194948"/>
                    <a:pt x="1918962" y="0"/>
                    <a:pt x="1678481" y="0"/>
                  </a:cubicBezTo>
                  <a:cubicBezTo>
                    <a:pt x="1438000" y="0"/>
                    <a:pt x="1243052" y="194948"/>
                    <a:pt x="1243052" y="435429"/>
                  </a:cubicBezTo>
                  <a:cubicBezTo>
                    <a:pt x="1243052" y="536738"/>
                    <a:pt x="1228684" y="638046"/>
                    <a:pt x="1199947" y="739355"/>
                  </a:cubicBezTo>
                  <a:lnTo>
                    <a:pt x="1171682" y="819068"/>
                  </a:lnTo>
                  <a:cubicBezTo>
                    <a:pt x="1082126" y="959499"/>
                    <a:pt x="969676" y="1082124"/>
                    <a:pt x="819070" y="1171680"/>
                  </a:cubicBezTo>
                  <a:lnTo>
                    <a:pt x="739354" y="1199946"/>
                  </a:lnTo>
                  <a:cubicBezTo>
                    <a:pt x="638046" y="1228683"/>
                    <a:pt x="536737" y="1243051"/>
                    <a:pt x="435429" y="1243051"/>
                  </a:cubicBezTo>
                  <a:cubicBezTo>
                    <a:pt x="194948" y="1243051"/>
                    <a:pt x="0" y="1437999"/>
                    <a:pt x="0" y="1678480"/>
                  </a:cubicBezTo>
                  <a:cubicBezTo>
                    <a:pt x="0" y="1798720"/>
                    <a:pt x="48737" y="1907578"/>
                    <a:pt x="127534" y="1986375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5B98A2-8C4A-40B7-8742-23C167F62215}"/>
              </a:ext>
            </a:extLst>
          </p:cNvPr>
          <p:cNvSpPr txBox="1"/>
          <p:nvPr/>
        </p:nvSpPr>
        <p:spPr>
          <a:xfrm>
            <a:off x="7839182" y="2845357"/>
            <a:ext cx="124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Modern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C5AA12-09E0-4DF2-ACDF-BD16BE6F681E}"/>
              </a:ext>
            </a:extLst>
          </p:cNvPr>
          <p:cNvSpPr txBox="1"/>
          <p:nvPr/>
        </p:nvSpPr>
        <p:spPr>
          <a:xfrm>
            <a:off x="3376770" y="2845357"/>
            <a:ext cx="107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Dark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A780BD-0605-4A65-BBEF-EAC55614CD55}"/>
              </a:ext>
            </a:extLst>
          </p:cNvPr>
          <p:cNvSpPr txBox="1"/>
          <p:nvPr/>
        </p:nvSpPr>
        <p:spPr>
          <a:xfrm>
            <a:off x="5566880" y="4106238"/>
            <a:ext cx="146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Middle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48316-3C18-493C-BC4A-8A049D717DB6}"/>
              </a:ext>
            </a:extLst>
          </p:cNvPr>
          <p:cNvSpPr txBox="1"/>
          <p:nvPr/>
        </p:nvSpPr>
        <p:spPr>
          <a:xfrm>
            <a:off x="2192055" y="3892128"/>
            <a:ext cx="2585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 (Body)"/>
              </a:rPr>
              <a:t>All computing devices of dark age are mechanical devices.</a:t>
            </a:r>
            <a:endParaRPr lang="en-IN" sz="2400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805541-2B2C-4A01-BA17-37EC6E22C7B3}"/>
              </a:ext>
            </a:extLst>
          </p:cNvPr>
          <p:cNvSpPr txBox="1"/>
          <p:nvPr/>
        </p:nvSpPr>
        <p:spPr>
          <a:xfrm>
            <a:off x="4820136" y="5175488"/>
            <a:ext cx="3005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 (Body)"/>
              </a:rPr>
              <a:t>These devices are powered by stem.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libri (Body)"/>
              </a:rPr>
              <a:t>They had storage capacity</a:t>
            </a:r>
            <a:endParaRPr lang="en-IN" sz="2400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5C74F6-2CD8-4418-89E1-AE5B6B8AF29D}"/>
              </a:ext>
            </a:extLst>
          </p:cNvPr>
          <p:cNvSpPr txBox="1"/>
          <p:nvPr/>
        </p:nvSpPr>
        <p:spPr>
          <a:xfrm>
            <a:off x="8189990" y="3892128"/>
            <a:ext cx="3443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 (Body)"/>
              </a:rPr>
              <a:t>In this age the computer technology and Ideology are improved.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libri (Body)"/>
              </a:rPr>
              <a:t>It categorized in five generations.</a:t>
            </a:r>
            <a:endParaRPr lang="en-IN" sz="2400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840284" y="4985586"/>
            <a:ext cx="37969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Dark Age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EC233A-BD03-476B-A93D-DF1278FEE79D}"/>
              </a:ext>
            </a:extLst>
          </p:cNvPr>
          <p:cNvSpPr>
            <a:spLocks noChangeAspect="1"/>
          </p:cNvSpPr>
          <p:nvPr/>
        </p:nvSpPr>
        <p:spPr>
          <a:xfrm>
            <a:off x="5638210" y="5190978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8550FA-DE31-4CA1-A402-B988BCA77C6E}"/>
              </a:ext>
            </a:extLst>
          </p:cNvPr>
          <p:cNvSpPr>
            <a:spLocks noChangeAspect="1"/>
          </p:cNvSpPr>
          <p:nvPr/>
        </p:nvSpPr>
        <p:spPr>
          <a:xfrm>
            <a:off x="5638210" y="3772486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E0340-DB55-4530-A1BE-C0ECA893512D}"/>
              </a:ext>
            </a:extLst>
          </p:cNvPr>
          <p:cNvSpPr>
            <a:spLocks noChangeAspect="1"/>
          </p:cNvSpPr>
          <p:nvPr/>
        </p:nvSpPr>
        <p:spPr>
          <a:xfrm>
            <a:off x="5638210" y="2353994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D8FADF-1D74-4928-8796-D7E950BC741E}"/>
              </a:ext>
            </a:extLst>
          </p:cNvPr>
          <p:cNvSpPr>
            <a:spLocks noChangeAspect="1"/>
          </p:cNvSpPr>
          <p:nvPr/>
        </p:nvSpPr>
        <p:spPr>
          <a:xfrm>
            <a:off x="5638210" y="935502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F1C30-5C5E-4005-A7A4-DB2B5E725CFF}"/>
              </a:ext>
            </a:extLst>
          </p:cNvPr>
          <p:cNvSpPr txBox="1"/>
          <p:nvPr/>
        </p:nvSpPr>
        <p:spPr>
          <a:xfrm>
            <a:off x="5652277" y="999337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2BA3B-7453-43BA-94E7-D5EC46E06D68}"/>
              </a:ext>
            </a:extLst>
          </p:cNvPr>
          <p:cNvSpPr txBox="1"/>
          <p:nvPr/>
        </p:nvSpPr>
        <p:spPr>
          <a:xfrm>
            <a:off x="6475019" y="863029"/>
            <a:ext cx="1333341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000" b="1" dirty="0">
                <a:solidFill>
                  <a:schemeClr val="accent4"/>
                </a:solidFill>
                <a:cs typeface="Arial" pitchFamily="34" charset="0"/>
              </a:rPr>
              <a:t>ABACUS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01505-7FC3-4CFF-9C50-CBDA5523A059}"/>
              </a:ext>
            </a:extLst>
          </p:cNvPr>
          <p:cNvSpPr txBox="1"/>
          <p:nvPr/>
        </p:nvSpPr>
        <p:spPr>
          <a:xfrm>
            <a:off x="5665466" y="2435689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AA981-0E4D-406B-A1FB-730D57E9690F}"/>
              </a:ext>
            </a:extLst>
          </p:cNvPr>
          <p:cNvSpPr txBox="1"/>
          <p:nvPr/>
        </p:nvSpPr>
        <p:spPr>
          <a:xfrm>
            <a:off x="5665466" y="3852966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1ECA1C-525F-4090-8CD2-6CC24E849A16}"/>
              </a:ext>
            </a:extLst>
          </p:cNvPr>
          <p:cNvSpPr txBox="1"/>
          <p:nvPr/>
        </p:nvSpPr>
        <p:spPr>
          <a:xfrm>
            <a:off x="5665466" y="5270242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318CB-B490-4DE3-AC09-09FE0936F6F1}"/>
              </a:ext>
            </a:extLst>
          </p:cNvPr>
          <p:cNvSpPr txBox="1"/>
          <p:nvPr/>
        </p:nvSpPr>
        <p:spPr>
          <a:xfrm>
            <a:off x="972170" y="5908916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Devices used in this 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EC9BC5-FEA3-40CB-BBFD-513C9300E864}"/>
              </a:ext>
            </a:extLst>
          </p:cNvPr>
          <p:cNvSpPr txBox="1"/>
          <p:nvPr/>
        </p:nvSpPr>
        <p:spPr>
          <a:xfrm>
            <a:off x="6478302" y="1195508"/>
            <a:ext cx="571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Invented in – China. </a:t>
            </a:r>
          </a:p>
          <a:p>
            <a:r>
              <a:rPr lang="en-US" dirty="0">
                <a:solidFill>
                  <a:schemeClr val="bg1"/>
                </a:solidFill>
              </a:rPr>
              <a:t>Early merchants used the ABACUS  to keep trading calculations.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4AF271-E945-4207-B6E9-7EADDC4EF99C}"/>
              </a:ext>
            </a:extLst>
          </p:cNvPr>
          <p:cNvSpPr txBox="1"/>
          <p:nvPr/>
        </p:nvSpPr>
        <p:spPr>
          <a:xfrm>
            <a:off x="6475019" y="2171421"/>
            <a:ext cx="2299111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000" b="1" dirty="0">
                <a:solidFill>
                  <a:schemeClr val="accent4"/>
                </a:solidFill>
                <a:cs typeface="Arial" pitchFamily="34" charset="0"/>
              </a:rPr>
              <a:t>NAPIER BONES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E4A6CF-9F10-44A0-9B27-2B943E0F6E0D}"/>
              </a:ext>
            </a:extLst>
          </p:cNvPr>
          <p:cNvSpPr txBox="1"/>
          <p:nvPr/>
        </p:nvSpPr>
        <p:spPr>
          <a:xfrm>
            <a:off x="6478302" y="2503900"/>
            <a:ext cx="571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Invented by – John Napier. </a:t>
            </a:r>
          </a:p>
          <a:p>
            <a:r>
              <a:rPr lang="en-US" dirty="0">
                <a:solidFill>
                  <a:schemeClr val="bg1"/>
                </a:solidFill>
              </a:rPr>
              <a:t>This device consisted on eleven bones or rod with numbers.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2C98FC-9536-4577-ABC0-CCEA37D4D2A4}"/>
              </a:ext>
            </a:extLst>
          </p:cNvPr>
          <p:cNvSpPr txBox="1"/>
          <p:nvPr/>
        </p:nvSpPr>
        <p:spPr>
          <a:xfrm>
            <a:off x="6475019" y="3479813"/>
            <a:ext cx="2021709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000" b="1" dirty="0">
                <a:solidFill>
                  <a:schemeClr val="accent4"/>
                </a:solidFill>
                <a:cs typeface="Arial" pitchFamily="34" charset="0"/>
              </a:rPr>
              <a:t>SLIDE RULE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53D72C-91E0-476F-8A00-6C4B8D546C14}"/>
              </a:ext>
            </a:extLst>
          </p:cNvPr>
          <p:cNvSpPr txBox="1"/>
          <p:nvPr/>
        </p:nvSpPr>
        <p:spPr>
          <a:xfrm>
            <a:off x="6458716" y="3822187"/>
            <a:ext cx="571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Created by – William </a:t>
            </a:r>
            <a:r>
              <a:rPr lang="en-US" dirty="0" err="1">
                <a:solidFill>
                  <a:schemeClr val="bg1"/>
                </a:solidFill>
              </a:rPr>
              <a:t>Outhered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>
                <a:solidFill>
                  <a:schemeClr val="bg1"/>
                </a:solidFill>
              </a:rPr>
              <a:t>This RULE is based on NAPIER’s logarithms.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606396-0BB1-4D05-9D85-9503BC0FB261}"/>
              </a:ext>
            </a:extLst>
          </p:cNvPr>
          <p:cNvSpPr txBox="1"/>
          <p:nvPr/>
        </p:nvSpPr>
        <p:spPr>
          <a:xfrm>
            <a:off x="6475019" y="4788205"/>
            <a:ext cx="3571052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000" b="1" dirty="0">
                <a:solidFill>
                  <a:schemeClr val="accent4"/>
                </a:solidFill>
                <a:cs typeface="Arial" pitchFamily="34" charset="0"/>
              </a:rPr>
              <a:t>PASCAL’s CALCULATOR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F318C3-EB1D-4C8E-AC03-920D3C554878}"/>
              </a:ext>
            </a:extLst>
          </p:cNvPr>
          <p:cNvSpPr txBox="1"/>
          <p:nvPr/>
        </p:nvSpPr>
        <p:spPr>
          <a:xfrm>
            <a:off x="6475019" y="5158267"/>
            <a:ext cx="571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Invented By – Blaise pascal. </a:t>
            </a:r>
          </a:p>
          <a:p>
            <a:r>
              <a:rPr lang="en-US" dirty="0">
                <a:solidFill>
                  <a:schemeClr val="bg1"/>
                </a:solidFill>
              </a:rPr>
              <a:t>Consisted on a brass rectangular, used eight movable dials to add number up to eight figures long.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ld Abacus Ancient Classic Isolated On White Background Stock Photo -  Download Image Now - iStock">
            <a:extLst>
              <a:ext uri="{FF2B5EF4-FFF2-40B4-BE49-F238E27FC236}">
                <a16:creationId xmlns:a16="http://schemas.microsoft.com/office/drawing/2014/main" id="{A873AF37-427C-4A6E-A0F5-BCFEA50D1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" t="12323" r="10908" b="10918"/>
          <a:stretch/>
        </p:blipFill>
        <p:spPr bwMode="auto">
          <a:xfrm>
            <a:off x="429144" y="0"/>
            <a:ext cx="6223001" cy="333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pier&amp;#39;s Bones (The old calculator | Multiplication &amp;amp; Division) - YouTube">
            <a:extLst>
              <a:ext uri="{FF2B5EF4-FFF2-40B4-BE49-F238E27FC236}">
                <a16:creationId xmlns:a16="http://schemas.microsoft.com/office/drawing/2014/main" id="{523923C1-C8A3-4081-B5F6-9670439C1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332335"/>
            <a:ext cx="468895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ide rule scale - Wikipedia">
            <a:extLst>
              <a:ext uri="{FF2B5EF4-FFF2-40B4-BE49-F238E27FC236}">
                <a16:creationId xmlns:a16="http://schemas.microsoft.com/office/drawing/2014/main" id="{01E79933-F76C-46AC-9775-0E3D700A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94" y="3899252"/>
            <a:ext cx="6460606" cy="233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scal&amp;#39;s calculator - Wikipedia">
            <a:extLst>
              <a:ext uri="{FF2B5EF4-FFF2-40B4-BE49-F238E27FC236}">
                <a16:creationId xmlns:a16="http://schemas.microsoft.com/office/drawing/2014/main" id="{48BB93E0-DDBF-4390-9DA2-DEB5C6565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306" y="3899252"/>
            <a:ext cx="3889894" cy="22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876C7-18D3-46B3-BD7D-6454908C4211}"/>
              </a:ext>
            </a:extLst>
          </p:cNvPr>
          <p:cNvSpPr txBox="1"/>
          <p:nvPr/>
        </p:nvSpPr>
        <p:spPr>
          <a:xfrm>
            <a:off x="4197531" y="3153796"/>
            <a:ext cx="37969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rgbClr val="00B050"/>
                </a:solidFill>
                <a:cs typeface="Arial" pitchFamily="34" charset="0"/>
              </a:rPr>
              <a:t>Dark Age</a:t>
            </a:r>
            <a:endParaRPr lang="ko-KR" altLang="en-US" sz="5400" dirty="0">
              <a:solidFill>
                <a:srgbClr val="00B05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21985BF-6F8B-46AF-B619-FE2E0AD10FCE}"/>
              </a:ext>
            </a:extLst>
          </p:cNvPr>
          <p:cNvSpPr>
            <a:spLocks noChangeAspect="1"/>
          </p:cNvSpPr>
          <p:nvPr/>
        </p:nvSpPr>
        <p:spPr>
          <a:xfrm>
            <a:off x="5628361" y="3912350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58A07C-8872-4650-A513-8F3BC1EC7315}"/>
              </a:ext>
            </a:extLst>
          </p:cNvPr>
          <p:cNvSpPr>
            <a:spLocks noChangeAspect="1"/>
          </p:cNvSpPr>
          <p:nvPr/>
        </p:nvSpPr>
        <p:spPr>
          <a:xfrm>
            <a:off x="5628361" y="1612408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8D04A-D70A-4F79-9A0E-8B827F36B303}"/>
              </a:ext>
            </a:extLst>
          </p:cNvPr>
          <p:cNvSpPr txBox="1"/>
          <p:nvPr/>
        </p:nvSpPr>
        <p:spPr>
          <a:xfrm>
            <a:off x="5642428" y="1676243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4D6263-F4A7-4F4F-A419-D81A0560BE82}"/>
              </a:ext>
            </a:extLst>
          </p:cNvPr>
          <p:cNvSpPr txBox="1"/>
          <p:nvPr/>
        </p:nvSpPr>
        <p:spPr>
          <a:xfrm>
            <a:off x="6465170" y="1539935"/>
            <a:ext cx="4967681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000" b="1" dirty="0">
                <a:solidFill>
                  <a:schemeClr val="accent4"/>
                </a:solidFill>
                <a:cs typeface="Arial" pitchFamily="34" charset="0"/>
              </a:rPr>
              <a:t>Babbage’s Difference Engine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7283A-CD11-4C2A-9942-D502C94ACB17}"/>
              </a:ext>
            </a:extLst>
          </p:cNvPr>
          <p:cNvSpPr txBox="1"/>
          <p:nvPr/>
        </p:nvSpPr>
        <p:spPr>
          <a:xfrm>
            <a:off x="5655617" y="3994045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968F7-3F7D-4FD3-99FA-0D27251221E2}"/>
              </a:ext>
            </a:extLst>
          </p:cNvPr>
          <p:cNvSpPr txBox="1"/>
          <p:nvPr/>
        </p:nvSpPr>
        <p:spPr>
          <a:xfrm>
            <a:off x="6468453" y="1872414"/>
            <a:ext cx="571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Invented by – Charles Babbage (Father of Computer). </a:t>
            </a:r>
          </a:p>
          <a:p>
            <a:r>
              <a:rPr lang="en-US" dirty="0">
                <a:solidFill>
                  <a:schemeClr val="bg1"/>
                </a:solidFill>
              </a:rPr>
              <a:t>He proposed a machine to perform differential  equation, called a Difference Engine.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0254B-362E-467E-8A68-6AAAD9930A70}"/>
              </a:ext>
            </a:extLst>
          </p:cNvPr>
          <p:cNvSpPr txBox="1"/>
          <p:nvPr/>
        </p:nvSpPr>
        <p:spPr>
          <a:xfrm>
            <a:off x="6387137" y="3712295"/>
            <a:ext cx="441873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000" b="1" dirty="0">
                <a:solidFill>
                  <a:schemeClr val="accent4"/>
                </a:solidFill>
                <a:cs typeface="Arial" pitchFamily="34" charset="0"/>
              </a:rPr>
              <a:t>Hollerith’s Tabulating Machine  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1967F-8D56-466F-B989-BE8A2E5F6D9F}"/>
              </a:ext>
            </a:extLst>
          </p:cNvPr>
          <p:cNvSpPr txBox="1"/>
          <p:nvPr/>
        </p:nvSpPr>
        <p:spPr>
          <a:xfrm>
            <a:off x="6468453" y="4062256"/>
            <a:ext cx="571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Invented by - Herman Hollerith.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machine was developed to help process data for the 1890 U.S. Census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9E932-CC3D-49CA-86C1-55E9A9A024A5}"/>
              </a:ext>
            </a:extLst>
          </p:cNvPr>
          <p:cNvSpPr txBox="1"/>
          <p:nvPr/>
        </p:nvSpPr>
        <p:spPr>
          <a:xfrm>
            <a:off x="840284" y="4985586"/>
            <a:ext cx="41254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Medium Age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243F57-B378-45A5-B75D-30B0BC7C2C1D}"/>
              </a:ext>
            </a:extLst>
          </p:cNvPr>
          <p:cNvSpPr txBox="1"/>
          <p:nvPr/>
        </p:nvSpPr>
        <p:spPr>
          <a:xfrm>
            <a:off x="1402965" y="5859348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Devices used in this age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2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BM100 - The Punched Card Tabulator">
            <a:extLst>
              <a:ext uri="{FF2B5EF4-FFF2-40B4-BE49-F238E27FC236}">
                <a16:creationId xmlns:a16="http://schemas.microsoft.com/office/drawing/2014/main" id="{2E430DA2-FD0A-4F7A-9CA2-7D8E9B64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1362869"/>
            <a:ext cx="5881687" cy="380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rles Babbage&amp;#39;s Difference Engine - Slideshow - Good Gear Guide Australia">
            <a:extLst>
              <a:ext uri="{FF2B5EF4-FFF2-40B4-BE49-F238E27FC236}">
                <a16:creationId xmlns:a16="http://schemas.microsoft.com/office/drawing/2014/main" id="{A8801DBB-BC23-40B7-BEC3-6CDE938BD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229519"/>
            <a:ext cx="4081462" cy="408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740644-92F0-416D-9F63-A30125E003D0}"/>
              </a:ext>
            </a:extLst>
          </p:cNvPr>
          <p:cNvSpPr txBox="1"/>
          <p:nvPr/>
        </p:nvSpPr>
        <p:spPr>
          <a:xfrm>
            <a:off x="3625305" y="5404686"/>
            <a:ext cx="41254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rgbClr val="00B050"/>
                </a:solidFill>
                <a:cs typeface="Arial" pitchFamily="34" charset="0"/>
              </a:rPr>
              <a:t>Medium Age</a:t>
            </a:r>
            <a:endParaRPr lang="ko-KR" altLang="en-US" sz="5400" dirty="0">
              <a:solidFill>
                <a:srgbClr val="00B05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3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EBE248-946C-4C80-9BFF-3D8C4D989C36}"/>
              </a:ext>
            </a:extLst>
          </p:cNvPr>
          <p:cNvSpPr txBox="1"/>
          <p:nvPr/>
        </p:nvSpPr>
        <p:spPr>
          <a:xfrm>
            <a:off x="840284" y="4985586"/>
            <a:ext cx="40111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Modern Age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3B889-E39A-4FC2-B21F-F69CA5E58A89}"/>
              </a:ext>
            </a:extLst>
          </p:cNvPr>
          <p:cNvSpPr txBox="1"/>
          <p:nvPr/>
        </p:nvSpPr>
        <p:spPr>
          <a:xfrm>
            <a:off x="972170" y="5908916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Generation in this 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CEA9A5-E318-4114-BEA6-5C8BBBAAF4E0}"/>
              </a:ext>
            </a:extLst>
          </p:cNvPr>
          <p:cNvSpPr>
            <a:spLocks noChangeAspect="1"/>
          </p:cNvSpPr>
          <p:nvPr/>
        </p:nvSpPr>
        <p:spPr>
          <a:xfrm>
            <a:off x="5610954" y="4321547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0A4F21-31E8-4D11-BCCB-111ABB83BBFA}"/>
              </a:ext>
            </a:extLst>
          </p:cNvPr>
          <p:cNvSpPr>
            <a:spLocks noChangeAspect="1"/>
          </p:cNvSpPr>
          <p:nvPr/>
        </p:nvSpPr>
        <p:spPr>
          <a:xfrm>
            <a:off x="5583698" y="3056132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538709-F087-41B4-907E-EDCB4599E9D6}"/>
              </a:ext>
            </a:extLst>
          </p:cNvPr>
          <p:cNvSpPr>
            <a:spLocks noChangeAspect="1"/>
          </p:cNvSpPr>
          <p:nvPr/>
        </p:nvSpPr>
        <p:spPr>
          <a:xfrm>
            <a:off x="5610954" y="1979911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F63A3B-7A70-42CB-B90D-35F1D4455842}"/>
              </a:ext>
            </a:extLst>
          </p:cNvPr>
          <p:cNvSpPr>
            <a:spLocks noChangeAspect="1"/>
          </p:cNvSpPr>
          <p:nvPr/>
        </p:nvSpPr>
        <p:spPr>
          <a:xfrm>
            <a:off x="5638210" y="935502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14199-D057-4CA5-AD24-79C12C1D021D}"/>
              </a:ext>
            </a:extLst>
          </p:cNvPr>
          <p:cNvSpPr txBox="1"/>
          <p:nvPr/>
        </p:nvSpPr>
        <p:spPr>
          <a:xfrm>
            <a:off x="5652277" y="999337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6D43-E478-4FEB-8190-551279CC73FC}"/>
              </a:ext>
            </a:extLst>
          </p:cNvPr>
          <p:cNvSpPr txBox="1"/>
          <p:nvPr/>
        </p:nvSpPr>
        <p:spPr>
          <a:xfrm>
            <a:off x="6475019" y="863029"/>
            <a:ext cx="432241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000" b="1" dirty="0">
                <a:solidFill>
                  <a:schemeClr val="accent4"/>
                </a:solidFill>
                <a:cs typeface="Arial" pitchFamily="34" charset="0"/>
              </a:rPr>
              <a:t>First Generation (1939-1957) 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5DEAD-E33C-4328-B47A-00ED9D202503}"/>
              </a:ext>
            </a:extLst>
          </p:cNvPr>
          <p:cNvSpPr txBox="1"/>
          <p:nvPr/>
        </p:nvSpPr>
        <p:spPr>
          <a:xfrm>
            <a:off x="5638210" y="2061606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187CE-816F-492C-A5AB-996EE249ED2D}"/>
              </a:ext>
            </a:extLst>
          </p:cNvPr>
          <p:cNvSpPr txBox="1"/>
          <p:nvPr/>
        </p:nvSpPr>
        <p:spPr>
          <a:xfrm>
            <a:off x="5610954" y="3136612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84CB6-02B1-4DEE-BDA1-75EA97D66435}"/>
              </a:ext>
            </a:extLst>
          </p:cNvPr>
          <p:cNvSpPr txBox="1"/>
          <p:nvPr/>
        </p:nvSpPr>
        <p:spPr>
          <a:xfrm>
            <a:off x="5638210" y="4400811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069AA-98AC-49C6-96F2-6DAAC857530A}"/>
              </a:ext>
            </a:extLst>
          </p:cNvPr>
          <p:cNvSpPr txBox="1"/>
          <p:nvPr/>
        </p:nvSpPr>
        <p:spPr>
          <a:xfrm>
            <a:off x="6475018" y="1861551"/>
            <a:ext cx="4748303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000" b="1" dirty="0">
                <a:solidFill>
                  <a:schemeClr val="accent4"/>
                </a:solidFill>
                <a:cs typeface="Arial" pitchFamily="34" charset="0"/>
              </a:rPr>
              <a:t>Second Generation (1957-1959)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F1B3A-A2F0-4B36-90C2-0853E946D9E9}"/>
              </a:ext>
            </a:extLst>
          </p:cNvPr>
          <p:cNvSpPr txBox="1"/>
          <p:nvPr/>
        </p:nvSpPr>
        <p:spPr>
          <a:xfrm>
            <a:off x="6475018" y="2972785"/>
            <a:ext cx="5524916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000" b="1" dirty="0">
                <a:solidFill>
                  <a:schemeClr val="accent4"/>
                </a:solidFill>
                <a:cs typeface="Arial" pitchFamily="34" charset="0"/>
              </a:rPr>
              <a:t>Third Generation (1959-1971)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5E8390-3DC7-4503-938A-8EC54FB0CD5F}"/>
              </a:ext>
            </a:extLst>
          </p:cNvPr>
          <p:cNvSpPr txBox="1"/>
          <p:nvPr/>
        </p:nvSpPr>
        <p:spPr>
          <a:xfrm>
            <a:off x="6475018" y="4321547"/>
            <a:ext cx="5399656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000" b="1" dirty="0">
                <a:solidFill>
                  <a:schemeClr val="accent4"/>
                </a:solidFill>
                <a:cs typeface="Arial" pitchFamily="34" charset="0"/>
              </a:rPr>
              <a:t>Fourth Generation (1971-1990)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6F444-E0D3-45A4-B3B0-1CEA624442F5}"/>
              </a:ext>
            </a:extLst>
          </p:cNvPr>
          <p:cNvSpPr txBox="1"/>
          <p:nvPr/>
        </p:nvSpPr>
        <p:spPr>
          <a:xfrm>
            <a:off x="6472079" y="4707045"/>
            <a:ext cx="487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Microprocessor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01C446-3867-4BD0-9AC0-02E375003AA7}"/>
              </a:ext>
            </a:extLst>
          </p:cNvPr>
          <p:cNvSpPr>
            <a:spLocks noChangeAspect="1"/>
          </p:cNvSpPr>
          <p:nvPr/>
        </p:nvSpPr>
        <p:spPr>
          <a:xfrm>
            <a:off x="5610954" y="548701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2B8933-E515-4C3A-94FC-27B201D8F717}"/>
              </a:ext>
            </a:extLst>
          </p:cNvPr>
          <p:cNvSpPr txBox="1"/>
          <p:nvPr/>
        </p:nvSpPr>
        <p:spPr>
          <a:xfrm>
            <a:off x="5638210" y="5560383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8E9FA4-1605-4FB9-8828-F1296FCAD3BE}"/>
              </a:ext>
            </a:extLst>
          </p:cNvPr>
          <p:cNvSpPr txBox="1"/>
          <p:nvPr/>
        </p:nvSpPr>
        <p:spPr>
          <a:xfrm>
            <a:off x="6475019" y="5432781"/>
            <a:ext cx="5716981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000" b="1" dirty="0">
                <a:solidFill>
                  <a:schemeClr val="accent4"/>
                </a:solidFill>
                <a:cs typeface="Arial" pitchFamily="34" charset="0"/>
              </a:rPr>
              <a:t>Fifth Generation (Present and </a:t>
            </a:r>
            <a:r>
              <a:rPr lang="en-GB" altLang="ko-KR" sz="2000" b="1" dirty="0" err="1">
                <a:solidFill>
                  <a:schemeClr val="accent4"/>
                </a:solidFill>
                <a:cs typeface="Arial" pitchFamily="34" charset="0"/>
              </a:rPr>
              <a:t>beyod</a:t>
            </a:r>
            <a:r>
              <a:rPr lang="en-GB" altLang="ko-KR" sz="2000" b="1" dirty="0">
                <a:solidFill>
                  <a:schemeClr val="accent4"/>
                </a:solidFill>
                <a:cs typeface="Arial" pitchFamily="34" charset="0"/>
              </a:rPr>
              <a:t>)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63B740-40F1-47A7-A391-60C0DF6E85F0}"/>
              </a:ext>
            </a:extLst>
          </p:cNvPr>
          <p:cNvSpPr txBox="1"/>
          <p:nvPr/>
        </p:nvSpPr>
        <p:spPr>
          <a:xfrm>
            <a:off x="6529491" y="5826815"/>
            <a:ext cx="487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FA7D76-C0C6-438D-B023-A6B4D2DCBD41}"/>
              </a:ext>
            </a:extLst>
          </p:cNvPr>
          <p:cNvSpPr txBox="1"/>
          <p:nvPr/>
        </p:nvSpPr>
        <p:spPr>
          <a:xfrm>
            <a:off x="6472078" y="3466985"/>
            <a:ext cx="487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Integrated Circuit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765ED2-DE72-493A-AADB-EEDD99B3141D}"/>
              </a:ext>
            </a:extLst>
          </p:cNvPr>
          <p:cNvSpPr txBox="1"/>
          <p:nvPr/>
        </p:nvSpPr>
        <p:spPr>
          <a:xfrm>
            <a:off x="6472079" y="2246269"/>
            <a:ext cx="487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Transistor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899E3D-70EB-45FC-836F-FBB369F2D3E7}"/>
              </a:ext>
            </a:extLst>
          </p:cNvPr>
          <p:cNvSpPr txBox="1"/>
          <p:nvPr/>
        </p:nvSpPr>
        <p:spPr>
          <a:xfrm>
            <a:off x="6529491" y="1263139"/>
            <a:ext cx="487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Vacuum Tube</a:t>
            </a:r>
          </a:p>
        </p:txBody>
      </p:sp>
    </p:spTree>
    <p:extLst>
      <p:ext uri="{BB962C8B-B14F-4D97-AF65-F5344CB8AC3E}">
        <p14:creationId xmlns:p14="http://schemas.microsoft.com/office/powerpoint/2010/main" val="10050670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1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359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Yu Gothic UI Semibold</vt:lpstr>
      <vt:lpstr>Arial</vt:lpstr>
      <vt:lpstr>Arial</vt:lpstr>
      <vt:lpstr>Bahnschrift</vt:lpstr>
      <vt:lpstr>Bahnschrift SemiLight</vt:lpstr>
      <vt:lpstr>Calibri</vt:lpstr>
      <vt:lpstr>Calibri (Body)</vt:lpstr>
      <vt:lpstr>Calibri Light</vt:lpstr>
      <vt:lpstr>Copperplate Gothic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Shubham Agarwal</cp:lastModifiedBy>
  <cp:revision>77</cp:revision>
  <dcterms:created xsi:type="dcterms:W3CDTF">2020-01-20T05:08:25Z</dcterms:created>
  <dcterms:modified xsi:type="dcterms:W3CDTF">2022-02-04T18:08:04Z</dcterms:modified>
</cp:coreProperties>
</file>