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7"/>
  </p:notesMasterIdLst>
  <p:handoutMasterIdLst>
    <p:handoutMasterId r:id="rId98"/>
  </p:handoutMasterIdLst>
  <p:sldIdLst>
    <p:sldId id="285" r:id="rId2"/>
    <p:sldId id="564" r:id="rId3"/>
    <p:sldId id="327" r:id="rId4"/>
    <p:sldId id="328" r:id="rId5"/>
    <p:sldId id="332" r:id="rId6"/>
    <p:sldId id="337" r:id="rId7"/>
    <p:sldId id="339" r:id="rId8"/>
    <p:sldId id="340" r:id="rId9"/>
    <p:sldId id="342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6" r:id="rId19"/>
    <p:sldId id="358" r:id="rId20"/>
    <p:sldId id="355" r:id="rId21"/>
    <p:sldId id="363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5" r:id="rId30"/>
    <p:sldId id="376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3" r:id="rId43"/>
    <p:sldId id="394" r:id="rId44"/>
    <p:sldId id="395" r:id="rId45"/>
    <p:sldId id="411" r:id="rId46"/>
    <p:sldId id="409" r:id="rId47"/>
    <p:sldId id="465" r:id="rId48"/>
    <p:sldId id="491" r:id="rId49"/>
    <p:sldId id="498" r:id="rId50"/>
    <p:sldId id="502" r:id="rId51"/>
    <p:sldId id="503" r:id="rId52"/>
    <p:sldId id="402" r:id="rId53"/>
    <p:sldId id="406" r:id="rId54"/>
    <p:sldId id="403" r:id="rId55"/>
    <p:sldId id="405" r:id="rId56"/>
    <p:sldId id="404" r:id="rId57"/>
    <p:sldId id="443" r:id="rId58"/>
    <p:sldId id="444" r:id="rId59"/>
    <p:sldId id="445" r:id="rId60"/>
    <p:sldId id="446" r:id="rId61"/>
    <p:sldId id="447" r:id="rId62"/>
    <p:sldId id="448" r:id="rId63"/>
    <p:sldId id="298" r:id="rId64"/>
    <p:sldId id="504" r:id="rId65"/>
    <p:sldId id="505" r:id="rId66"/>
    <p:sldId id="398" r:id="rId67"/>
    <p:sldId id="506" r:id="rId68"/>
    <p:sldId id="396" r:id="rId69"/>
    <p:sldId id="399" r:id="rId70"/>
    <p:sldId id="508" r:id="rId71"/>
    <p:sldId id="510" r:id="rId72"/>
    <p:sldId id="555" r:id="rId73"/>
    <p:sldId id="407" r:id="rId74"/>
    <p:sldId id="557" r:id="rId75"/>
    <p:sldId id="558" r:id="rId76"/>
    <p:sldId id="559" r:id="rId77"/>
    <p:sldId id="353" r:id="rId78"/>
    <p:sldId id="377" r:id="rId79"/>
    <p:sldId id="378" r:id="rId80"/>
    <p:sldId id="354" r:id="rId81"/>
    <p:sldId id="379" r:id="rId82"/>
    <p:sldId id="380" r:id="rId83"/>
    <p:sldId id="560" r:id="rId84"/>
    <p:sldId id="561" r:id="rId85"/>
    <p:sldId id="562" r:id="rId86"/>
    <p:sldId id="284" r:id="rId87"/>
    <p:sldId id="299" r:id="rId88"/>
    <p:sldId id="563" r:id="rId89"/>
    <p:sldId id="315" r:id="rId90"/>
    <p:sldId id="301" r:id="rId91"/>
    <p:sldId id="302" r:id="rId92"/>
    <p:sldId id="303" r:id="rId93"/>
    <p:sldId id="304" r:id="rId94"/>
    <p:sldId id="305" r:id="rId95"/>
    <p:sldId id="306" r:id="rId9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A1DC8-08D2-7F4B-4DDB-4CE7E4F74F60}" v="3" dt="2019-09-28T13:47:49.275"/>
    <p1510:client id="{D3B93DF0-CF11-F84D-8527-D028EBCF7A40}" v="38" dt="2019-09-29T02:37:49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577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994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104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y Karkare" userId="215b254d-c408-4008-bc61-a3cc3459680b" providerId="ADAL" clId="{D3B93DF0-CF11-F84D-8527-D028EBCF7A40}"/>
    <pc:docChg chg="custSel delSld modSld">
      <pc:chgData name="Amey Karkare" userId="215b254d-c408-4008-bc61-a3cc3459680b" providerId="ADAL" clId="{D3B93DF0-CF11-F84D-8527-D028EBCF7A40}" dt="2019-09-29T02:52:30.307" v="259" actId="2696"/>
      <pc:docMkLst>
        <pc:docMk/>
      </pc:docMkLst>
      <pc:sldChg chg="modSp">
        <pc:chgData name="Amey Karkare" userId="215b254d-c408-4008-bc61-a3cc3459680b" providerId="ADAL" clId="{D3B93DF0-CF11-F84D-8527-D028EBCF7A40}" dt="2019-09-29T02:40:41.832" v="256" actId="14100"/>
        <pc:sldMkLst>
          <pc:docMk/>
          <pc:sldMk cId="2819701584" sldId="300"/>
        </pc:sldMkLst>
        <pc:spChg chg="mod">
          <ac:chgData name="Amey Karkare" userId="215b254d-c408-4008-bc61-a3cc3459680b" providerId="ADAL" clId="{D3B93DF0-CF11-F84D-8527-D028EBCF7A40}" dt="2019-09-29T02:40:28.913" v="255" actId="14100"/>
          <ac:spMkLst>
            <pc:docMk/>
            <pc:sldMk cId="2819701584" sldId="300"/>
            <ac:spMk id="5" creationId="{00000000-0000-0000-0000-000000000000}"/>
          </ac:spMkLst>
        </pc:spChg>
        <pc:spChg chg="mod">
          <ac:chgData name="Amey Karkare" userId="215b254d-c408-4008-bc61-a3cc3459680b" providerId="ADAL" clId="{D3B93DF0-CF11-F84D-8527-D028EBCF7A40}" dt="2019-09-29T02:40:41.832" v="256" actId="14100"/>
          <ac:spMkLst>
            <pc:docMk/>
            <pc:sldMk cId="2819701584" sldId="300"/>
            <ac:spMk id="7" creationId="{00000000-0000-0000-0000-000000000000}"/>
          </ac:spMkLst>
        </pc:spChg>
      </pc:sldChg>
      <pc:sldChg chg="del">
        <pc:chgData name="Amey Karkare" userId="215b254d-c408-4008-bc61-a3cc3459680b" providerId="ADAL" clId="{D3B93DF0-CF11-F84D-8527-D028EBCF7A40}" dt="2019-09-29T02:19:51.617" v="0" actId="2696"/>
        <pc:sldMkLst>
          <pc:docMk/>
          <pc:sldMk cId="1418157010" sldId="329"/>
        </pc:sldMkLst>
      </pc:sldChg>
      <pc:sldChg chg="del">
        <pc:chgData name="Amey Karkare" userId="215b254d-c408-4008-bc61-a3cc3459680b" providerId="ADAL" clId="{D3B93DF0-CF11-F84D-8527-D028EBCF7A40}" dt="2019-09-29T02:20:16.780" v="1" actId="2696"/>
        <pc:sldMkLst>
          <pc:docMk/>
          <pc:sldMk cId="1598495819" sldId="335"/>
        </pc:sldMkLst>
      </pc:sldChg>
      <pc:sldChg chg="addSp delSp modSp delAnim modAnim">
        <pc:chgData name="Amey Karkare" userId="215b254d-c408-4008-bc61-a3cc3459680b" providerId="ADAL" clId="{D3B93DF0-CF11-F84D-8527-D028EBCF7A40}" dt="2019-09-29T02:29:11.423" v="159" actId="207"/>
        <pc:sldMkLst>
          <pc:docMk/>
          <pc:sldMk cId="2705272873" sldId="337"/>
        </pc:sldMkLst>
        <pc:spChg chg="add del mod">
          <ac:chgData name="Amey Karkare" userId="215b254d-c408-4008-bc61-a3cc3459680b" providerId="ADAL" clId="{D3B93DF0-CF11-F84D-8527-D028EBCF7A40}" dt="2019-09-29T02:24:23.822" v="132" actId="478"/>
          <ac:spMkLst>
            <pc:docMk/>
            <pc:sldMk cId="2705272873" sldId="337"/>
            <ac:spMk id="2" creationId="{6F481678-2EA9-384B-9244-5D62C109DB19}"/>
          </ac:spMkLst>
        </pc:spChg>
        <pc:spChg chg="add mod">
          <ac:chgData name="Amey Karkare" userId="215b254d-c408-4008-bc61-a3cc3459680b" providerId="ADAL" clId="{D3B93DF0-CF11-F84D-8527-D028EBCF7A40}" dt="2019-09-29T02:28:59.421" v="154" actId="207"/>
          <ac:spMkLst>
            <pc:docMk/>
            <pc:sldMk cId="2705272873" sldId="337"/>
            <ac:spMk id="27" creationId="{5B55EA20-7981-E644-ADE8-328812F68EA4}"/>
          </ac:spMkLst>
        </pc:spChg>
        <pc:spChg chg="add mod">
          <ac:chgData name="Amey Karkare" userId="215b254d-c408-4008-bc61-a3cc3459680b" providerId="ADAL" clId="{D3B93DF0-CF11-F84D-8527-D028EBCF7A40}" dt="2019-09-29T02:29:02.361" v="155" actId="207"/>
          <ac:spMkLst>
            <pc:docMk/>
            <pc:sldMk cId="2705272873" sldId="337"/>
            <ac:spMk id="28" creationId="{94426982-5724-DA44-88DC-D25C5E3ECDFF}"/>
          </ac:spMkLst>
        </pc:spChg>
        <pc:spChg chg="add mod">
          <ac:chgData name="Amey Karkare" userId="215b254d-c408-4008-bc61-a3cc3459680b" providerId="ADAL" clId="{D3B93DF0-CF11-F84D-8527-D028EBCF7A40}" dt="2019-09-29T02:29:04.783" v="156" actId="207"/>
          <ac:spMkLst>
            <pc:docMk/>
            <pc:sldMk cId="2705272873" sldId="337"/>
            <ac:spMk id="29" creationId="{C4EABFE6-B2F7-2943-A205-E66A05ACB4DB}"/>
          </ac:spMkLst>
        </pc:spChg>
        <pc:spChg chg="add mod">
          <ac:chgData name="Amey Karkare" userId="215b254d-c408-4008-bc61-a3cc3459680b" providerId="ADAL" clId="{D3B93DF0-CF11-F84D-8527-D028EBCF7A40}" dt="2019-09-29T02:29:06.863" v="157" actId="207"/>
          <ac:spMkLst>
            <pc:docMk/>
            <pc:sldMk cId="2705272873" sldId="337"/>
            <ac:spMk id="30" creationId="{6BDCAA6F-D91F-A849-8345-00D1A6C24192}"/>
          </ac:spMkLst>
        </pc:spChg>
        <pc:spChg chg="add mod">
          <ac:chgData name="Amey Karkare" userId="215b254d-c408-4008-bc61-a3cc3459680b" providerId="ADAL" clId="{D3B93DF0-CF11-F84D-8527-D028EBCF7A40}" dt="2019-09-29T02:29:09.092" v="158" actId="207"/>
          <ac:spMkLst>
            <pc:docMk/>
            <pc:sldMk cId="2705272873" sldId="337"/>
            <ac:spMk id="31" creationId="{9F477453-B834-3A4C-8103-AE3F097CB8F3}"/>
          </ac:spMkLst>
        </pc:spChg>
        <pc:spChg chg="add mod">
          <ac:chgData name="Amey Karkare" userId="215b254d-c408-4008-bc61-a3cc3459680b" providerId="ADAL" clId="{D3B93DF0-CF11-F84D-8527-D028EBCF7A40}" dt="2019-09-29T02:29:11.423" v="159" actId="207"/>
          <ac:spMkLst>
            <pc:docMk/>
            <pc:sldMk cId="2705272873" sldId="337"/>
            <ac:spMk id="32" creationId="{00006BF2-1149-BC48-9E41-D1D9B2EEC0D4}"/>
          </ac:spMkLst>
        </pc:spChg>
      </pc:sldChg>
      <pc:sldChg chg="del">
        <pc:chgData name="Amey Karkare" userId="215b254d-c408-4008-bc61-a3cc3459680b" providerId="ADAL" clId="{D3B93DF0-CF11-F84D-8527-D028EBCF7A40}" dt="2019-09-29T02:30:20.565" v="160" actId="2696"/>
        <pc:sldMkLst>
          <pc:docMk/>
          <pc:sldMk cId="512781576" sldId="343"/>
        </pc:sldMkLst>
      </pc:sldChg>
      <pc:sldChg chg="del">
        <pc:chgData name="Amey Karkare" userId="215b254d-c408-4008-bc61-a3cc3459680b" providerId="ADAL" clId="{D3B93DF0-CF11-F84D-8527-D028EBCF7A40}" dt="2019-09-29T02:31:46.604" v="161" actId="2696"/>
        <pc:sldMkLst>
          <pc:docMk/>
          <pc:sldMk cId="3647533087" sldId="352"/>
        </pc:sldMkLst>
      </pc:sldChg>
      <pc:sldChg chg="del">
        <pc:chgData name="Amey Karkare" userId="215b254d-c408-4008-bc61-a3cc3459680b" providerId="ADAL" clId="{D3B93DF0-CF11-F84D-8527-D028EBCF7A40}" dt="2019-09-29T02:31:56.567" v="162" actId="2696"/>
        <pc:sldMkLst>
          <pc:docMk/>
          <pc:sldMk cId="3536221553" sldId="357"/>
        </pc:sldMkLst>
      </pc:sldChg>
      <pc:sldChg chg="modSp">
        <pc:chgData name="Amey Karkare" userId="215b254d-c408-4008-bc61-a3cc3459680b" providerId="ADAL" clId="{D3B93DF0-CF11-F84D-8527-D028EBCF7A40}" dt="2019-09-29T02:41:43.802" v="257" actId="14100"/>
        <pc:sldMkLst>
          <pc:docMk/>
          <pc:sldMk cId="621861479" sldId="374"/>
        </pc:sldMkLst>
        <pc:spChg chg="mod">
          <ac:chgData name="Amey Karkare" userId="215b254d-c408-4008-bc61-a3cc3459680b" providerId="ADAL" clId="{D3B93DF0-CF11-F84D-8527-D028EBCF7A40}" dt="2019-09-29T02:41:43.802" v="257" actId="14100"/>
          <ac:spMkLst>
            <pc:docMk/>
            <pc:sldMk cId="621861479" sldId="374"/>
            <ac:spMk id="7" creationId="{00000000-0000-0000-0000-000000000000}"/>
          </ac:spMkLst>
        </pc:spChg>
      </pc:sldChg>
      <pc:sldChg chg="addSp modSp modAnim">
        <pc:chgData name="Amey Karkare" userId="215b254d-c408-4008-bc61-a3cc3459680b" providerId="ADAL" clId="{D3B93DF0-CF11-F84D-8527-D028EBCF7A40}" dt="2019-09-29T02:37:58.123" v="254" actId="14100"/>
        <pc:sldMkLst>
          <pc:docMk/>
          <pc:sldMk cId="2678638052" sldId="465"/>
        </pc:sldMkLst>
        <pc:spChg chg="add mod">
          <ac:chgData name="Amey Karkare" userId="215b254d-c408-4008-bc61-a3cc3459680b" providerId="ADAL" clId="{D3B93DF0-CF11-F84D-8527-D028EBCF7A40}" dt="2019-09-29T02:37:58.123" v="254" actId="14100"/>
          <ac:spMkLst>
            <pc:docMk/>
            <pc:sldMk cId="2678638052" sldId="465"/>
            <ac:spMk id="2" creationId="{CBAA236F-AC23-4C40-8444-2FA4C75E98C3}"/>
          </ac:spMkLst>
        </pc:spChg>
        <pc:spChg chg="mod">
          <ac:chgData name="Amey Karkare" userId="215b254d-c408-4008-bc61-a3cc3459680b" providerId="ADAL" clId="{D3B93DF0-CF11-F84D-8527-D028EBCF7A40}" dt="2019-09-29T02:36:12.359" v="164" actId="20577"/>
          <ac:spMkLst>
            <pc:docMk/>
            <pc:sldMk cId="2678638052" sldId="465"/>
            <ac:spMk id="8" creationId="{00000000-0000-0000-0000-000000000000}"/>
          </ac:spMkLst>
        </pc:spChg>
      </pc:sldChg>
      <pc:sldChg chg="del">
        <pc:chgData name="Amey Karkare" userId="215b254d-c408-4008-bc61-a3cc3459680b" providerId="ADAL" clId="{D3B93DF0-CF11-F84D-8527-D028EBCF7A40}" dt="2019-09-29T02:51:33.568" v="258" actId="2696"/>
        <pc:sldMkLst>
          <pc:docMk/>
          <pc:sldMk cId="120176415" sldId="565"/>
        </pc:sldMkLst>
      </pc:sldChg>
      <pc:sldChg chg="del">
        <pc:chgData name="Amey Karkare" userId="215b254d-c408-4008-bc61-a3cc3459680b" providerId="ADAL" clId="{D3B93DF0-CF11-F84D-8527-D028EBCF7A40}" dt="2019-09-29T02:52:30.307" v="259" actId="2696"/>
        <pc:sldMkLst>
          <pc:docMk/>
          <pc:sldMk cId="826114783" sldId="569"/>
        </pc:sldMkLst>
      </pc:sldChg>
    </pc:docChg>
  </pc:docChgLst>
  <pc:docChgLst>
    <pc:chgData name="Amey Karkare" userId="S::karkare@iitk.ac.in::215b254d-c408-4008-bc61-a3cc3459680b" providerId="AD" clId="Web-{7E3A1DC8-08D2-7F4B-4DDB-4CE7E4F74F60}"/>
    <pc:docChg chg="delSld">
      <pc:chgData name="Amey Karkare" userId="S::karkare@iitk.ac.in::215b254d-c408-4008-bc61-a3cc3459680b" providerId="AD" clId="Web-{7E3A1DC8-08D2-7F4B-4DDB-4CE7E4F74F60}" dt="2019-09-28T13:47:49.275" v="2"/>
      <pc:docMkLst>
        <pc:docMk/>
      </pc:docMkLst>
      <pc:sldChg chg="del">
        <pc:chgData name="Amey Karkare" userId="S::karkare@iitk.ac.in::215b254d-c408-4008-bc61-a3cc3459680b" providerId="AD" clId="Web-{7E3A1DC8-08D2-7F4B-4DDB-4CE7E4F74F60}" dt="2019-09-28T13:46:09.508" v="1"/>
        <pc:sldMkLst>
          <pc:docMk/>
          <pc:sldMk cId="1371118936" sldId="336"/>
        </pc:sldMkLst>
      </pc:sldChg>
      <pc:sldChg chg="del">
        <pc:chgData name="Amey Karkare" userId="S::karkare@iitk.ac.in::215b254d-c408-4008-bc61-a3cc3459680b" providerId="AD" clId="Web-{7E3A1DC8-08D2-7F4B-4DDB-4CE7E4F74F60}" dt="2019-09-28T13:45:49.399" v="0"/>
        <pc:sldMkLst>
          <pc:docMk/>
          <pc:sldMk cId="4072284961" sldId="341"/>
        </pc:sldMkLst>
      </pc:sldChg>
      <pc:sldChg chg="del">
        <pc:chgData name="Amey Karkare" userId="S::karkare@iitk.ac.in::215b254d-c408-4008-bc61-a3cc3459680b" providerId="AD" clId="Web-{7E3A1DC8-08D2-7F4B-4DDB-4CE7E4F74F60}" dt="2019-09-28T13:47:49.275" v="2"/>
        <pc:sldMkLst>
          <pc:docMk/>
          <pc:sldMk cId="3613774371" sldId="3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F672C-A33A-4B67-9384-078E35047BB7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DD256-0166-4FC5-94F9-F4364256EB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0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3T11:47:05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783 0 24575,'-5'2'0,"0"0"0,0 0 0,0 0 0,1 1 0,-1-1 0,1 1 0,-1 0 0,1 1 0,0-1 0,0 1 0,1 0 0,-4 4 0,-2 0 0,-101 96 0,-188 136 0,258-213 0,1 1 0,1 2 0,2 2 0,1 1 0,-46 57 0,62-65-1365,2-4-5461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3T11:47:07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24575,'3'1'0,"0"1"0,-1 0 0,1 0 0,-1 1 0,0-1 0,0 0 0,0 1 0,0-1 0,0 1 0,-1 0 0,1 0 0,1 4 0,3 4 0,11 17 0,-1 0 0,-2 1 0,-1 1 0,16 55 0,-27-79 0,1 1 0,0-1 0,0 0 0,1 0 0,-1 0 0,1 0 0,1-1 0,-1 1 0,1-1 0,0 0 0,0-1 0,0 1 0,1-1 0,0 0 0,-1 0 0,1-1 0,1 0 0,-1 0 0,0 0 0,1-1 0,0 0 0,-1 0 0,1 0 0,8 0 0,19 2 0,1-1 0,0-1 0,58-6 0,-39 2 0,336-3-1365,-350 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3T11:47:09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C84F8F9-A933-4FDD-A77F-96178BCF121F}" type="datetimeFigureOut">
              <a:rPr lang="en-US"/>
              <a:pPr>
                <a:defRPr/>
              </a:pPr>
              <a:t>1/3/2025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4E2928F-F69C-4E73-A327-9B29E4D2A0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4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889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528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66599292-8E7E-4C2D-BCA0-55B1DC75DF2A}" type="slidenum">
              <a:rPr lang="en-US" altLang="en-US"/>
              <a:t>42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583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66599292-8E7E-4C2D-BCA0-55B1DC75DF2A}" type="slidenum">
              <a:rPr lang="en-US" altLang="en-US"/>
              <a:t>43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461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474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1964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59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81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76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192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86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494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833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A1F3EA0-985B-454D-B9ED-0C3F461B4D09}" type="slidenum">
              <a:rPr lang="en-US" altLang="en-US"/>
              <a:t>25</a:t>
            </a:fld>
            <a:endParaRPr lang="en-US" altLang="en-US" dirty="0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53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5EA5444C-83A5-4ACA-9A0A-065B89C8944B}" type="slidenum">
              <a:rPr lang="en-US" altLang="en-US"/>
              <a:t>26</a:t>
            </a:fld>
            <a:endParaRPr lang="en-US" altLang="en-US" dirty="0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065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0E99CD6-AEB9-4E0A-9A60-C23C83338F49}" type="slidenum">
              <a:rPr lang="en-US" altLang="en-US"/>
              <a:t>27</a:t>
            </a:fld>
            <a:endParaRPr lang="en-US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281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0E99CD6-AEB9-4E0A-9A60-C23C83338F49}" type="slidenum">
              <a:rPr lang="en-US" altLang="en-US"/>
              <a:t>28</a:t>
            </a:fld>
            <a:endParaRPr lang="en-US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464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add example to</a:t>
            </a:r>
            <a:r>
              <a:rPr lang="en-US" baseline="0" dirty="0"/>
              <a:t> show the effect of order of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665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038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fld id="{B99A41AC-DE5E-4144-8CE9-9DE67F1FB9AB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31D14-B6E2-49F3-9D1A-973F058209A5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97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ownload/succ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wmf"/><Relationship Id="rId4" Type="http://schemas.openxmlformats.org/officeDocument/2006/relationships/image" Target="../media/image2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2/tutorial/datastructures.html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747125" cy="25908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A Quick Tour of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Python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Bounded integers, e.g. </a:t>
            </a:r>
            <a:r>
              <a:rPr lang="en-US" dirty="0">
                <a:solidFill>
                  <a:srgbClr val="FF0000"/>
                </a:solidFill>
              </a:rPr>
              <a:t>732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-5</a:t>
            </a:r>
          </a:p>
          <a:p>
            <a:r>
              <a:rPr lang="en-US" b="1" dirty="0">
                <a:solidFill>
                  <a:srgbClr val="FF0000"/>
                </a:solidFill>
              </a:rPr>
              <a:t>float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Real numbers, e.g. </a:t>
            </a:r>
            <a:r>
              <a:rPr lang="en-US" dirty="0">
                <a:solidFill>
                  <a:srgbClr val="FF0000"/>
                </a:solidFill>
              </a:rPr>
              <a:t>3.14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2.0</a:t>
            </a:r>
          </a:p>
          <a:p>
            <a:r>
              <a:rPr lang="en-US" b="1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Long integers with unlimited precision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str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Strings, e.g. </a:t>
            </a:r>
            <a:r>
              <a:rPr lang="en-US" dirty="0">
                <a:solidFill>
                  <a:srgbClr val="FF0000"/>
                </a:solidFill>
              </a:rPr>
              <a:t>‘hello’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‘C’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CBCC39-BD04-4404-B4D4-E953DF4CFB24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5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Scalar</a:t>
            </a:r>
          </a:p>
          <a:p>
            <a:pPr lvl="1"/>
            <a:r>
              <a:rPr lang="en-US" dirty="0"/>
              <a:t>Indivisible objects that do not have internal structure</a:t>
            </a:r>
          </a:p>
          <a:p>
            <a:pPr lvl="1"/>
            <a:r>
              <a:rPr lang="en-US" b="1" dirty="0"/>
              <a:t>int </a:t>
            </a:r>
            <a:r>
              <a:rPr lang="en-US" dirty="0"/>
              <a:t>(signed integers),</a:t>
            </a:r>
            <a:r>
              <a:rPr lang="en-US" b="1" dirty="0"/>
              <a:t> float</a:t>
            </a:r>
            <a:r>
              <a:rPr lang="en-US" dirty="0"/>
              <a:t> (floating point),</a:t>
            </a:r>
            <a:r>
              <a:rPr lang="en-US" b="1" dirty="0"/>
              <a:t> bool</a:t>
            </a:r>
            <a:r>
              <a:rPr lang="en-US" dirty="0"/>
              <a:t> (Boolean),</a:t>
            </a:r>
            <a:r>
              <a:rPr lang="en-US" b="1" dirty="0"/>
              <a:t> </a:t>
            </a:r>
            <a:r>
              <a:rPr lang="en-US" b="1" i="1" dirty="0" err="1"/>
              <a:t>NoneType</a:t>
            </a:r>
            <a:endParaRPr lang="en-US" b="1" i="1" dirty="0"/>
          </a:p>
          <a:p>
            <a:pPr lvl="2"/>
            <a:r>
              <a:rPr lang="en-US" dirty="0" err="1"/>
              <a:t>NoneType</a:t>
            </a:r>
            <a:r>
              <a:rPr lang="en-US" dirty="0"/>
              <a:t> is a special type with a single value </a:t>
            </a:r>
          </a:p>
          <a:p>
            <a:pPr lvl="2"/>
            <a:r>
              <a:rPr lang="en-US" dirty="0"/>
              <a:t>The value is called </a:t>
            </a:r>
            <a:r>
              <a:rPr lang="en-US" b="1" dirty="0"/>
              <a:t>None</a:t>
            </a:r>
            <a:endParaRPr lang="en-US" b="1" i="1" dirty="0"/>
          </a:p>
          <a:p>
            <a:r>
              <a:rPr lang="en-US" b="1" dirty="0">
                <a:solidFill>
                  <a:srgbClr val="FF0000"/>
                </a:solidFill>
              </a:rPr>
              <a:t>Non-Scalar </a:t>
            </a:r>
          </a:p>
          <a:p>
            <a:pPr lvl="1"/>
            <a:r>
              <a:rPr lang="en-US" dirty="0"/>
              <a:t>Objects having internal structure</a:t>
            </a:r>
          </a:p>
          <a:p>
            <a:pPr lvl="1"/>
            <a:r>
              <a:rPr lang="en-US" b="1" dirty="0" err="1"/>
              <a:t>str</a:t>
            </a:r>
            <a:r>
              <a:rPr lang="en-US" dirty="0"/>
              <a:t> (strings)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412289-165F-43FA-8B3A-19D7904C77C3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5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4191000" cy="529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Example of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75CFDB-88ED-44CB-9D0F-96C4537B0859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9050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" y="27432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9436" y="35814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44196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52578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6019800"/>
            <a:ext cx="441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Type Conversion (Type Cast)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Conversion of value of one type to other</a:t>
                </a:r>
              </a:p>
              <a:p>
                <a:r>
                  <a:rPr lang="en-US" dirty="0"/>
                  <a:t>We are used to </a:t>
                </a:r>
                <a:r>
                  <a:rPr lang="en-US" dirty="0">
                    <a:solidFill>
                      <a:srgbClr val="FF0000"/>
                    </a:solidFill>
                  </a:rPr>
                  <a:t>int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↔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float</a:t>
                </a:r>
                <a:r>
                  <a:rPr lang="en-US" dirty="0"/>
                  <a:t> conversion in Math</a:t>
                </a:r>
              </a:p>
              <a:p>
                <a:pPr lvl="1"/>
                <a:r>
                  <a:rPr lang="en-US" dirty="0"/>
                  <a:t>Integer 3 is  treated as float 3.0 when a real number is expected</a:t>
                </a:r>
              </a:p>
              <a:p>
                <a:pPr lvl="1"/>
                <a:r>
                  <a:rPr lang="en-US" dirty="0"/>
                  <a:t>Float 3.6 is truncated as 3, or rounded off as 4 for integer contexts</a:t>
                </a:r>
              </a:p>
              <a:p>
                <a:r>
                  <a:rPr lang="en-US" dirty="0"/>
                  <a:t>Type names are used as type converter functions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B77664-25AC-4349-8F76-FCB46AEB2526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Type Conversion Examples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9A66FF-7E78-4BF3-BD16-5C17BA70CC9F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1194691"/>
            <a:ext cx="4870987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Note that float to int conversion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is truncation, not rounding off</a:t>
            </a:r>
          </a:p>
        </p:txBody>
      </p:sp>
      <p:cxnSp>
        <p:nvCxnSpPr>
          <p:cNvPr id="19" name="Elbow Connector 18"/>
          <p:cNvCxnSpPr/>
          <p:nvPr/>
        </p:nvCxnSpPr>
        <p:spPr>
          <a:xfrm rot="10800000" flipV="1">
            <a:off x="3643748" y="1644035"/>
            <a:ext cx="547253" cy="4618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51465"/>
            <a:ext cx="2362200" cy="219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64547"/>
            <a:ext cx="2362200" cy="141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29150"/>
            <a:ext cx="7051007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3276599" y="1051465"/>
            <a:ext cx="367147" cy="211308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2195"/>
            <a:ext cx="2911811" cy="15950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8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Type Conversion and Input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198339-4314-4840-AC49-45B4F4C22F37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" y="1066800"/>
            <a:ext cx="901524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" y="4804496"/>
            <a:ext cx="9015250" cy="81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289" y="2667000"/>
            <a:ext cx="9015249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/>
              <a:t>Arithmetic</a:t>
            </a:r>
          </a:p>
          <a:p>
            <a:r>
              <a:rPr lang="en-US" dirty="0"/>
              <a:t>Comparison 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Bitwise</a:t>
            </a:r>
          </a:p>
          <a:p>
            <a:r>
              <a:rPr lang="en-US" dirty="0"/>
              <a:t>Membership</a:t>
            </a:r>
          </a:p>
          <a:p>
            <a:r>
              <a:rPr lang="en-US" dirty="0"/>
              <a:t>Identity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42878A-97F2-4D42-9E06-A752A85B19E4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97112"/>
              </p:ext>
            </p:extLst>
          </p:nvPr>
        </p:nvGraphicFramePr>
        <p:xfrm>
          <a:off x="3048000" y="1143000"/>
          <a:ext cx="5334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36044"/>
              </p:ext>
            </p:extLst>
          </p:nvPr>
        </p:nvGraphicFramePr>
        <p:xfrm>
          <a:off x="3048000" y="1752600"/>
          <a:ext cx="457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90627"/>
              </p:ext>
            </p:extLst>
          </p:nvPr>
        </p:nvGraphicFramePr>
        <p:xfrm>
          <a:off x="3048000" y="2362200"/>
          <a:ext cx="5867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+=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%=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26848"/>
              </p:ext>
            </p:extLst>
          </p:nvPr>
        </p:nvGraphicFramePr>
        <p:xfrm>
          <a:off x="3048000" y="2895600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3317"/>
              </p:ext>
            </p:extLst>
          </p:nvPr>
        </p:nvGraphicFramePr>
        <p:xfrm>
          <a:off x="3048000" y="4114800"/>
          <a:ext cx="2209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not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05538"/>
              </p:ext>
            </p:extLst>
          </p:nvPr>
        </p:nvGraphicFramePr>
        <p:xfrm>
          <a:off x="3048000" y="4648200"/>
          <a:ext cx="2209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is 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4478"/>
              </p:ext>
            </p:extLst>
          </p:nvPr>
        </p:nvGraphicFramePr>
        <p:xfrm>
          <a:off x="3048000" y="3505200"/>
          <a:ext cx="457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91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rkare\AppData\Local\Microsoft\Windows\INetCache\IE\YFTFC7G9\PS2_RAM_Module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4B4B67"/>
              </a:clrFrom>
              <a:clrTo>
                <a:srgbClr val="4B4B6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7" t="16467" r="8873" b="18243"/>
          <a:stretch/>
        </p:blipFill>
        <p:spPr bwMode="auto">
          <a:xfrm rot="5400000">
            <a:off x="3779598" y="2283745"/>
            <a:ext cx="6171318" cy="20610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4572000" cy="8382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5626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name associated with an object</a:t>
            </a:r>
          </a:p>
          <a:p>
            <a:r>
              <a:rPr lang="en-US" dirty="0"/>
              <a:t>Assignment used for binding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 = 64;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 = ‘</a:t>
            </a:r>
            <a:r>
              <a:rPr lang="en-US" dirty="0" err="1">
                <a:solidFill>
                  <a:srgbClr val="FF0000"/>
                </a:solidFill>
              </a:rPr>
              <a:t>Acads</a:t>
            </a:r>
            <a:r>
              <a:rPr lang="en-US" dirty="0">
                <a:solidFill>
                  <a:srgbClr val="FF0000"/>
                </a:solidFill>
              </a:rPr>
              <a:t>’;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 = 3.1416;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Variables can change their bindings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 = 2.7183;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26ADF6-6B84-4F02-849F-FEB1A2521ECD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93777" y="1524000"/>
            <a:ext cx="1600200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64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14559" y="2209800"/>
            <a:ext cx="1506682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Acads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67401" y="2971800"/>
            <a:ext cx="1922318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3.1416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67400" y="4953000"/>
            <a:ext cx="1922318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2.7183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7799" y="928915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41688" y="24778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92984" y="3730497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f</a:t>
            </a:r>
          </a:p>
        </p:txBody>
      </p:sp>
      <p:cxnSp>
        <p:nvCxnSpPr>
          <p:cNvPr id="17" name="Curved Connector 16"/>
          <p:cNvCxnSpPr>
            <a:stCxn id="10" idx="1"/>
            <a:endCxn id="4" idx="3"/>
          </p:cNvCxnSpPr>
          <p:nvPr/>
        </p:nvCxnSpPr>
        <p:spPr>
          <a:xfrm rot="10800000" flipV="1">
            <a:off x="7493977" y="1252080"/>
            <a:ext cx="893822" cy="500519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1"/>
            <a:endCxn id="5" idx="3"/>
          </p:cNvCxnSpPr>
          <p:nvPr/>
        </p:nvCxnSpPr>
        <p:spPr>
          <a:xfrm rot="10800000">
            <a:off x="7421242" y="2438401"/>
            <a:ext cx="1120447" cy="362635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1"/>
            <a:endCxn id="6" idx="3"/>
          </p:cNvCxnSpPr>
          <p:nvPr/>
        </p:nvCxnSpPr>
        <p:spPr>
          <a:xfrm rot="10800000">
            <a:off x="7789720" y="3200401"/>
            <a:ext cx="803265" cy="853263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6" idx="1"/>
            <a:endCxn id="14" idx="3"/>
          </p:cNvCxnSpPr>
          <p:nvPr/>
        </p:nvCxnSpPr>
        <p:spPr>
          <a:xfrm rot="10800000" flipV="1">
            <a:off x="7789718" y="4053662"/>
            <a:ext cx="803266" cy="1127937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24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4" grpId="0" animBg="1"/>
      <p:bldP spid="10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assignment statement</a:t>
            </a:r>
          </a:p>
          <a:p>
            <a:pPr marL="0" indent="0" algn="ctr">
              <a:buNone/>
            </a:pPr>
            <a:r>
              <a:rPr lang="en-US" i="1" dirty="0"/>
              <a:t>Variable = Expression;</a:t>
            </a:r>
          </a:p>
          <a:p>
            <a:r>
              <a:rPr lang="en-US" dirty="0"/>
              <a:t>Computes the value (object) of the expression on the right hand side expression (</a:t>
            </a:r>
            <a:r>
              <a:rPr lang="en-US" dirty="0">
                <a:solidFill>
                  <a:srgbClr val="FF0000"/>
                </a:solidFill>
              </a:rPr>
              <a:t>RHS</a:t>
            </a:r>
            <a:r>
              <a:rPr lang="en-US" dirty="0"/>
              <a:t>)</a:t>
            </a:r>
          </a:p>
          <a:p>
            <a:r>
              <a:rPr lang="en-US" dirty="0"/>
              <a:t>Associates the name (variable) on the left hand side (</a:t>
            </a:r>
            <a:r>
              <a:rPr lang="en-US" dirty="0">
                <a:solidFill>
                  <a:srgbClr val="FF0000"/>
                </a:solidFill>
              </a:rPr>
              <a:t>LHS</a:t>
            </a:r>
            <a:r>
              <a:rPr lang="en-US" dirty="0"/>
              <a:t>) with the RHS value</a:t>
            </a:r>
          </a:p>
          <a:p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is known as the assignment operator.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20295-BBF2-45EF-9D44-B648C015D9DE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Python allows multiple assignments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10, 20 </a:t>
            </a:r>
          </a:p>
          <a:p>
            <a:r>
              <a:rPr lang="en-US" dirty="0"/>
              <a:t>Evaluation of multiple assignment statement:</a:t>
            </a:r>
          </a:p>
          <a:p>
            <a:pPr lvl="1"/>
            <a:r>
              <a:rPr lang="en-US" dirty="0"/>
              <a:t>All the expressions on the RHS of the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are first evaluated </a:t>
            </a:r>
            <a:r>
              <a:rPr lang="en-US" b="1" dirty="0"/>
              <a:t>before any binding happens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Values of the expressions are bound to the corresponding variable on the LHS.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10, 20 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y+1, x+1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A133D-5387-4A22-9D86-FBCEE727685F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648200" y="2057400"/>
            <a:ext cx="4267200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Binds x to 10 and y to 20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029200" y="5029200"/>
            <a:ext cx="3886200" cy="1371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x is bound to 21 and y to 11 at the end of the program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D9321-1F0F-A5B6-BA14-155EA66D4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491" y="81030"/>
            <a:ext cx="7346729" cy="1114380"/>
          </a:xfrm>
        </p:spPr>
        <p:txBody>
          <a:bodyPr>
            <a:normAutofit/>
          </a:bodyPr>
          <a:lstStyle/>
          <a:p>
            <a:r>
              <a:rPr lang="en-US" sz="4500" dirty="0"/>
              <a:t>Python Installation</a:t>
            </a:r>
            <a:endParaRPr lang="en-IN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1C08F-9D16-310D-3C9C-9572D5134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737" y="1122615"/>
            <a:ext cx="7346729" cy="9431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Anaconda download official site:</a:t>
            </a:r>
          </a:p>
          <a:p>
            <a:pPr>
              <a:lnSpc>
                <a:spcPct val="90000"/>
              </a:lnSpc>
            </a:pPr>
            <a:r>
              <a:rPr lang="en-IN" sz="2700" u="sng" dirty="0">
                <a:hlinkClick r:id="rId2"/>
              </a:rPr>
              <a:t>https://www.anaconda.com/download/success</a:t>
            </a:r>
            <a:endParaRPr lang="en-IN" sz="2700" u="sng" dirty="0"/>
          </a:p>
          <a:p>
            <a:pPr>
              <a:lnSpc>
                <a:spcPct val="90000"/>
              </a:lnSpc>
            </a:pPr>
            <a:endParaRPr lang="en-IN" sz="27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235EC3-2598-5DEB-88F1-496600977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" r="2500"/>
          <a:stretch/>
        </p:blipFill>
        <p:spPr>
          <a:xfrm>
            <a:off x="184722" y="2139984"/>
            <a:ext cx="4209417" cy="27304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31EF10-BFF7-3434-4B54-DEC2C00C03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701"/>
          <a:stretch/>
        </p:blipFill>
        <p:spPr>
          <a:xfrm>
            <a:off x="4454278" y="3352800"/>
            <a:ext cx="4627296" cy="257901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9337-9E36-085F-6CE3-08F13D2770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B99A41AC-DE5E-4144-8CE9-9DE67F1FB9AB}" type="datetime7">
              <a:rPr lang="en-US" smtClean="0"/>
              <a:pPr>
                <a:spcAft>
                  <a:spcPts val="600"/>
                </a:spcAft>
                <a:defRPr/>
              </a:pPr>
              <a:t>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2BAB1-A84D-8106-0226-E67CADEC17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A51BE-A7AE-04E9-F941-AD5325161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106E5FE-2B70-4D48-BE0C-1D2745C5F17A}" type="slidenum">
              <a:rPr 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1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 and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5F7A60-73A7-46B9-90FE-8C6A930167A9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97112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AD9BEB-C7C1-4274-B4E7-5A2F7A9A0B80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55575"/>
              </p:ext>
            </p:extLst>
          </p:nvPr>
        </p:nvGraphicFramePr>
        <p:xfrm>
          <a:off x="152400" y="838200"/>
          <a:ext cx="8915400" cy="502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7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9+2 is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9.1+2.0 is 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9-2 is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9.1-2.0 is 7.1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9*2 is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9.1*2.0 is 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9/2 is 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 Python3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9.1/2.0 is 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Real div.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9//2 is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9%2 is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dirty="0"/>
              <a:t>The //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924800" cy="4495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referred to as “integer division”</a:t>
                </a:r>
              </a:p>
              <a:p>
                <a:r>
                  <a:rPr lang="en-US" dirty="0"/>
                  <a:t>Result is a whole integer (floor of real division)</a:t>
                </a:r>
              </a:p>
              <a:p>
                <a:pPr lvl="1"/>
                <a:r>
                  <a:rPr lang="en-US" dirty="0"/>
                  <a:t>But the type need not be </a:t>
                </a:r>
                <a:r>
                  <a:rPr lang="en-US" dirty="0">
                    <a:solidFill>
                      <a:srgbClr val="FF0000"/>
                    </a:solidFill>
                  </a:rPr>
                  <a:t>int</a:t>
                </a:r>
              </a:p>
              <a:p>
                <a:pPr lvl="1"/>
                <a:r>
                  <a:rPr lang="en-US" dirty="0"/>
                  <a:t>the integral part of the real division </a:t>
                </a:r>
              </a:p>
              <a:p>
                <a:pPr lvl="1"/>
                <a:r>
                  <a:rPr lang="en-US" dirty="0"/>
                  <a:t>rounded towards minus infinity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(−∞)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Examples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924800" cy="4495800"/>
              </a:xfrm>
              <a:blipFill rotWithShape="1">
                <a:blip r:embed="rId2"/>
                <a:stretch>
                  <a:fillRect l="-1769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A83E61-336E-4C36-980C-41E1D9E1DA95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2014"/>
              </p:ext>
            </p:extLst>
          </p:nvPr>
        </p:nvGraphicFramePr>
        <p:xfrm>
          <a:off x="762000" y="4953000"/>
          <a:ext cx="79248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9//4 is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(-1)//2 is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(-1)//(-2)</a:t>
                      </a:r>
                      <a:r>
                        <a:rPr lang="en-US" sz="3600" b="1" baseline="0" dirty="0">
                          <a:solidFill>
                            <a:srgbClr val="FF0000"/>
                          </a:solidFill>
                        </a:rPr>
                        <a:t> is 0</a:t>
                      </a:r>
                      <a:endParaRPr 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1//2 is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1//(-2) is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9//4.5 is 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6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914400"/>
          </a:xfrm>
        </p:spPr>
        <p:txBody>
          <a:bodyPr/>
          <a:lstStyle/>
          <a:p>
            <a:r>
              <a:rPr lang="en-US" dirty="0"/>
              <a:t>The %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5181600"/>
          </a:xfrm>
        </p:spPr>
        <p:txBody>
          <a:bodyPr>
            <a:normAutofit/>
          </a:bodyPr>
          <a:lstStyle/>
          <a:p>
            <a:r>
              <a:rPr lang="en-US" sz="3600" dirty="0"/>
              <a:t>The remainder operator </a:t>
            </a:r>
            <a:r>
              <a:rPr lang="en-US" sz="3600" dirty="0">
                <a:solidFill>
                  <a:srgbClr val="FF0000"/>
                </a:solidFill>
              </a:rPr>
              <a:t>%</a:t>
            </a:r>
            <a:r>
              <a:rPr lang="en-US" sz="3600" dirty="0"/>
              <a:t> returns the remainder of the result of dividing its first operand by its second.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A10D81-F66C-4CA7-9BAB-0A14B8096161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64796"/>
              </p:ext>
            </p:extLst>
          </p:nvPr>
        </p:nvGraphicFramePr>
        <p:xfrm>
          <a:off x="381000" y="3276600"/>
          <a:ext cx="79248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9%4 is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(-1)%2 is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(-1)//(-2)</a:t>
                      </a:r>
                      <a:r>
                        <a:rPr lang="en-US" sz="3600" b="1" baseline="0" dirty="0">
                          <a:solidFill>
                            <a:srgbClr val="FF0000"/>
                          </a:solidFill>
                        </a:rPr>
                        <a:t> is 0</a:t>
                      </a:r>
                      <a:endParaRPr 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9%4.5 is 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1%(-2) is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1%0.6 is 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9200" y="5235714"/>
            <a:ext cx="670568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Ideally: x == (x//y)*y + x %y</a:t>
            </a:r>
          </a:p>
        </p:txBody>
      </p:sp>
    </p:spTree>
    <p:extLst>
      <p:ext uri="{BB962C8B-B14F-4D97-AF65-F5344CB8AC3E}">
        <p14:creationId xmlns:p14="http://schemas.microsoft.com/office/powerpoint/2010/main" val="427957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7162800" cy="5257800"/>
          </a:xfrm>
        </p:spPr>
        <p:txBody>
          <a:bodyPr>
            <a:noAutofit/>
          </a:bodyPr>
          <a:lstStyle/>
          <a:p>
            <a:r>
              <a:rPr lang="en-US" sz="4000" dirty="0"/>
              <a:t>In daily routine</a:t>
            </a:r>
          </a:p>
          <a:p>
            <a:pPr lvl="1"/>
            <a:r>
              <a:rPr lang="en-US" sz="3600" dirty="0"/>
              <a:t>If it is very hot, I will skip exercise.</a:t>
            </a:r>
          </a:p>
          <a:p>
            <a:pPr lvl="1"/>
            <a:r>
              <a:rPr lang="en-US" sz="3600" dirty="0"/>
              <a:t>If there is a quiz tomorrow, I will first study and then sleep. Otherwise I will sleep now.</a:t>
            </a:r>
          </a:p>
          <a:p>
            <a:pPr lvl="1"/>
            <a:r>
              <a:rPr lang="en-US" sz="3600" dirty="0"/>
              <a:t>If I have to buy coffee, I will                 go left. Else I will go                 straight.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D23DE-FC11-40EC-AC72-3DAFA60F16EE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1295400"/>
            <a:ext cx="123433" cy="181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72992" y="1066800"/>
            <a:ext cx="3314239" cy="5791200"/>
            <a:chOff x="5572992" y="1066800"/>
            <a:chExt cx="3314239" cy="5791200"/>
          </a:xfrm>
        </p:grpSpPr>
        <p:sp>
          <p:nvSpPr>
            <p:cNvPr id="8" name="Rectangle 7"/>
            <p:cNvSpPr/>
            <p:nvPr/>
          </p:nvSpPr>
          <p:spPr>
            <a:xfrm>
              <a:off x="7696200" y="1447800"/>
              <a:ext cx="585300" cy="5410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72992" y="2286000"/>
              <a:ext cx="2656608" cy="6096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8" name="Picture 4" descr="C:\Users\karkare\AppData\Local\Microsoft\Windows\INetCache\IE\N2P4WHXF\littlestorefront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992" y="1066800"/>
              <a:ext cx="1723942" cy="1346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212957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558708">
              <a:off x="7397216" y="5166762"/>
              <a:ext cx="1830629" cy="114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karkare\AppData\Local\Microsoft\Windows\INetCache\IE\7OQ3GPY8\120px-Coffee_Time_Logo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767" y="1084132"/>
              <a:ext cx="772392" cy="727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972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1143000"/>
          </a:xfrm>
        </p:spPr>
        <p:txBody>
          <a:bodyPr/>
          <a:lstStyle/>
          <a:p>
            <a:r>
              <a:rPr lang="en-US" dirty="0"/>
              <a:t>Compare two integers and print the min.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9CED17-1AE7-4D71-806B-AE40A1844B10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25</a:t>
            </a:fld>
            <a:endParaRPr lang="en-US" dirty="0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257800" y="1638300"/>
            <a:ext cx="3810000" cy="2362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2755" indent="-452755"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Check if x is less than y.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If so, print x 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Otherwise, print y.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152400" y="1524000"/>
            <a:ext cx="5105400" cy="33528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if</a:t>
            </a: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x &lt; y: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       print (x)</a:t>
            </a:r>
          </a:p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else:</a:t>
            </a:r>
            <a:endParaRPr lang="en-US" altLang="en-US" sz="3600" dirty="0">
              <a:solidFill>
                <a:srgbClr val="FF0000"/>
              </a:solidFill>
              <a:latin typeface="+mn-lt"/>
            </a:endParaRP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       print (y)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print (‘is the minimum’)</a:t>
            </a:r>
          </a:p>
        </p:txBody>
      </p:sp>
      <p:sp>
        <p:nvSpPr>
          <p:cNvPr id="6150" name="AutoShape 6"/>
          <p:cNvSpPr/>
          <p:nvPr/>
        </p:nvSpPr>
        <p:spPr bwMode="auto">
          <a:xfrm rot="10800000">
            <a:off x="4114799" y="1676398"/>
            <a:ext cx="1142999" cy="2324101"/>
          </a:xfrm>
          <a:prstGeom prst="leftBrace">
            <a:avLst>
              <a:gd name="adj1" fmla="val 8333"/>
              <a:gd name="adj2" fmla="val 5113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937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7315200" y="35814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04850" y="2762250"/>
            <a:ext cx="4781550" cy="3867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round/>
          </a:ln>
          <a:effectLst/>
        </p:spPr>
        <p:txBody>
          <a:bodyPr/>
          <a:lstStyle>
            <a:lvl1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400050"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x,y = 6,10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if x &lt; y: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 	print (x) 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else:   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     print (y)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     print (‘is the min’) 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638800" y="35814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870575" y="3048000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x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391400" y="3048000"/>
            <a:ext cx="338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y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943600" y="3886200"/>
            <a:ext cx="81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6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623175" y="3886200"/>
            <a:ext cx="5191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10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653088" y="2968625"/>
            <a:ext cx="2468562" cy="460375"/>
          </a:xfrm>
          <a:prstGeom prst="rect">
            <a:avLst/>
          </a:prstGeom>
          <a:solidFill>
            <a:srgbClr val="FFE3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Run the program</a:t>
            </a:r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990600" y="38100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990600" y="43434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990600" y="48006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990600" y="61722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5653088" y="5334000"/>
            <a:ext cx="3262312" cy="1219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Output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767388" y="5879987"/>
            <a:ext cx="436562" cy="586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ea typeface="ＭＳ Ｐゴシック" pitchFamily="32" charset="-128"/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Indentation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689C40-BD40-4FAB-B95D-7C363A07C460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26</a:t>
            </a:fld>
            <a:endParaRPr lang="en-US" dirty="0"/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990600" y="28956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9869691">
            <a:off x="2933509" y="5460408"/>
            <a:ext cx="1808515" cy="622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skipped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1695450"/>
          </a:xfrm>
        </p:spPr>
        <p:txBody>
          <a:bodyPr>
            <a:noAutofit/>
          </a:bodyPr>
          <a:lstStyle/>
          <a:p>
            <a:r>
              <a:rPr lang="en-US" sz="3600" dirty="0"/>
              <a:t>Indentation is </a:t>
            </a:r>
            <a:r>
              <a:rPr lang="en-US" sz="3600" b="1" dirty="0"/>
              <a:t>important</a:t>
            </a:r>
            <a:r>
              <a:rPr lang="en-US" sz="3600" dirty="0"/>
              <a:t> in Python</a:t>
            </a:r>
          </a:p>
          <a:p>
            <a:pPr lvl="1"/>
            <a:r>
              <a:rPr lang="en-US" dirty="0"/>
              <a:t>grouping of statement (block of statements)</a:t>
            </a:r>
          </a:p>
          <a:p>
            <a:pPr lvl="1"/>
            <a:r>
              <a:rPr lang="en-US" dirty="0"/>
              <a:t>no explicit brackets, e.g. { }, to group statements</a:t>
            </a:r>
          </a:p>
        </p:txBody>
      </p:sp>
    </p:spTree>
    <p:extLst>
      <p:ext uri="{BB962C8B-B14F-4D97-AF65-F5344CB8AC3E}">
        <p14:creationId xmlns:p14="http://schemas.microsoft.com/office/powerpoint/2010/main" val="3447406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0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9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nimBg="1"/>
      <p:bldP spid="7174" grpId="0" animBg="1"/>
      <p:bldP spid="7182" grpId="0" animBg="1"/>
      <p:bldP spid="7182" grpId="1" animBg="1"/>
      <p:bldP spid="7183" grpId="0" animBg="1"/>
      <p:bldP spid="7183" grpId="1" animBg="1"/>
      <p:bldP spid="7184" grpId="0" animBg="1"/>
      <p:bldP spid="7184" grpId="1" animBg="1"/>
      <p:bldP spid="7185" grpId="0" animBg="1"/>
      <p:bldP spid="20" grpId="0" animBg="1"/>
      <p:bldP spid="21" grpId="0" animBg="1"/>
      <p:bldP spid="24" grpId="0" animBg="1"/>
      <p:bldP spid="24" grpId="1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if statement (no else!)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181600"/>
          </a:xfrm>
        </p:spPr>
        <p:txBody>
          <a:bodyPr>
            <a:noAutofit/>
          </a:bodyPr>
          <a:lstStyle/>
          <a:p>
            <a:r>
              <a:rPr lang="en-US" dirty="0"/>
              <a:t>General form of the if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of if statement</a:t>
            </a:r>
          </a:p>
          <a:p>
            <a:pPr lvl="1"/>
            <a:r>
              <a:rPr lang="en-US" dirty="0"/>
              <a:t>First the expression is evaluated.</a:t>
            </a:r>
          </a:p>
          <a:p>
            <a:pPr lvl="1"/>
            <a:r>
              <a:rPr lang="en-US" dirty="0"/>
              <a:t>If it evaluates to a </a:t>
            </a:r>
            <a:r>
              <a:rPr lang="en-US" b="1" dirty="0">
                <a:solidFill>
                  <a:srgbClr val="FF0000"/>
                </a:solidFill>
              </a:rPr>
              <a:t>true </a:t>
            </a:r>
            <a:r>
              <a:rPr lang="en-US" dirty="0"/>
              <a:t>value, then S1 is executed and then control moves to the S2.</a:t>
            </a:r>
          </a:p>
          <a:p>
            <a:pPr lvl="1"/>
            <a:r>
              <a:rPr lang="en-US" dirty="0"/>
              <a:t>If expression evaluates to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, then control moves to the S2 directly.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9BB3F-C0C6-439A-80EB-12F49619B74E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27</a:t>
            </a:fld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600200" y="1600670"/>
            <a:ext cx="4648200" cy="1599730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if boolean-expr 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 S1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S2</a:t>
            </a:r>
          </a:p>
        </p:txBody>
      </p:sp>
      <p:sp>
        <p:nvSpPr>
          <p:cNvPr id="19" name="Action Button: Help 18">
            <a:hlinkClick r:id="" action="ppaction://noaction" highlightClick="1"/>
          </p:cNvPr>
          <p:cNvSpPr/>
          <p:nvPr/>
        </p:nvSpPr>
        <p:spPr bwMode="auto">
          <a:xfrm>
            <a:off x="7387672" y="1383268"/>
            <a:ext cx="412984" cy="448991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6830174" y="2926691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6891332" y="1933636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2004" y="2450068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9953" y="3440668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S2</a:t>
            </a:r>
          </a:p>
        </p:txBody>
      </p:sp>
      <p:sp>
        <p:nvSpPr>
          <p:cNvPr id="25" name="Bent Arrow 24"/>
          <p:cNvSpPr/>
          <p:nvPr/>
        </p:nvSpPr>
        <p:spPr bwMode="auto">
          <a:xfrm rot="9525154">
            <a:off x="7489534" y="1890638"/>
            <a:ext cx="622245" cy="1599728"/>
          </a:xfrm>
          <a:prstGeom prst="bentArrow">
            <a:avLst>
              <a:gd name="adj1" fmla="val 25000"/>
              <a:gd name="adj2" fmla="val 26222"/>
              <a:gd name="adj3" fmla="val 25000"/>
              <a:gd name="adj4" fmla="val 43750"/>
            </a:avLst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8950299">
            <a:off x="6828181" y="16861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 rot="4012159">
            <a:off x="7698850" y="17965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98840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20" grpId="0" animBg="1"/>
      <p:bldP spid="21" grpId="0" animBg="1"/>
      <p:bldP spid="25" grpId="0" animBg="1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772400" cy="5867400"/>
          </a:xfrm>
        </p:spPr>
        <p:txBody>
          <a:bodyPr>
            <a:noAutofit/>
          </a:bodyPr>
          <a:lstStyle/>
          <a:p>
            <a:r>
              <a:rPr lang="en-US" dirty="0"/>
              <a:t>General form of the if-else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of if-else statement</a:t>
            </a:r>
          </a:p>
          <a:p>
            <a:pPr lvl="1"/>
            <a:r>
              <a:rPr lang="en-US" sz="2400" dirty="0"/>
              <a:t>First the expression is evaluated.</a:t>
            </a:r>
          </a:p>
          <a:p>
            <a:pPr lvl="1"/>
            <a:r>
              <a:rPr lang="en-US" sz="2400" dirty="0"/>
              <a:t>If it evaluates to a </a:t>
            </a:r>
            <a:r>
              <a:rPr lang="en-US" sz="2400" b="1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 value, then S1 is executed and then control moves to S3.</a:t>
            </a:r>
          </a:p>
          <a:p>
            <a:pPr lvl="1"/>
            <a:r>
              <a:rPr lang="en-US" sz="2400" dirty="0"/>
              <a:t>If expression evaluates to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then S2 is executed and then control moves to S3.</a:t>
            </a:r>
          </a:p>
          <a:p>
            <a:pPr lvl="1"/>
            <a:r>
              <a:rPr lang="en-US" sz="2400" dirty="0"/>
              <a:t>S1/S2 can be </a:t>
            </a:r>
            <a:r>
              <a:rPr lang="en-US" sz="2400" b="1" dirty="0"/>
              <a:t>blocks </a:t>
            </a:r>
            <a:r>
              <a:rPr lang="en-US" sz="2400" dirty="0"/>
              <a:t>of statements!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4DC77-6A7A-4A97-97AD-D4C6E459DF4D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28</a:t>
            </a:fld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600200" y="1307068"/>
            <a:ext cx="4648200" cy="2274332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if boolean-expr 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S1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S2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S3</a:t>
            </a:r>
          </a:p>
        </p:txBody>
      </p:sp>
      <p:sp>
        <p:nvSpPr>
          <p:cNvPr id="5" name="Action Button: Help 4">
            <a:hlinkClick r:id="" action="ppaction://noaction" highlightClick="1"/>
          </p:cNvPr>
          <p:cNvSpPr/>
          <p:nvPr/>
        </p:nvSpPr>
        <p:spPr bwMode="auto">
          <a:xfrm>
            <a:off x="7411741" y="1307068"/>
            <a:ext cx="306625" cy="457672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2700000">
            <a:off x="6854243" y="2850491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8100000">
            <a:off x="6854218" y="1867840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3804" y="2385155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6073" y="2373868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04023" y="3364468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S3</a:t>
            </a: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7477669" y="1862688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7431874" y="2850428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950299">
            <a:off x="6751981" y="16099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 rot="2740178">
            <a:off x="7722920" y="17203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76474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0" grpId="0" animBg="1"/>
      <p:bldP spid="20" grpId="0" animBg="1"/>
      <p:bldP spid="21" grpId="0" animBg="1"/>
      <p:bldP spid="17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if,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>
            <a:no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9AC62-4BDA-42A9-9CD7-D64EDE50C98B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28800" y="2133600"/>
            <a:ext cx="5448300" cy="44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if a &lt;= b: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if a &lt;= c: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…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…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if b &lt;= c) 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 …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else: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 … </a:t>
            </a:r>
          </a:p>
        </p:txBody>
      </p:sp>
    </p:spTree>
    <p:extLst>
      <p:ext uri="{BB962C8B-B14F-4D97-AF65-F5344CB8AC3E}">
        <p14:creationId xmlns:p14="http://schemas.microsoft.com/office/powerpoint/2010/main" val="3982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275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Install Libraries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CDC20-EF38-49F2-8D73-7DDF189FAA15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C9C1E-9858-11E3-ED6B-55896701D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7770"/>
            <a:ext cx="7620000" cy="421257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8442647-28EF-3A1C-DDC3-32D5FE840E8E}"/>
              </a:ext>
            </a:extLst>
          </p:cNvPr>
          <p:cNvGrpSpPr/>
          <p:nvPr/>
        </p:nvGrpSpPr>
        <p:grpSpPr>
          <a:xfrm>
            <a:off x="8129641" y="1964385"/>
            <a:ext cx="338760" cy="266400"/>
            <a:chOff x="8129641" y="1964385"/>
            <a:chExt cx="33876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34C6F9-1DEE-4EE9-6E61-E8D2FAABE309}"/>
                    </a:ext>
                  </a:extLst>
                </p14:cNvPr>
                <p14:cNvContentPartPr/>
                <p14:nvPr/>
              </p14:nvContentPartPr>
              <p14:xfrm>
                <a:off x="8182921" y="1964385"/>
                <a:ext cx="281880" cy="245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34C6F9-1DEE-4EE9-6E61-E8D2FAABE3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76801" y="1958265"/>
                  <a:ext cx="294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B63DB8-4EC9-DBD6-9E4A-DF3B3645999F}"/>
                    </a:ext>
                  </a:extLst>
                </p14:cNvPr>
                <p14:cNvContentPartPr/>
                <p14:nvPr/>
              </p14:nvContentPartPr>
              <p14:xfrm>
                <a:off x="8129641" y="2100105"/>
                <a:ext cx="338760" cy="130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B63DB8-4EC9-DBD6-9E4A-DF3B364599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23521" y="2093985"/>
                  <a:ext cx="35100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03B512-2723-AEC6-8919-D0502A85A26E}"/>
                  </a:ext>
                </a:extLst>
              </p14:cNvPr>
              <p14:cNvContentPartPr/>
              <p14:nvPr/>
            </p14:nvContentPartPr>
            <p14:xfrm>
              <a:off x="10936201" y="3648105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3B512-2723-AEC6-8919-D0502A85A2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30081" y="364198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907255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Elif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828800"/>
          </a:xfrm>
        </p:spPr>
        <p:txBody>
          <a:bodyPr/>
          <a:lstStyle/>
          <a:p>
            <a:r>
              <a:rPr lang="en-US" dirty="0"/>
              <a:t>A special kind of nesting is the chain of if-else-if-else-… statements</a:t>
            </a:r>
          </a:p>
          <a:p>
            <a:r>
              <a:rPr lang="en-US" dirty="0"/>
              <a:t>Can be written elegantly using if-elif-..-else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F75EBC-9A00-4400-8C2F-0671E323218B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30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2514601"/>
            <a:ext cx="3429000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cond1: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s1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cond2: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s2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cond3: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s3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 …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last-block-of-stmt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2548614"/>
            <a:ext cx="3886200" cy="385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cond1: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s1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if cond2: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s2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if cond3: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s3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 …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5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if, if-else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if-else, nested if's, elif.</a:t>
            </a:r>
          </a:p>
          <a:p>
            <a:r>
              <a:rPr lang="en-US" sz="4400" dirty="0"/>
              <a:t>Multiple ways to solve a problem </a:t>
            </a:r>
          </a:p>
          <a:p>
            <a:pPr lvl="1"/>
            <a:r>
              <a:rPr lang="en-US" sz="4000" dirty="0"/>
              <a:t>issues of readability, maintainability</a:t>
            </a:r>
          </a:p>
          <a:p>
            <a:pPr lvl="1"/>
            <a:r>
              <a:rPr lang="en-US" sz="4000" dirty="0"/>
              <a:t>and efficiency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099852-2D71-47D6-AD46-77E3E27B91C8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6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4038600" cy="762000"/>
          </a:xfrm>
        </p:spPr>
        <p:txBody>
          <a:bodyPr/>
          <a:lstStyle/>
          <a:p>
            <a:r>
              <a:rPr lang="en-US" dirty="0"/>
              <a:t>Class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772400" cy="5943600"/>
          </a:xfrm>
        </p:spPr>
        <p:txBody>
          <a:bodyPr/>
          <a:lstStyle/>
          <a:p>
            <a:r>
              <a:rPr lang="en-US" dirty="0"/>
              <a:t>What is the value of expression:</a:t>
            </a:r>
          </a:p>
          <a:p>
            <a:endParaRPr lang="en-US" dirty="0"/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Run time crash/error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I don’t know / I don’t care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False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3F95C0-DFB4-4129-A5DF-7A708437287C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157400" y="1371600"/>
            <a:ext cx="5310200" cy="62685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3600" dirty="0">
                <a:solidFill>
                  <a:schemeClr val="tx1"/>
                </a:solidFill>
                <a:latin typeface="Verdana" pitchFamily="34" charset="0"/>
              </a:rPr>
              <a:t>(5&lt;2) and (3/0 &gt; 1)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4099" name="Picture 3" descr="C:\Users\karkare\AppData\Local\Microsoft\Windows\INetCache\IE\V9IY8K29\MC9001047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43" y="2071256"/>
            <a:ext cx="1042514" cy="10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karkare\AppData\Local\Microsoft\Windows\INetCache\IE\EC01WMOS\MC90005662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76" y="2071256"/>
            <a:ext cx="1501152" cy="11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karkare\AppData\Local\Microsoft\Windows\INetCache\IE\V9IY8K29\MP9004264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05200"/>
            <a:ext cx="1828800" cy="121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karkare\AppData\Local\Microsoft\Windows\INetCache\IE\45LGD9AS\MC90008904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21066"/>
            <a:ext cx="1031443" cy="18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 bwMode="auto">
          <a:xfrm>
            <a:off x="4800600" y="4721065"/>
            <a:ext cx="4267200" cy="907999"/>
          </a:xfrm>
          <a:prstGeom prst="wedgeEllipseCallout">
            <a:avLst>
              <a:gd name="adj1" fmla="val -59407"/>
              <a:gd name="adj2" fmla="val 5634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The correc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t answer is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7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524000" y="5029200"/>
            <a:ext cx="42672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33600" y="5181600"/>
            <a:ext cx="3276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5105400"/>
          </a:xfrm>
        </p:spPr>
        <p:txBody>
          <a:bodyPr/>
          <a:lstStyle/>
          <a:p>
            <a:r>
              <a:rPr lang="en-US" dirty="0"/>
              <a:t>Do not evaluate the second operand of binary short-circuit logical operator if the result can be deduced from the first operand</a:t>
            </a:r>
          </a:p>
          <a:p>
            <a:pPr lvl="1"/>
            <a:r>
              <a:rPr lang="en-US" dirty="0"/>
              <a:t>Also applies to nested logical operators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   not( (2&gt;5) and  (3/0 &gt; 1) ) or (4/0 &lt; 2)</a:t>
            </a:r>
          </a:p>
          <a:p>
            <a:pPr marL="0" indent="0" algn="ctr">
              <a:buNone/>
            </a:pPr>
            <a:r>
              <a:rPr lang="en-US" dirty="0"/>
              <a:t>Evaluates to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1226CE-508B-4A2F-B922-368AD9D2810C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38400" y="4648200"/>
            <a:ext cx="1371474" cy="609600"/>
            <a:chOff x="2958105" y="4572000"/>
            <a:chExt cx="1371474" cy="609600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V="1">
              <a:off x="2958105" y="4724400"/>
              <a:ext cx="699495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3657600" y="4572000"/>
              <a:ext cx="671979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false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4648200"/>
            <a:ext cx="1586379" cy="609600"/>
            <a:chOff x="2743200" y="4572000"/>
            <a:chExt cx="1586379" cy="609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flipV="1">
              <a:off x="2743200" y="4724400"/>
              <a:ext cx="914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657600" y="4572000"/>
              <a:ext cx="671979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false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79989" y="4572000"/>
            <a:ext cx="887011" cy="533400"/>
            <a:chOff x="3352800" y="4572000"/>
            <a:chExt cx="887011" cy="53340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V="1">
              <a:off x="3352800" y="4724400"/>
              <a:ext cx="304800" cy="3810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657600" y="4572000"/>
              <a:ext cx="58221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true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47189" y="4648200"/>
            <a:ext cx="1877611" cy="609600"/>
            <a:chOff x="2362200" y="4572000"/>
            <a:chExt cx="1877611" cy="60960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V="1">
              <a:off x="2362200" y="4724400"/>
              <a:ext cx="1295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657600" y="4572000"/>
              <a:ext cx="58221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75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991600" cy="641176"/>
          </a:xfrm>
        </p:spPr>
        <p:txBody>
          <a:bodyPr>
            <a:normAutofit fontScale="90000"/>
          </a:bodyPr>
          <a:lstStyle/>
          <a:p>
            <a:r>
              <a:rPr lang="en-US" dirty="0"/>
              <a:t>3 Factors for Expr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248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Precedence</a:t>
            </a:r>
          </a:p>
          <a:p>
            <a:pPr lvl="1"/>
            <a:r>
              <a:rPr lang="en-US" dirty="0"/>
              <a:t>Applied to two different class of operators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,  …</a:t>
            </a:r>
          </a:p>
          <a:p>
            <a:r>
              <a:rPr lang="en-US" b="1" dirty="0"/>
              <a:t>Associativity</a:t>
            </a:r>
          </a:p>
          <a:p>
            <a:pPr lvl="1"/>
            <a:r>
              <a:rPr lang="en-US" dirty="0"/>
              <a:t>Applied to operators of same class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, …</a:t>
            </a:r>
          </a:p>
          <a:p>
            <a:r>
              <a:rPr lang="en-US" b="1" dirty="0"/>
              <a:t>Order</a:t>
            </a:r>
            <a:endParaRPr lang="en-US" dirty="0"/>
          </a:p>
          <a:p>
            <a:pPr lvl="1"/>
            <a:r>
              <a:rPr lang="en-US" dirty="0"/>
              <a:t>Precedence and associativity </a:t>
            </a:r>
            <a:r>
              <a:rPr lang="en-US" b="1" dirty="0"/>
              <a:t>identify the operands</a:t>
            </a:r>
            <a:r>
              <a:rPr lang="en-US" dirty="0"/>
              <a:t> for each operator</a:t>
            </a:r>
          </a:p>
          <a:p>
            <a:pPr lvl="1"/>
            <a:r>
              <a:rPr lang="en-US" b="1" dirty="0"/>
              <a:t>Not which operand is evaluated first</a:t>
            </a:r>
          </a:p>
          <a:p>
            <a:pPr lvl="1"/>
            <a:r>
              <a:rPr lang="en-US" dirty="0"/>
              <a:t>Python evaluates expressions from left to right</a:t>
            </a:r>
          </a:p>
          <a:p>
            <a:pPr lvl="1"/>
            <a:r>
              <a:rPr lang="en-US" dirty="0"/>
              <a:t>While evaluating an assignment, the right-hand side is evaluated before the left-hand side.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E25EF-3E18-45F1-AAEB-F11EE5904126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of the following program: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381000" y="381000"/>
            <a:ext cx="403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Class Quiz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990600" y="2286000"/>
            <a:ext cx="532575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y = 0.1*3  </a:t>
            </a:r>
          </a:p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if y != 0.3:</a:t>
            </a:r>
          </a:p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    print ('Launch a Missile')</a:t>
            </a:r>
          </a:p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else:</a:t>
            </a:r>
          </a:p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    print ("Let's have peace")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5715000" y="5181600"/>
            <a:ext cx="325441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Launch a Missile</a:t>
            </a:r>
          </a:p>
        </p:txBody>
      </p:sp>
    </p:spTree>
    <p:extLst>
      <p:ext uri="{BB962C8B-B14F-4D97-AF65-F5344CB8AC3E}">
        <p14:creationId xmlns:p14="http://schemas.microsoft.com/office/powerpoint/2010/main" val="225480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8610" y="1249680"/>
            <a:ext cx="8378190" cy="4876800"/>
          </a:xfrm>
        </p:spPr>
        <p:txBody>
          <a:bodyPr>
            <a:normAutofit/>
          </a:bodyPr>
          <a:lstStyle/>
          <a:p>
            <a:r>
              <a:rPr lang="en-US" dirty="0"/>
              <a:t>Representation of </a:t>
            </a:r>
            <a:r>
              <a:rPr lang="en-US" i="1" dirty="0"/>
              <a:t>real numbers </a:t>
            </a:r>
            <a:r>
              <a:rPr lang="en-US" dirty="0"/>
              <a:t>in a computer can not be exact</a:t>
            </a:r>
          </a:p>
          <a:p>
            <a:pPr lvl="1"/>
            <a:r>
              <a:rPr lang="en-US" sz="2800" dirty="0"/>
              <a:t>Computers have limited memory to store data</a:t>
            </a:r>
          </a:p>
          <a:p>
            <a:pPr lvl="1"/>
            <a:r>
              <a:rPr lang="en-US" i="1" dirty="0"/>
              <a:t>Between any two distinct real numbers, there are infinitely many real numbers.</a:t>
            </a:r>
          </a:p>
          <a:p>
            <a:pPr lvl="0"/>
            <a:r>
              <a:rPr lang="en-US" dirty="0"/>
              <a:t>On a typical machine running Python, there are 53 bits of precision available for a Python float</a:t>
            </a:r>
          </a:p>
          <a:p>
            <a:pPr lvl="0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about Using Floats</a:t>
            </a:r>
          </a:p>
        </p:txBody>
      </p:sp>
    </p:spTree>
    <p:extLst>
      <p:ext uri="{BB962C8B-B14F-4D97-AF65-F5344CB8AC3E}">
        <p14:creationId xmlns:p14="http://schemas.microsoft.com/office/powerpoint/2010/main" val="14410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8610" y="1249680"/>
            <a:ext cx="8378190" cy="48768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The value stored internally for the decimal number 0.1 is the binary fraction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Equivalent to decimal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Approximation is similar to decimal approximation </a:t>
            </a:r>
            <a:r>
              <a:rPr lang="en-US" dirty="0">
                <a:solidFill>
                  <a:srgbClr val="FF0000"/>
                </a:solidFill>
              </a:rPr>
              <a:t>1/3 = 0.333333333...</a:t>
            </a:r>
          </a:p>
          <a:p>
            <a:pPr lvl="0"/>
            <a:r>
              <a:rPr lang="en-US" dirty="0"/>
              <a:t>No matter how many digits you use, you have an approximation</a:t>
            </a:r>
          </a:p>
          <a:p>
            <a:pPr lvl="0"/>
            <a:endParaRPr lang="en-US" dirty="0"/>
          </a:p>
          <a:p>
            <a:pPr lvl="0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about Using Floats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09600" y="2286000"/>
            <a:ext cx="804100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en-US" sz="2000" b="1" i="1" dirty="0">
                <a:solidFill>
                  <a:srgbClr val="FF0000"/>
                </a:solidFill>
                <a:sym typeface="+mn-ea"/>
              </a:rPr>
              <a:t>0.00011001100110011001100110011001100110011001100110011010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09600" y="3352800"/>
            <a:ext cx="809053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en-US" sz="2000" b="1" i="1" dirty="0">
                <a:solidFill>
                  <a:srgbClr val="FF0000"/>
                </a:solidFill>
                <a:sym typeface="+mn-ea"/>
              </a:rPr>
              <a:t>0.1000000000000000055511151231257827021181583404541015625</a:t>
            </a:r>
          </a:p>
        </p:txBody>
      </p:sp>
    </p:spTree>
    <p:extLst>
      <p:ext uri="{BB962C8B-B14F-4D97-AF65-F5344CB8AC3E}">
        <p14:creationId xmlns:p14="http://schemas.microsoft.com/office/powerpoint/2010/main" val="4647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8610" y="1249680"/>
            <a:ext cx="8378190" cy="4876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Because of the approximations, comparison of floats is not exact. </a:t>
            </a:r>
          </a:p>
          <a:p>
            <a:pPr lvl="0"/>
            <a:r>
              <a:rPr lang="en-US" b="1" dirty="0"/>
              <a:t>Solution?</a:t>
            </a:r>
          </a:p>
          <a:p>
            <a:pPr lvl="0"/>
            <a:r>
              <a:rPr lang="en-US" dirty="0"/>
              <a:t>Instead of 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x == y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   use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abs(x-y) &lt;= epsilon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   where </a:t>
            </a:r>
            <a:r>
              <a:rPr lang="en-US" dirty="0">
                <a:solidFill>
                  <a:srgbClr val="FF0000"/>
                </a:solidFill>
              </a:rPr>
              <a:t>epsilon </a:t>
            </a:r>
            <a:r>
              <a:rPr lang="en-US" dirty="0"/>
              <a:t>is a suitably chosen small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Floats</a:t>
            </a:r>
          </a:p>
        </p:txBody>
      </p:sp>
    </p:spTree>
    <p:extLst>
      <p:ext uri="{BB962C8B-B14F-4D97-AF65-F5344CB8AC3E}">
        <p14:creationId xmlns:p14="http://schemas.microsoft.com/office/powerpoint/2010/main" val="333938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6400800" cy="1752600"/>
          </a:xfrm>
        </p:spPr>
        <p:txBody>
          <a:bodyPr/>
          <a:lstStyle/>
          <a:p>
            <a:r>
              <a:rPr lang="en-US" sz="6000" dirty="0"/>
              <a:t>     Loops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3F03D7-9010-473A-B913-E7E971C6D2BE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0"/>
            <a:ext cx="5638800" cy="32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33061" y="2133600"/>
            <a:ext cx="3237277" cy="990599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Write/Edit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5082806" y="505695"/>
            <a:ext cx="2323683" cy="907472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Run</a:t>
            </a:r>
          </a:p>
          <a:p>
            <a:pPr algn="ctr"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with some input</a:t>
            </a:r>
            <a:endParaRPr lang="en-US" altLang="en-US" sz="3200" dirty="0">
              <a:ea typeface="ＭＳ Ｐゴシック" pitchFamily="32" charset="-128"/>
            </a:endParaRPr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5457638" y="2593415"/>
            <a:ext cx="2086162" cy="835585"/>
          </a:xfrm>
          <a:prstGeom prst="flowChartDecision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OK?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6536589" y="3532088"/>
            <a:ext cx="9748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YES</a:t>
            </a:r>
          </a:p>
        </p:txBody>
      </p:sp>
      <p:pic>
        <p:nvPicPr>
          <p:cNvPr id="5151" name="Picture 31" descr="C:\Users\karkare\AppData\Local\Microsoft\Windows\INetCache\IE\DUA6OVIV\MC90005698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0" y="3886200"/>
            <a:ext cx="2669384" cy="278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C:\Users\karkare\AppData\Local\Microsoft\Windows\INetCache\IE\45LGD9AS\MC90038334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3" y="255600"/>
            <a:ext cx="2904919" cy="20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utoShape 16"/>
          <p:cNvSpPr>
            <a:spLocks noChangeArrowheads="1"/>
          </p:cNvSpPr>
          <p:nvPr/>
        </p:nvSpPr>
        <p:spPr bwMode="auto">
          <a:xfrm>
            <a:off x="5082806" y="4908896"/>
            <a:ext cx="3572975" cy="1142999"/>
          </a:xfrm>
          <a:prstGeom prst="flowChartDecision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More Inputs?</a:t>
            </a:r>
          </a:p>
        </p:txBody>
      </p:sp>
      <p:cxnSp>
        <p:nvCxnSpPr>
          <p:cNvPr id="20" name="Elbow Connector 19"/>
          <p:cNvCxnSpPr>
            <a:stCxn id="5124" idx="3"/>
            <a:endCxn id="5126" idx="1"/>
          </p:cNvCxnSpPr>
          <p:nvPr/>
        </p:nvCxnSpPr>
        <p:spPr>
          <a:xfrm flipV="1">
            <a:off x="3870338" y="959431"/>
            <a:ext cx="1212468" cy="1669469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126" idx="2"/>
            <a:endCxn id="5136" idx="0"/>
          </p:cNvCxnSpPr>
          <p:nvPr/>
        </p:nvCxnSpPr>
        <p:spPr>
          <a:xfrm rot="16200000" flipH="1">
            <a:off x="5782559" y="1875255"/>
            <a:ext cx="1180248" cy="256071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136" idx="2"/>
            <a:endCxn id="43" idx="0"/>
          </p:cNvCxnSpPr>
          <p:nvPr/>
        </p:nvCxnSpPr>
        <p:spPr>
          <a:xfrm rot="16200000" flipH="1">
            <a:off x="5945058" y="3984660"/>
            <a:ext cx="1479896" cy="368575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3" idx="1"/>
            <a:endCxn id="5151" idx="3"/>
          </p:cNvCxnSpPr>
          <p:nvPr/>
        </p:nvCxnSpPr>
        <p:spPr>
          <a:xfrm rot="10800000">
            <a:off x="3443254" y="5276506"/>
            <a:ext cx="1639552" cy="203891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3" idx="3"/>
            <a:endCxn id="5126" idx="3"/>
          </p:cNvCxnSpPr>
          <p:nvPr/>
        </p:nvCxnSpPr>
        <p:spPr>
          <a:xfrm flipH="1" flipV="1">
            <a:off x="7406489" y="959431"/>
            <a:ext cx="1249292" cy="4520965"/>
          </a:xfrm>
          <a:prstGeom prst="bentConnector3">
            <a:avLst>
              <a:gd name="adj1" fmla="val -18298"/>
            </a:avLst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136" idx="1"/>
            <a:endCxn id="5124" idx="2"/>
          </p:cNvCxnSpPr>
          <p:nvPr/>
        </p:nvCxnSpPr>
        <p:spPr>
          <a:xfrm rot="10800000" flipV="1">
            <a:off x="2251700" y="3011207"/>
            <a:ext cx="3205938" cy="112991"/>
          </a:xfrm>
          <a:prstGeom prst="bentConnector4">
            <a:avLst>
              <a:gd name="adj1" fmla="val 24756"/>
              <a:gd name="adj2" fmla="val 572074"/>
            </a:avLst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8031135" y="4646195"/>
            <a:ext cx="9748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YES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4313620" y="4968274"/>
            <a:ext cx="78122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NO</a:t>
            </a:r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3891672" y="3124199"/>
            <a:ext cx="78122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NO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BA880-BEFC-4FED-834E-826C857626C2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85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  <p:bldP spid="5136" grpId="0" animBg="1"/>
      <p:bldP spid="5145" grpId="0"/>
      <p:bldP spid="43" grpId="0" animBg="1"/>
      <p:bldP spid="58" grpId="0"/>
      <p:bldP spid="59" grpId="0"/>
      <p:bldP spid="6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8B87EF-8129-4F35-A261-0203E4061CEC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45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/>
              <a:t>Program…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2811A7-B7AE-414D-81F7-35B6604F23CA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3035" y="1143000"/>
            <a:ext cx="8517255" cy="449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 = int(input('Enter a number: '))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 (n, 'X',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1, '=', n*1)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2, '=', n*2)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3, '=', n*3)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4, '=', n*4)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5, '=', n*5)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6, '=', n*6)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….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57400" y="762000"/>
            <a:ext cx="5410200" cy="5455216"/>
            <a:chOff x="1447800" y="1402784"/>
            <a:chExt cx="5410200" cy="5455216"/>
          </a:xfrm>
        </p:grpSpPr>
        <p:pic>
          <p:nvPicPr>
            <p:cNvPr id="1026" name="Picture 2" descr="C:\Users\karkare\AppData\Local\Microsoft\Windows\INetCache\IE\V9IY8K29\MC900044888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402784"/>
              <a:ext cx="5410200" cy="545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038600" y="1905000"/>
              <a:ext cx="2483372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Too much 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repetition!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Can I avoid 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  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0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685799" y="1907381"/>
            <a:ext cx="4876800" cy="44934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362199" y="3886200"/>
            <a:ext cx="2443161" cy="91440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Print n X </a:t>
            </a: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>
                <a:ea typeface="ＭＳ Ｐゴシック" pitchFamily="32" charset="-128"/>
              </a:rPr>
              <a:t> = </a:t>
            </a:r>
            <a:r>
              <a:rPr lang="en-US" altLang="en-US" sz="2400" dirty="0" err="1">
                <a:ea typeface="ＭＳ Ｐゴシック" pitchFamily="32" charset="-128"/>
              </a:rPr>
              <a:t>n*i</a:t>
            </a:r>
            <a:endParaRPr lang="en-US" altLang="en-US" sz="2400" dirty="0">
              <a:ea typeface="ＭＳ Ｐゴシック" pitchFamily="32" charset="-128"/>
            </a:endParaRPr>
          </a:p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 = i+1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310061" y="1447800"/>
            <a:ext cx="1214438" cy="919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Input n</a:t>
            </a:r>
          </a:p>
          <a:p>
            <a:pPr algn="ctr">
              <a:buClrTx/>
              <a:buFontTx/>
              <a:buNone/>
            </a:pP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>
                <a:ea typeface="ＭＳ Ｐゴシック" pitchFamily="32" charset="-128"/>
              </a:rPr>
              <a:t> = 1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4881561" y="2366963"/>
            <a:ext cx="223838" cy="376238"/>
          </a:xfrm>
          <a:prstGeom prst="downArrow">
            <a:avLst>
              <a:gd name="adj1" fmla="val 50000"/>
              <a:gd name="adj2" fmla="val 50426"/>
            </a:avLst>
          </a:prstGeom>
          <a:solidFill>
            <a:srgbClr val="FFC000"/>
          </a:solidFill>
          <a:ln w="9360">
            <a:solidFill>
              <a:schemeClr val="accent4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21" name="Group 9"/>
          <p:cNvGrpSpPr/>
          <p:nvPr/>
        </p:nvGrpSpPr>
        <p:grpSpPr bwMode="auto">
          <a:xfrm>
            <a:off x="2590799" y="2743198"/>
            <a:ext cx="4953001" cy="965200"/>
            <a:chOff x="1104" y="1728"/>
            <a:chExt cx="3120" cy="608"/>
          </a:xfrm>
          <a:solidFill>
            <a:srgbClr val="FFC000"/>
          </a:solidFill>
        </p:grpSpPr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968" y="1728"/>
              <a:ext cx="1281" cy="608"/>
            </a:xfrm>
            <a:prstGeom prst="flowChartDecision">
              <a:avLst/>
            </a:prstGeom>
            <a:grpFill/>
            <a:ln w="9360">
              <a:solidFill>
                <a:schemeClr val="accent4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 err="1">
                  <a:ea typeface="ＭＳ Ｐゴシック" pitchFamily="32" charset="-128"/>
                </a:rPr>
                <a:t>i</a:t>
              </a:r>
              <a:r>
                <a:rPr lang="en-US" altLang="en-US" sz="2000" dirty="0">
                  <a:ea typeface="ＭＳ Ｐゴシック" pitchFamily="32" charset="-128"/>
                </a:rPr>
                <a:t> &lt;=10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104" y="2025"/>
              <a:ext cx="504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TRUE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655" y="2025"/>
              <a:ext cx="569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FALSE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DBDD0-4F7A-4C7B-B2A7-339984E095CD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42</a:t>
            </a:fld>
            <a:endParaRPr lang="en-US" dirty="0"/>
          </a:p>
        </p:txBody>
      </p:sp>
      <p:sp>
        <p:nvSpPr>
          <p:cNvPr id="9" name="Up Arrow 8"/>
          <p:cNvSpPr/>
          <p:nvPr/>
        </p:nvSpPr>
        <p:spPr bwMode="auto">
          <a:xfrm>
            <a:off x="1600199" y="2707482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Up Arrow 37"/>
          <p:cNvSpPr/>
          <p:nvPr/>
        </p:nvSpPr>
        <p:spPr bwMode="auto">
          <a:xfrm rot="10800000">
            <a:off x="3169729" y="4807529"/>
            <a:ext cx="381000" cy="526471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Up Arrow 38"/>
          <p:cNvSpPr/>
          <p:nvPr/>
        </p:nvSpPr>
        <p:spPr bwMode="auto">
          <a:xfrm rot="8168692">
            <a:off x="4374746" y="2654775"/>
            <a:ext cx="265371" cy="350120"/>
          </a:xfrm>
          <a:prstGeom prst="upArrow">
            <a:avLst>
              <a:gd name="adj1" fmla="val 57272"/>
              <a:gd name="adj2" fmla="val 50000"/>
            </a:avLst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Up Arrow 39"/>
          <p:cNvSpPr/>
          <p:nvPr/>
        </p:nvSpPr>
        <p:spPr bwMode="auto">
          <a:xfrm rot="16200000">
            <a:off x="2401489" y="4685110"/>
            <a:ext cx="381000" cy="1526380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Up Arrow 40"/>
          <p:cNvSpPr/>
          <p:nvPr/>
        </p:nvSpPr>
        <p:spPr bwMode="auto">
          <a:xfrm rot="5400000">
            <a:off x="2877740" y="1277540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199" y="3886202"/>
            <a:ext cx="1471612" cy="60959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Stop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5" name="Bent Arrow 44"/>
          <p:cNvSpPr/>
          <p:nvPr/>
        </p:nvSpPr>
        <p:spPr bwMode="auto">
          <a:xfrm rot="5400000">
            <a:off x="3283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99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7" name="Bent Arrow 46"/>
          <p:cNvSpPr/>
          <p:nvPr/>
        </p:nvSpPr>
        <p:spPr bwMode="auto">
          <a:xfrm rot="5400000">
            <a:off x="5950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2596" y="5638800"/>
            <a:ext cx="132600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66152" y="1227204"/>
            <a:ext cx="266611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 Entry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20928" y="2442507"/>
            <a:ext cx="2323072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 Exit</a:t>
            </a:r>
          </a:p>
        </p:txBody>
      </p:sp>
      <p:cxnSp>
        <p:nvCxnSpPr>
          <p:cNvPr id="19" name="Curved Connector 18"/>
          <p:cNvCxnSpPr>
            <a:stCxn id="15" idx="1"/>
          </p:cNvCxnSpPr>
          <p:nvPr/>
        </p:nvCxnSpPr>
        <p:spPr bwMode="auto">
          <a:xfrm rot="10800000">
            <a:off x="4290464" y="5088083"/>
            <a:ext cx="2232132" cy="904661"/>
          </a:xfrm>
          <a:prstGeom prst="curvedConnector3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1" idx="2"/>
          </p:cNvCxnSpPr>
          <p:nvPr/>
        </p:nvCxnSpPr>
        <p:spPr bwMode="auto">
          <a:xfrm rot="5400000">
            <a:off x="7090428" y="2689365"/>
            <a:ext cx="431008" cy="1353065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0" idx="2"/>
          </p:cNvCxnSpPr>
          <p:nvPr/>
        </p:nvCxnSpPr>
        <p:spPr bwMode="auto">
          <a:xfrm rot="5400000">
            <a:off x="5830409" y="1286282"/>
            <a:ext cx="619992" cy="191760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34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315" grpId="0" animBg="1"/>
      <p:bldP spid="13319" grpId="0" animBg="1"/>
      <p:bldP spid="13320" grpId="0" animBg="1"/>
      <p:bldP spid="9" grpId="0" animBg="1"/>
      <p:bldP spid="38" grpId="0" animBg="1"/>
      <p:bldP spid="39" grpId="0" animBg="1"/>
      <p:bldP spid="40" grpId="0" animBg="1"/>
      <p:bldP spid="41" grpId="0" animBg="1"/>
      <p:bldP spid="10" grpId="0" animBg="1"/>
      <p:bldP spid="45" grpId="0" animBg="1"/>
      <p:bldP spid="47" grpId="0" animBg="1"/>
      <p:bldP spid="15" grpId="0" animBg="1"/>
      <p:bldP spid="50" grpId="0" animBg="1"/>
      <p:bldP spid="5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73279-4EA8-4B84-9319-5A2B6781B524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536315" y="838200"/>
            <a:ext cx="5317490" cy="4286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endParaRPr lang="en-US" sz="2800" dirty="0">
              <a:ln>
                <a:noFill/>
              </a:ln>
              <a:solidFill>
                <a:schemeClr val="tx1"/>
              </a:solidFill>
              <a:latin typeface="Verdana" pitchFamily="34" charset="0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n = int(input('n=? '))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= 1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b="1" dirty="0">
                <a:solidFill>
                  <a:srgbClr val="FF0000"/>
                </a:solidFill>
                <a:latin typeface="Verdana" pitchFamily="34" charset="0"/>
              </a:rPr>
              <a:t>while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&lt;= 10) :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  print (n ,'X', i, '=', n*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+ 1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print ('done‘)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76843" y="1261109"/>
            <a:ext cx="2892323" cy="2650563"/>
          </a:xfrm>
          <a:custGeom>
            <a:avLst/>
            <a:gdLst>
              <a:gd name="connsiteX0" fmla="*/ 2646719 w 2999642"/>
              <a:gd name="connsiteY0" fmla="*/ 2951018 h 2951018"/>
              <a:gd name="connsiteX1" fmla="*/ 2646719 w 2999642"/>
              <a:gd name="connsiteY1" fmla="*/ 2951018 h 2951018"/>
              <a:gd name="connsiteX2" fmla="*/ 2605155 w 2999642"/>
              <a:gd name="connsiteY2" fmla="*/ 2646218 h 2951018"/>
              <a:gd name="connsiteX3" fmla="*/ 2591301 w 2999642"/>
              <a:gd name="connsiteY3" fmla="*/ 2590800 h 2951018"/>
              <a:gd name="connsiteX4" fmla="*/ 2563591 w 2999642"/>
              <a:gd name="connsiteY4" fmla="*/ 2549236 h 2951018"/>
              <a:gd name="connsiteX5" fmla="*/ 2522028 w 2999642"/>
              <a:gd name="connsiteY5" fmla="*/ 2452254 h 2951018"/>
              <a:gd name="connsiteX6" fmla="*/ 2508173 w 2999642"/>
              <a:gd name="connsiteY6" fmla="*/ 2355272 h 2951018"/>
              <a:gd name="connsiteX7" fmla="*/ 2466610 w 2999642"/>
              <a:gd name="connsiteY7" fmla="*/ 2299854 h 2951018"/>
              <a:gd name="connsiteX8" fmla="*/ 2452755 w 2999642"/>
              <a:gd name="connsiteY8" fmla="*/ 2230581 h 2951018"/>
              <a:gd name="connsiteX9" fmla="*/ 2466610 w 2999642"/>
              <a:gd name="connsiteY9" fmla="*/ 2133600 h 2951018"/>
              <a:gd name="connsiteX10" fmla="*/ 2411191 w 2999642"/>
              <a:gd name="connsiteY10" fmla="*/ 2092036 h 2951018"/>
              <a:gd name="connsiteX11" fmla="*/ 2383482 w 2999642"/>
              <a:gd name="connsiteY11" fmla="*/ 2036618 h 2951018"/>
              <a:gd name="connsiteX12" fmla="*/ 2397337 w 2999642"/>
              <a:gd name="connsiteY12" fmla="*/ 1967345 h 2951018"/>
              <a:gd name="connsiteX13" fmla="*/ 2494319 w 2999642"/>
              <a:gd name="connsiteY13" fmla="*/ 1842654 h 2951018"/>
              <a:gd name="connsiteX14" fmla="*/ 2535882 w 2999642"/>
              <a:gd name="connsiteY14" fmla="*/ 1745672 h 2951018"/>
              <a:gd name="connsiteX15" fmla="*/ 2563591 w 2999642"/>
              <a:gd name="connsiteY15" fmla="*/ 1662545 h 2951018"/>
              <a:gd name="connsiteX16" fmla="*/ 2619010 w 2999642"/>
              <a:gd name="connsiteY16" fmla="*/ 1537854 h 2951018"/>
              <a:gd name="connsiteX17" fmla="*/ 2632864 w 2999642"/>
              <a:gd name="connsiteY17" fmla="*/ 1496291 h 2951018"/>
              <a:gd name="connsiteX18" fmla="*/ 2688282 w 2999642"/>
              <a:gd name="connsiteY18" fmla="*/ 1371600 h 2951018"/>
              <a:gd name="connsiteX19" fmla="*/ 2729846 w 2999642"/>
              <a:gd name="connsiteY19" fmla="*/ 1302327 h 2951018"/>
              <a:gd name="connsiteX20" fmla="*/ 2771410 w 2999642"/>
              <a:gd name="connsiteY20" fmla="*/ 1163781 h 2951018"/>
              <a:gd name="connsiteX21" fmla="*/ 2937664 w 2999642"/>
              <a:gd name="connsiteY21" fmla="*/ 1066800 h 2951018"/>
              <a:gd name="connsiteX22" fmla="*/ 2951519 w 2999642"/>
              <a:gd name="connsiteY22" fmla="*/ 872836 h 2951018"/>
              <a:gd name="connsiteX23" fmla="*/ 2979228 w 2999642"/>
              <a:gd name="connsiteY23" fmla="*/ 706581 h 2951018"/>
              <a:gd name="connsiteX24" fmla="*/ 2923810 w 2999642"/>
              <a:gd name="connsiteY24" fmla="*/ 665018 h 2951018"/>
              <a:gd name="connsiteX25" fmla="*/ 2868391 w 2999642"/>
              <a:gd name="connsiteY25" fmla="*/ 609600 h 2951018"/>
              <a:gd name="connsiteX26" fmla="*/ 2840682 w 2999642"/>
              <a:gd name="connsiteY26" fmla="*/ 568036 h 2951018"/>
              <a:gd name="connsiteX27" fmla="*/ 2799119 w 2999642"/>
              <a:gd name="connsiteY27" fmla="*/ 540327 h 2951018"/>
              <a:gd name="connsiteX28" fmla="*/ 2715991 w 2999642"/>
              <a:gd name="connsiteY28" fmla="*/ 471054 h 2951018"/>
              <a:gd name="connsiteX29" fmla="*/ 2522028 w 2999642"/>
              <a:gd name="connsiteY29" fmla="*/ 401781 h 2951018"/>
              <a:gd name="connsiteX30" fmla="*/ 2383482 w 2999642"/>
              <a:gd name="connsiteY30" fmla="*/ 346363 h 2951018"/>
              <a:gd name="connsiteX31" fmla="*/ 2328064 w 2999642"/>
              <a:gd name="connsiteY31" fmla="*/ 318654 h 2951018"/>
              <a:gd name="connsiteX32" fmla="*/ 2286501 w 2999642"/>
              <a:gd name="connsiteY32" fmla="*/ 290945 h 2951018"/>
              <a:gd name="connsiteX33" fmla="*/ 2161810 w 2999642"/>
              <a:gd name="connsiteY33" fmla="*/ 263236 h 2951018"/>
              <a:gd name="connsiteX34" fmla="*/ 2050973 w 2999642"/>
              <a:gd name="connsiteY34" fmla="*/ 207818 h 2951018"/>
              <a:gd name="connsiteX35" fmla="*/ 2009410 w 2999642"/>
              <a:gd name="connsiteY35" fmla="*/ 180109 h 2951018"/>
              <a:gd name="connsiteX36" fmla="*/ 1953991 w 2999642"/>
              <a:gd name="connsiteY36" fmla="*/ 166254 h 2951018"/>
              <a:gd name="connsiteX37" fmla="*/ 1884719 w 2999642"/>
              <a:gd name="connsiteY37" fmla="*/ 138545 h 2951018"/>
              <a:gd name="connsiteX38" fmla="*/ 1718464 w 2999642"/>
              <a:gd name="connsiteY38" fmla="*/ 152400 h 2951018"/>
              <a:gd name="connsiteX39" fmla="*/ 1676901 w 2999642"/>
              <a:gd name="connsiteY39" fmla="*/ 166254 h 2951018"/>
              <a:gd name="connsiteX40" fmla="*/ 1579919 w 2999642"/>
              <a:gd name="connsiteY40" fmla="*/ 180109 h 2951018"/>
              <a:gd name="connsiteX41" fmla="*/ 1316682 w 2999642"/>
              <a:gd name="connsiteY41" fmla="*/ 152400 h 2951018"/>
              <a:gd name="connsiteX42" fmla="*/ 1219701 w 2999642"/>
              <a:gd name="connsiteY42" fmla="*/ 124691 h 2951018"/>
              <a:gd name="connsiteX43" fmla="*/ 1081155 w 2999642"/>
              <a:gd name="connsiteY43" fmla="*/ 96981 h 2951018"/>
              <a:gd name="connsiteX44" fmla="*/ 914901 w 2999642"/>
              <a:gd name="connsiteY44" fmla="*/ 55418 h 2951018"/>
              <a:gd name="connsiteX45" fmla="*/ 859482 w 2999642"/>
              <a:gd name="connsiteY45" fmla="*/ 27709 h 2951018"/>
              <a:gd name="connsiteX46" fmla="*/ 734791 w 2999642"/>
              <a:gd name="connsiteY46" fmla="*/ 13854 h 2951018"/>
              <a:gd name="connsiteX47" fmla="*/ 679373 w 2999642"/>
              <a:gd name="connsiteY47" fmla="*/ 0 h 2951018"/>
              <a:gd name="connsiteX48" fmla="*/ 554682 w 2999642"/>
              <a:gd name="connsiteY48" fmla="*/ 27709 h 2951018"/>
              <a:gd name="connsiteX49" fmla="*/ 485410 w 2999642"/>
              <a:gd name="connsiteY49" fmla="*/ 96981 h 2951018"/>
              <a:gd name="connsiteX50" fmla="*/ 402282 w 2999642"/>
              <a:gd name="connsiteY50" fmla="*/ 166254 h 2951018"/>
              <a:gd name="connsiteX51" fmla="*/ 305301 w 2999642"/>
              <a:gd name="connsiteY51" fmla="*/ 263236 h 2951018"/>
              <a:gd name="connsiteX52" fmla="*/ 166755 w 2999642"/>
              <a:gd name="connsiteY52" fmla="*/ 374072 h 2951018"/>
              <a:gd name="connsiteX53" fmla="*/ 139046 w 2999642"/>
              <a:gd name="connsiteY53" fmla="*/ 457200 h 2951018"/>
              <a:gd name="connsiteX54" fmla="*/ 97482 w 2999642"/>
              <a:gd name="connsiteY54" fmla="*/ 540327 h 2951018"/>
              <a:gd name="connsiteX55" fmla="*/ 69773 w 2999642"/>
              <a:gd name="connsiteY55" fmla="*/ 609600 h 2951018"/>
              <a:gd name="connsiteX56" fmla="*/ 55919 w 2999642"/>
              <a:gd name="connsiteY56" fmla="*/ 720436 h 2951018"/>
              <a:gd name="connsiteX57" fmla="*/ 42064 w 2999642"/>
              <a:gd name="connsiteY57" fmla="*/ 762000 h 2951018"/>
              <a:gd name="connsiteX58" fmla="*/ 28210 w 2999642"/>
              <a:gd name="connsiteY58" fmla="*/ 886691 h 2951018"/>
              <a:gd name="connsiteX59" fmla="*/ 14355 w 2999642"/>
              <a:gd name="connsiteY59" fmla="*/ 983672 h 2951018"/>
              <a:gd name="connsiteX60" fmla="*/ 42064 w 2999642"/>
              <a:gd name="connsiteY60" fmla="*/ 1870363 h 2951018"/>
              <a:gd name="connsiteX61" fmla="*/ 125191 w 2999642"/>
              <a:gd name="connsiteY61" fmla="*/ 2036618 h 2951018"/>
              <a:gd name="connsiteX62" fmla="*/ 111337 w 2999642"/>
              <a:gd name="connsiteY62" fmla="*/ 2161309 h 2951018"/>
              <a:gd name="connsiteX63" fmla="*/ 97482 w 2999642"/>
              <a:gd name="connsiteY63" fmla="*/ 2244436 h 2951018"/>
              <a:gd name="connsiteX64" fmla="*/ 83628 w 2999642"/>
              <a:gd name="connsiteY64" fmla="*/ 2369127 h 2951018"/>
              <a:gd name="connsiteX65" fmla="*/ 111337 w 2999642"/>
              <a:gd name="connsiteY65" fmla="*/ 2604654 h 2951018"/>
              <a:gd name="connsiteX66" fmla="*/ 152901 w 2999642"/>
              <a:gd name="connsiteY66" fmla="*/ 2632363 h 2951018"/>
              <a:gd name="connsiteX67" fmla="*/ 236028 w 2999642"/>
              <a:gd name="connsiteY67" fmla="*/ 2729345 h 2951018"/>
              <a:gd name="connsiteX68" fmla="*/ 319155 w 2999642"/>
              <a:gd name="connsiteY68" fmla="*/ 2757054 h 2951018"/>
              <a:gd name="connsiteX69" fmla="*/ 513119 w 2999642"/>
              <a:gd name="connsiteY69" fmla="*/ 2812472 h 2951018"/>
              <a:gd name="connsiteX70" fmla="*/ 554682 w 2999642"/>
              <a:gd name="connsiteY70" fmla="*/ 2840181 h 2951018"/>
              <a:gd name="connsiteX71" fmla="*/ 665519 w 2999642"/>
              <a:gd name="connsiteY71" fmla="*/ 2867891 h 2951018"/>
              <a:gd name="connsiteX72" fmla="*/ 873337 w 2999642"/>
              <a:gd name="connsiteY72" fmla="*/ 2895600 h 2951018"/>
              <a:gd name="connsiteX73" fmla="*/ 1108864 w 2999642"/>
              <a:gd name="connsiteY73" fmla="*/ 2826327 h 2951018"/>
              <a:gd name="connsiteX74" fmla="*/ 1164282 w 2999642"/>
              <a:gd name="connsiteY74" fmla="*/ 2743200 h 2951018"/>
              <a:gd name="connsiteX75" fmla="*/ 1205846 w 2999642"/>
              <a:gd name="connsiteY75" fmla="*/ 2715491 h 2951018"/>
              <a:gd name="connsiteX76" fmla="*/ 1233555 w 2999642"/>
              <a:gd name="connsiteY76" fmla="*/ 2687781 h 2951018"/>
              <a:gd name="connsiteX77" fmla="*/ 1372101 w 2999642"/>
              <a:gd name="connsiteY77" fmla="*/ 2632363 h 2951018"/>
              <a:gd name="connsiteX78" fmla="*/ 1441373 w 2999642"/>
              <a:gd name="connsiteY78" fmla="*/ 2604654 h 2951018"/>
              <a:gd name="connsiteX79" fmla="*/ 1787737 w 2999642"/>
              <a:gd name="connsiteY79" fmla="*/ 2576945 h 2951018"/>
              <a:gd name="connsiteX80" fmla="*/ 1843155 w 2999642"/>
              <a:gd name="connsiteY80" fmla="*/ 2493818 h 2951018"/>
              <a:gd name="connsiteX81" fmla="*/ 1898573 w 2999642"/>
              <a:gd name="connsiteY81" fmla="*/ 2382981 h 2951018"/>
              <a:gd name="connsiteX82" fmla="*/ 1967846 w 2999642"/>
              <a:gd name="connsiteY82" fmla="*/ 2355272 h 2951018"/>
              <a:gd name="connsiteX83" fmla="*/ 2009410 w 2999642"/>
              <a:gd name="connsiteY83" fmla="*/ 2327563 h 2951018"/>
              <a:gd name="connsiteX84" fmla="*/ 2161810 w 2999642"/>
              <a:gd name="connsiteY84" fmla="*/ 2230581 h 2951018"/>
              <a:gd name="connsiteX85" fmla="*/ 2244937 w 2999642"/>
              <a:gd name="connsiteY85" fmla="*/ 2216727 h 2951018"/>
              <a:gd name="connsiteX86" fmla="*/ 2341919 w 2999642"/>
              <a:gd name="connsiteY86" fmla="*/ 2175163 h 2951018"/>
              <a:gd name="connsiteX87" fmla="*/ 2383482 w 2999642"/>
              <a:gd name="connsiteY87" fmla="*/ 2161309 h 2951018"/>
              <a:gd name="connsiteX88" fmla="*/ 2452755 w 2999642"/>
              <a:gd name="connsiteY88" fmla="*/ 2133600 h 2951018"/>
              <a:gd name="connsiteX89" fmla="*/ 2438901 w 2999642"/>
              <a:gd name="connsiteY89" fmla="*/ 2133600 h 2951018"/>
              <a:gd name="connsiteX90" fmla="*/ 2452755 w 2999642"/>
              <a:gd name="connsiteY90" fmla="*/ 2147454 h 2951018"/>
              <a:gd name="connsiteX0-1" fmla="*/ 2646719 w 2999642"/>
              <a:gd name="connsiteY0-2" fmla="*/ 2951018 h 2951018"/>
              <a:gd name="connsiteX1-3" fmla="*/ 2617653 w 2999642"/>
              <a:gd name="connsiteY1-4" fmla="*/ 2678582 h 2951018"/>
              <a:gd name="connsiteX2-5" fmla="*/ 2605155 w 2999642"/>
              <a:gd name="connsiteY2-6" fmla="*/ 2646218 h 2951018"/>
              <a:gd name="connsiteX3-7" fmla="*/ 2591301 w 2999642"/>
              <a:gd name="connsiteY3-8" fmla="*/ 2590800 h 2951018"/>
              <a:gd name="connsiteX4-9" fmla="*/ 2563591 w 2999642"/>
              <a:gd name="connsiteY4-10" fmla="*/ 2549236 h 2951018"/>
              <a:gd name="connsiteX5-11" fmla="*/ 2522028 w 2999642"/>
              <a:gd name="connsiteY5-12" fmla="*/ 2452254 h 2951018"/>
              <a:gd name="connsiteX6-13" fmla="*/ 2508173 w 2999642"/>
              <a:gd name="connsiteY6-14" fmla="*/ 2355272 h 2951018"/>
              <a:gd name="connsiteX7-15" fmla="*/ 2466610 w 2999642"/>
              <a:gd name="connsiteY7-16" fmla="*/ 2299854 h 2951018"/>
              <a:gd name="connsiteX8-17" fmla="*/ 2452755 w 2999642"/>
              <a:gd name="connsiteY8-18" fmla="*/ 2230581 h 2951018"/>
              <a:gd name="connsiteX9-19" fmla="*/ 2466610 w 2999642"/>
              <a:gd name="connsiteY9-20" fmla="*/ 2133600 h 2951018"/>
              <a:gd name="connsiteX10-21" fmla="*/ 2411191 w 2999642"/>
              <a:gd name="connsiteY10-22" fmla="*/ 2092036 h 2951018"/>
              <a:gd name="connsiteX11-23" fmla="*/ 2383482 w 2999642"/>
              <a:gd name="connsiteY11-24" fmla="*/ 2036618 h 2951018"/>
              <a:gd name="connsiteX12-25" fmla="*/ 2397337 w 2999642"/>
              <a:gd name="connsiteY12-26" fmla="*/ 1967345 h 2951018"/>
              <a:gd name="connsiteX13-27" fmla="*/ 2494319 w 2999642"/>
              <a:gd name="connsiteY13-28" fmla="*/ 1842654 h 2951018"/>
              <a:gd name="connsiteX14-29" fmla="*/ 2535882 w 2999642"/>
              <a:gd name="connsiteY14-30" fmla="*/ 1745672 h 2951018"/>
              <a:gd name="connsiteX15-31" fmla="*/ 2563591 w 2999642"/>
              <a:gd name="connsiteY15-32" fmla="*/ 1662545 h 2951018"/>
              <a:gd name="connsiteX16-33" fmla="*/ 2619010 w 2999642"/>
              <a:gd name="connsiteY16-34" fmla="*/ 1537854 h 2951018"/>
              <a:gd name="connsiteX17-35" fmla="*/ 2632864 w 2999642"/>
              <a:gd name="connsiteY17-36" fmla="*/ 1496291 h 2951018"/>
              <a:gd name="connsiteX18-37" fmla="*/ 2688282 w 2999642"/>
              <a:gd name="connsiteY18-38" fmla="*/ 1371600 h 2951018"/>
              <a:gd name="connsiteX19-39" fmla="*/ 2729846 w 2999642"/>
              <a:gd name="connsiteY19-40" fmla="*/ 1302327 h 2951018"/>
              <a:gd name="connsiteX20-41" fmla="*/ 2771410 w 2999642"/>
              <a:gd name="connsiteY20-42" fmla="*/ 1163781 h 2951018"/>
              <a:gd name="connsiteX21-43" fmla="*/ 2937664 w 2999642"/>
              <a:gd name="connsiteY21-44" fmla="*/ 1066800 h 2951018"/>
              <a:gd name="connsiteX22-45" fmla="*/ 2951519 w 2999642"/>
              <a:gd name="connsiteY22-46" fmla="*/ 872836 h 2951018"/>
              <a:gd name="connsiteX23-47" fmla="*/ 2979228 w 2999642"/>
              <a:gd name="connsiteY23-48" fmla="*/ 706581 h 2951018"/>
              <a:gd name="connsiteX24-49" fmla="*/ 2923810 w 2999642"/>
              <a:gd name="connsiteY24-50" fmla="*/ 665018 h 2951018"/>
              <a:gd name="connsiteX25-51" fmla="*/ 2868391 w 2999642"/>
              <a:gd name="connsiteY25-52" fmla="*/ 609600 h 2951018"/>
              <a:gd name="connsiteX26-53" fmla="*/ 2840682 w 2999642"/>
              <a:gd name="connsiteY26-54" fmla="*/ 568036 h 2951018"/>
              <a:gd name="connsiteX27-55" fmla="*/ 2799119 w 2999642"/>
              <a:gd name="connsiteY27-56" fmla="*/ 540327 h 2951018"/>
              <a:gd name="connsiteX28-57" fmla="*/ 2715991 w 2999642"/>
              <a:gd name="connsiteY28-58" fmla="*/ 471054 h 2951018"/>
              <a:gd name="connsiteX29-59" fmla="*/ 2522028 w 2999642"/>
              <a:gd name="connsiteY29-60" fmla="*/ 401781 h 2951018"/>
              <a:gd name="connsiteX30-61" fmla="*/ 2383482 w 2999642"/>
              <a:gd name="connsiteY30-62" fmla="*/ 346363 h 2951018"/>
              <a:gd name="connsiteX31-63" fmla="*/ 2328064 w 2999642"/>
              <a:gd name="connsiteY31-64" fmla="*/ 318654 h 2951018"/>
              <a:gd name="connsiteX32-65" fmla="*/ 2286501 w 2999642"/>
              <a:gd name="connsiteY32-66" fmla="*/ 290945 h 2951018"/>
              <a:gd name="connsiteX33-67" fmla="*/ 2161810 w 2999642"/>
              <a:gd name="connsiteY33-68" fmla="*/ 263236 h 2951018"/>
              <a:gd name="connsiteX34-69" fmla="*/ 2050973 w 2999642"/>
              <a:gd name="connsiteY34-70" fmla="*/ 207818 h 2951018"/>
              <a:gd name="connsiteX35-71" fmla="*/ 2009410 w 2999642"/>
              <a:gd name="connsiteY35-72" fmla="*/ 180109 h 2951018"/>
              <a:gd name="connsiteX36-73" fmla="*/ 1953991 w 2999642"/>
              <a:gd name="connsiteY36-74" fmla="*/ 166254 h 2951018"/>
              <a:gd name="connsiteX37-75" fmla="*/ 1884719 w 2999642"/>
              <a:gd name="connsiteY37-76" fmla="*/ 138545 h 2951018"/>
              <a:gd name="connsiteX38-77" fmla="*/ 1718464 w 2999642"/>
              <a:gd name="connsiteY38-78" fmla="*/ 152400 h 2951018"/>
              <a:gd name="connsiteX39-79" fmla="*/ 1676901 w 2999642"/>
              <a:gd name="connsiteY39-80" fmla="*/ 166254 h 2951018"/>
              <a:gd name="connsiteX40-81" fmla="*/ 1579919 w 2999642"/>
              <a:gd name="connsiteY40-82" fmla="*/ 180109 h 2951018"/>
              <a:gd name="connsiteX41-83" fmla="*/ 1316682 w 2999642"/>
              <a:gd name="connsiteY41-84" fmla="*/ 152400 h 2951018"/>
              <a:gd name="connsiteX42-85" fmla="*/ 1219701 w 2999642"/>
              <a:gd name="connsiteY42-86" fmla="*/ 124691 h 2951018"/>
              <a:gd name="connsiteX43-87" fmla="*/ 1081155 w 2999642"/>
              <a:gd name="connsiteY43-88" fmla="*/ 96981 h 2951018"/>
              <a:gd name="connsiteX44-89" fmla="*/ 914901 w 2999642"/>
              <a:gd name="connsiteY44-90" fmla="*/ 55418 h 2951018"/>
              <a:gd name="connsiteX45-91" fmla="*/ 859482 w 2999642"/>
              <a:gd name="connsiteY45-92" fmla="*/ 27709 h 2951018"/>
              <a:gd name="connsiteX46-93" fmla="*/ 734791 w 2999642"/>
              <a:gd name="connsiteY46-94" fmla="*/ 13854 h 2951018"/>
              <a:gd name="connsiteX47-95" fmla="*/ 679373 w 2999642"/>
              <a:gd name="connsiteY47-96" fmla="*/ 0 h 2951018"/>
              <a:gd name="connsiteX48-97" fmla="*/ 554682 w 2999642"/>
              <a:gd name="connsiteY48-98" fmla="*/ 27709 h 2951018"/>
              <a:gd name="connsiteX49-99" fmla="*/ 485410 w 2999642"/>
              <a:gd name="connsiteY49-100" fmla="*/ 96981 h 2951018"/>
              <a:gd name="connsiteX50-101" fmla="*/ 402282 w 2999642"/>
              <a:gd name="connsiteY50-102" fmla="*/ 166254 h 2951018"/>
              <a:gd name="connsiteX51-103" fmla="*/ 305301 w 2999642"/>
              <a:gd name="connsiteY51-104" fmla="*/ 263236 h 2951018"/>
              <a:gd name="connsiteX52-105" fmla="*/ 166755 w 2999642"/>
              <a:gd name="connsiteY52-106" fmla="*/ 374072 h 2951018"/>
              <a:gd name="connsiteX53-107" fmla="*/ 139046 w 2999642"/>
              <a:gd name="connsiteY53-108" fmla="*/ 457200 h 2951018"/>
              <a:gd name="connsiteX54-109" fmla="*/ 97482 w 2999642"/>
              <a:gd name="connsiteY54-110" fmla="*/ 540327 h 2951018"/>
              <a:gd name="connsiteX55-111" fmla="*/ 69773 w 2999642"/>
              <a:gd name="connsiteY55-112" fmla="*/ 609600 h 2951018"/>
              <a:gd name="connsiteX56-113" fmla="*/ 55919 w 2999642"/>
              <a:gd name="connsiteY56-114" fmla="*/ 720436 h 2951018"/>
              <a:gd name="connsiteX57-115" fmla="*/ 42064 w 2999642"/>
              <a:gd name="connsiteY57-116" fmla="*/ 762000 h 2951018"/>
              <a:gd name="connsiteX58-117" fmla="*/ 28210 w 2999642"/>
              <a:gd name="connsiteY58-118" fmla="*/ 886691 h 2951018"/>
              <a:gd name="connsiteX59-119" fmla="*/ 14355 w 2999642"/>
              <a:gd name="connsiteY59-120" fmla="*/ 983672 h 2951018"/>
              <a:gd name="connsiteX60-121" fmla="*/ 42064 w 2999642"/>
              <a:gd name="connsiteY60-122" fmla="*/ 1870363 h 2951018"/>
              <a:gd name="connsiteX61-123" fmla="*/ 125191 w 2999642"/>
              <a:gd name="connsiteY61-124" fmla="*/ 2036618 h 2951018"/>
              <a:gd name="connsiteX62-125" fmla="*/ 111337 w 2999642"/>
              <a:gd name="connsiteY62-126" fmla="*/ 2161309 h 2951018"/>
              <a:gd name="connsiteX63-127" fmla="*/ 97482 w 2999642"/>
              <a:gd name="connsiteY63-128" fmla="*/ 2244436 h 2951018"/>
              <a:gd name="connsiteX64-129" fmla="*/ 83628 w 2999642"/>
              <a:gd name="connsiteY64-130" fmla="*/ 2369127 h 2951018"/>
              <a:gd name="connsiteX65-131" fmla="*/ 111337 w 2999642"/>
              <a:gd name="connsiteY65-132" fmla="*/ 2604654 h 2951018"/>
              <a:gd name="connsiteX66-133" fmla="*/ 152901 w 2999642"/>
              <a:gd name="connsiteY66-134" fmla="*/ 2632363 h 2951018"/>
              <a:gd name="connsiteX67-135" fmla="*/ 236028 w 2999642"/>
              <a:gd name="connsiteY67-136" fmla="*/ 2729345 h 2951018"/>
              <a:gd name="connsiteX68-137" fmla="*/ 319155 w 2999642"/>
              <a:gd name="connsiteY68-138" fmla="*/ 2757054 h 2951018"/>
              <a:gd name="connsiteX69-139" fmla="*/ 513119 w 2999642"/>
              <a:gd name="connsiteY69-140" fmla="*/ 2812472 h 2951018"/>
              <a:gd name="connsiteX70-141" fmla="*/ 554682 w 2999642"/>
              <a:gd name="connsiteY70-142" fmla="*/ 2840181 h 2951018"/>
              <a:gd name="connsiteX71-143" fmla="*/ 665519 w 2999642"/>
              <a:gd name="connsiteY71-144" fmla="*/ 2867891 h 2951018"/>
              <a:gd name="connsiteX72-145" fmla="*/ 873337 w 2999642"/>
              <a:gd name="connsiteY72-146" fmla="*/ 2895600 h 2951018"/>
              <a:gd name="connsiteX73-147" fmla="*/ 1108864 w 2999642"/>
              <a:gd name="connsiteY73-148" fmla="*/ 2826327 h 2951018"/>
              <a:gd name="connsiteX74-149" fmla="*/ 1164282 w 2999642"/>
              <a:gd name="connsiteY74-150" fmla="*/ 2743200 h 2951018"/>
              <a:gd name="connsiteX75-151" fmla="*/ 1205846 w 2999642"/>
              <a:gd name="connsiteY75-152" fmla="*/ 2715491 h 2951018"/>
              <a:gd name="connsiteX76-153" fmla="*/ 1233555 w 2999642"/>
              <a:gd name="connsiteY76-154" fmla="*/ 2687781 h 2951018"/>
              <a:gd name="connsiteX77-155" fmla="*/ 1372101 w 2999642"/>
              <a:gd name="connsiteY77-156" fmla="*/ 2632363 h 2951018"/>
              <a:gd name="connsiteX78-157" fmla="*/ 1441373 w 2999642"/>
              <a:gd name="connsiteY78-158" fmla="*/ 2604654 h 2951018"/>
              <a:gd name="connsiteX79-159" fmla="*/ 1787737 w 2999642"/>
              <a:gd name="connsiteY79-160" fmla="*/ 2576945 h 2951018"/>
              <a:gd name="connsiteX80-161" fmla="*/ 1843155 w 2999642"/>
              <a:gd name="connsiteY80-162" fmla="*/ 2493818 h 2951018"/>
              <a:gd name="connsiteX81-163" fmla="*/ 1898573 w 2999642"/>
              <a:gd name="connsiteY81-164" fmla="*/ 2382981 h 2951018"/>
              <a:gd name="connsiteX82-165" fmla="*/ 1967846 w 2999642"/>
              <a:gd name="connsiteY82-166" fmla="*/ 2355272 h 2951018"/>
              <a:gd name="connsiteX83-167" fmla="*/ 2009410 w 2999642"/>
              <a:gd name="connsiteY83-168" fmla="*/ 2327563 h 2951018"/>
              <a:gd name="connsiteX84-169" fmla="*/ 2161810 w 2999642"/>
              <a:gd name="connsiteY84-170" fmla="*/ 2230581 h 2951018"/>
              <a:gd name="connsiteX85-171" fmla="*/ 2244937 w 2999642"/>
              <a:gd name="connsiteY85-172" fmla="*/ 2216727 h 2951018"/>
              <a:gd name="connsiteX86-173" fmla="*/ 2341919 w 2999642"/>
              <a:gd name="connsiteY86-174" fmla="*/ 2175163 h 2951018"/>
              <a:gd name="connsiteX87-175" fmla="*/ 2383482 w 2999642"/>
              <a:gd name="connsiteY87-176" fmla="*/ 2161309 h 2951018"/>
              <a:gd name="connsiteX88-177" fmla="*/ 2452755 w 2999642"/>
              <a:gd name="connsiteY88-178" fmla="*/ 2133600 h 2951018"/>
              <a:gd name="connsiteX89-179" fmla="*/ 2438901 w 2999642"/>
              <a:gd name="connsiteY89-180" fmla="*/ 2133600 h 2951018"/>
              <a:gd name="connsiteX90-181" fmla="*/ 2452755 w 2999642"/>
              <a:gd name="connsiteY90-182" fmla="*/ 2147454 h 2951018"/>
              <a:gd name="connsiteX0-183" fmla="*/ 2690317 w 2999642"/>
              <a:gd name="connsiteY0-184" fmla="*/ 2633175 h 2895600"/>
              <a:gd name="connsiteX1-185" fmla="*/ 2617653 w 2999642"/>
              <a:gd name="connsiteY1-186" fmla="*/ 2678582 h 2895600"/>
              <a:gd name="connsiteX2-187" fmla="*/ 2605155 w 2999642"/>
              <a:gd name="connsiteY2-188" fmla="*/ 2646218 h 2895600"/>
              <a:gd name="connsiteX3-189" fmla="*/ 2591301 w 2999642"/>
              <a:gd name="connsiteY3-190" fmla="*/ 2590800 h 2895600"/>
              <a:gd name="connsiteX4-191" fmla="*/ 2563591 w 2999642"/>
              <a:gd name="connsiteY4-192" fmla="*/ 2549236 h 2895600"/>
              <a:gd name="connsiteX5-193" fmla="*/ 2522028 w 2999642"/>
              <a:gd name="connsiteY5-194" fmla="*/ 2452254 h 2895600"/>
              <a:gd name="connsiteX6-195" fmla="*/ 2508173 w 2999642"/>
              <a:gd name="connsiteY6-196" fmla="*/ 2355272 h 2895600"/>
              <a:gd name="connsiteX7-197" fmla="*/ 2466610 w 2999642"/>
              <a:gd name="connsiteY7-198" fmla="*/ 2299854 h 2895600"/>
              <a:gd name="connsiteX8-199" fmla="*/ 2452755 w 2999642"/>
              <a:gd name="connsiteY8-200" fmla="*/ 2230581 h 2895600"/>
              <a:gd name="connsiteX9-201" fmla="*/ 2466610 w 2999642"/>
              <a:gd name="connsiteY9-202" fmla="*/ 2133600 h 2895600"/>
              <a:gd name="connsiteX10-203" fmla="*/ 2411191 w 2999642"/>
              <a:gd name="connsiteY10-204" fmla="*/ 2092036 h 2895600"/>
              <a:gd name="connsiteX11-205" fmla="*/ 2383482 w 2999642"/>
              <a:gd name="connsiteY11-206" fmla="*/ 2036618 h 2895600"/>
              <a:gd name="connsiteX12-207" fmla="*/ 2397337 w 2999642"/>
              <a:gd name="connsiteY12-208" fmla="*/ 1967345 h 2895600"/>
              <a:gd name="connsiteX13-209" fmla="*/ 2494319 w 2999642"/>
              <a:gd name="connsiteY13-210" fmla="*/ 1842654 h 2895600"/>
              <a:gd name="connsiteX14-211" fmla="*/ 2535882 w 2999642"/>
              <a:gd name="connsiteY14-212" fmla="*/ 1745672 h 2895600"/>
              <a:gd name="connsiteX15-213" fmla="*/ 2563591 w 2999642"/>
              <a:gd name="connsiteY15-214" fmla="*/ 1662545 h 2895600"/>
              <a:gd name="connsiteX16-215" fmla="*/ 2619010 w 2999642"/>
              <a:gd name="connsiteY16-216" fmla="*/ 1537854 h 2895600"/>
              <a:gd name="connsiteX17-217" fmla="*/ 2632864 w 2999642"/>
              <a:gd name="connsiteY17-218" fmla="*/ 1496291 h 2895600"/>
              <a:gd name="connsiteX18-219" fmla="*/ 2688282 w 2999642"/>
              <a:gd name="connsiteY18-220" fmla="*/ 1371600 h 2895600"/>
              <a:gd name="connsiteX19-221" fmla="*/ 2729846 w 2999642"/>
              <a:gd name="connsiteY19-222" fmla="*/ 1302327 h 2895600"/>
              <a:gd name="connsiteX20-223" fmla="*/ 2771410 w 2999642"/>
              <a:gd name="connsiteY20-224" fmla="*/ 1163781 h 2895600"/>
              <a:gd name="connsiteX21-225" fmla="*/ 2937664 w 2999642"/>
              <a:gd name="connsiteY21-226" fmla="*/ 1066800 h 2895600"/>
              <a:gd name="connsiteX22-227" fmla="*/ 2951519 w 2999642"/>
              <a:gd name="connsiteY22-228" fmla="*/ 872836 h 2895600"/>
              <a:gd name="connsiteX23-229" fmla="*/ 2979228 w 2999642"/>
              <a:gd name="connsiteY23-230" fmla="*/ 706581 h 2895600"/>
              <a:gd name="connsiteX24-231" fmla="*/ 2923810 w 2999642"/>
              <a:gd name="connsiteY24-232" fmla="*/ 665018 h 2895600"/>
              <a:gd name="connsiteX25-233" fmla="*/ 2868391 w 2999642"/>
              <a:gd name="connsiteY25-234" fmla="*/ 609600 h 2895600"/>
              <a:gd name="connsiteX26-235" fmla="*/ 2840682 w 2999642"/>
              <a:gd name="connsiteY26-236" fmla="*/ 568036 h 2895600"/>
              <a:gd name="connsiteX27-237" fmla="*/ 2799119 w 2999642"/>
              <a:gd name="connsiteY27-238" fmla="*/ 540327 h 2895600"/>
              <a:gd name="connsiteX28-239" fmla="*/ 2715991 w 2999642"/>
              <a:gd name="connsiteY28-240" fmla="*/ 471054 h 2895600"/>
              <a:gd name="connsiteX29-241" fmla="*/ 2522028 w 2999642"/>
              <a:gd name="connsiteY29-242" fmla="*/ 401781 h 2895600"/>
              <a:gd name="connsiteX30-243" fmla="*/ 2383482 w 2999642"/>
              <a:gd name="connsiteY30-244" fmla="*/ 346363 h 2895600"/>
              <a:gd name="connsiteX31-245" fmla="*/ 2328064 w 2999642"/>
              <a:gd name="connsiteY31-246" fmla="*/ 318654 h 2895600"/>
              <a:gd name="connsiteX32-247" fmla="*/ 2286501 w 2999642"/>
              <a:gd name="connsiteY32-248" fmla="*/ 290945 h 2895600"/>
              <a:gd name="connsiteX33-249" fmla="*/ 2161810 w 2999642"/>
              <a:gd name="connsiteY33-250" fmla="*/ 263236 h 2895600"/>
              <a:gd name="connsiteX34-251" fmla="*/ 2050973 w 2999642"/>
              <a:gd name="connsiteY34-252" fmla="*/ 207818 h 2895600"/>
              <a:gd name="connsiteX35-253" fmla="*/ 2009410 w 2999642"/>
              <a:gd name="connsiteY35-254" fmla="*/ 180109 h 2895600"/>
              <a:gd name="connsiteX36-255" fmla="*/ 1953991 w 2999642"/>
              <a:gd name="connsiteY36-256" fmla="*/ 166254 h 2895600"/>
              <a:gd name="connsiteX37-257" fmla="*/ 1884719 w 2999642"/>
              <a:gd name="connsiteY37-258" fmla="*/ 138545 h 2895600"/>
              <a:gd name="connsiteX38-259" fmla="*/ 1718464 w 2999642"/>
              <a:gd name="connsiteY38-260" fmla="*/ 152400 h 2895600"/>
              <a:gd name="connsiteX39-261" fmla="*/ 1676901 w 2999642"/>
              <a:gd name="connsiteY39-262" fmla="*/ 166254 h 2895600"/>
              <a:gd name="connsiteX40-263" fmla="*/ 1579919 w 2999642"/>
              <a:gd name="connsiteY40-264" fmla="*/ 180109 h 2895600"/>
              <a:gd name="connsiteX41-265" fmla="*/ 1316682 w 2999642"/>
              <a:gd name="connsiteY41-266" fmla="*/ 152400 h 2895600"/>
              <a:gd name="connsiteX42-267" fmla="*/ 1219701 w 2999642"/>
              <a:gd name="connsiteY42-268" fmla="*/ 124691 h 2895600"/>
              <a:gd name="connsiteX43-269" fmla="*/ 1081155 w 2999642"/>
              <a:gd name="connsiteY43-270" fmla="*/ 96981 h 2895600"/>
              <a:gd name="connsiteX44-271" fmla="*/ 914901 w 2999642"/>
              <a:gd name="connsiteY44-272" fmla="*/ 55418 h 2895600"/>
              <a:gd name="connsiteX45-273" fmla="*/ 859482 w 2999642"/>
              <a:gd name="connsiteY45-274" fmla="*/ 27709 h 2895600"/>
              <a:gd name="connsiteX46-275" fmla="*/ 734791 w 2999642"/>
              <a:gd name="connsiteY46-276" fmla="*/ 13854 h 2895600"/>
              <a:gd name="connsiteX47-277" fmla="*/ 679373 w 2999642"/>
              <a:gd name="connsiteY47-278" fmla="*/ 0 h 2895600"/>
              <a:gd name="connsiteX48-279" fmla="*/ 554682 w 2999642"/>
              <a:gd name="connsiteY48-280" fmla="*/ 27709 h 2895600"/>
              <a:gd name="connsiteX49-281" fmla="*/ 485410 w 2999642"/>
              <a:gd name="connsiteY49-282" fmla="*/ 96981 h 2895600"/>
              <a:gd name="connsiteX50-283" fmla="*/ 402282 w 2999642"/>
              <a:gd name="connsiteY50-284" fmla="*/ 166254 h 2895600"/>
              <a:gd name="connsiteX51-285" fmla="*/ 305301 w 2999642"/>
              <a:gd name="connsiteY51-286" fmla="*/ 263236 h 2895600"/>
              <a:gd name="connsiteX52-287" fmla="*/ 166755 w 2999642"/>
              <a:gd name="connsiteY52-288" fmla="*/ 374072 h 2895600"/>
              <a:gd name="connsiteX53-289" fmla="*/ 139046 w 2999642"/>
              <a:gd name="connsiteY53-290" fmla="*/ 457200 h 2895600"/>
              <a:gd name="connsiteX54-291" fmla="*/ 97482 w 2999642"/>
              <a:gd name="connsiteY54-292" fmla="*/ 540327 h 2895600"/>
              <a:gd name="connsiteX55-293" fmla="*/ 69773 w 2999642"/>
              <a:gd name="connsiteY55-294" fmla="*/ 609600 h 2895600"/>
              <a:gd name="connsiteX56-295" fmla="*/ 55919 w 2999642"/>
              <a:gd name="connsiteY56-296" fmla="*/ 720436 h 2895600"/>
              <a:gd name="connsiteX57-297" fmla="*/ 42064 w 2999642"/>
              <a:gd name="connsiteY57-298" fmla="*/ 762000 h 2895600"/>
              <a:gd name="connsiteX58-299" fmla="*/ 28210 w 2999642"/>
              <a:gd name="connsiteY58-300" fmla="*/ 886691 h 2895600"/>
              <a:gd name="connsiteX59-301" fmla="*/ 14355 w 2999642"/>
              <a:gd name="connsiteY59-302" fmla="*/ 983672 h 2895600"/>
              <a:gd name="connsiteX60-303" fmla="*/ 42064 w 2999642"/>
              <a:gd name="connsiteY60-304" fmla="*/ 1870363 h 2895600"/>
              <a:gd name="connsiteX61-305" fmla="*/ 125191 w 2999642"/>
              <a:gd name="connsiteY61-306" fmla="*/ 2036618 h 2895600"/>
              <a:gd name="connsiteX62-307" fmla="*/ 111337 w 2999642"/>
              <a:gd name="connsiteY62-308" fmla="*/ 2161309 h 2895600"/>
              <a:gd name="connsiteX63-309" fmla="*/ 97482 w 2999642"/>
              <a:gd name="connsiteY63-310" fmla="*/ 2244436 h 2895600"/>
              <a:gd name="connsiteX64-311" fmla="*/ 83628 w 2999642"/>
              <a:gd name="connsiteY64-312" fmla="*/ 2369127 h 2895600"/>
              <a:gd name="connsiteX65-313" fmla="*/ 111337 w 2999642"/>
              <a:gd name="connsiteY65-314" fmla="*/ 2604654 h 2895600"/>
              <a:gd name="connsiteX66-315" fmla="*/ 152901 w 2999642"/>
              <a:gd name="connsiteY66-316" fmla="*/ 2632363 h 2895600"/>
              <a:gd name="connsiteX67-317" fmla="*/ 236028 w 2999642"/>
              <a:gd name="connsiteY67-318" fmla="*/ 2729345 h 2895600"/>
              <a:gd name="connsiteX68-319" fmla="*/ 319155 w 2999642"/>
              <a:gd name="connsiteY68-320" fmla="*/ 2757054 h 2895600"/>
              <a:gd name="connsiteX69-321" fmla="*/ 513119 w 2999642"/>
              <a:gd name="connsiteY69-322" fmla="*/ 2812472 h 2895600"/>
              <a:gd name="connsiteX70-323" fmla="*/ 554682 w 2999642"/>
              <a:gd name="connsiteY70-324" fmla="*/ 2840181 h 2895600"/>
              <a:gd name="connsiteX71-325" fmla="*/ 665519 w 2999642"/>
              <a:gd name="connsiteY71-326" fmla="*/ 2867891 h 2895600"/>
              <a:gd name="connsiteX72-327" fmla="*/ 873337 w 2999642"/>
              <a:gd name="connsiteY72-328" fmla="*/ 2895600 h 2895600"/>
              <a:gd name="connsiteX73-329" fmla="*/ 1108864 w 2999642"/>
              <a:gd name="connsiteY73-330" fmla="*/ 2826327 h 2895600"/>
              <a:gd name="connsiteX74-331" fmla="*/ 1164282 w 2999642"/>
              <a:gd name="connsiteY74-332" fmla="*/ 2743200 h 2895600"/>
              <a:gd name="connsiteX75-333" fmla="*/ 1205846 w 2999642"/>
              <a:gd name="connsiteY75-334" fmla="*/ 2715491 h 2895600"/>
              <a:gd name="connsiteX76-335" fmla="*/ 1233555 w 2999642"/>
              <a:gd name="connsiteY76-336" fmla="*/ 2687781 h 2895600"/>
              <a:gd name="connsiteX77-337" fmla="*/ 1372101 w 2999642"/>
              <a:gd name="connsiteY77-338" fmla="*/ 2632363 h 2895600"/>
              <a:gd name="connsiteX78-339" fmla="*/ 1441373 w 2999642"/>
              <a:gd name="connsiteY78-340" fmla="*/ 2604654 h 2895600"/>
              <a:gd name="connsiteX79-341" fmla="*/ 1787737 w 2999642"/>
              <a:gd name="connsiteY79-342" fmla="*/ 2576945 h 2895600"/>
              <a:gd name="connsiteX80-343" fmla="*/ 1843155 w 2999642"/>
              <a:gd name="connsiteY80-344" fmla="*/ 2493818 h 2895600"/>
              <a:gd name="connsiteX81-345" fmla="*/ 1898573 w 2999642"/>
              <a:gd name="connsiteY81-346" fmla="*/ 2382981 h 2895600"/>
              <a:gd name="connsiteX82-347" fmla="*/ 1967846 w 2999642"/>
              <a:gd name="connsiteY82-348" fmla="*/ 2355272 h 2895600"/>
              <a:gd name="connsiteX83-349" fmla="*/ 2009410 w 2999642"/>
              <a:gd name="connsiteY83-350" fmla="*/ 2327563 h 2895600"/>
              <a:gd name="connsiteX84-351" fmla="*/ 2161810 w 2999642"/>
              <a:gd name="connsiteY84-352" fmla="*/ 2230581 h 2895600"/>
              <a:gd name="connsiteX85-353" fmla="*/ 2244937 w 2999642"/>
              <a:gd name="connsiteY85-354" fmla="*/ 2216727 h 2895600"/>
              <a:gd name="connsiteX86-355" fmla="*/ 2341919 w 2999642"/>
              <a:gd name="connsiteY86-356" fmla="*/ 2175163 h 2895600"/>
              <a:gd name="connsiteX87-357" fmla="*/ 2383482 w 2999642"/>
              <a:gd name="connsiteY87-358" fmla="*/ 2161309 h 2895600"/>
              <a:gd name="connsiteX88-359" fmla="*/ 2452755 w 2999642"/>
              <a:gd name="connsiteY88-360" fmla="*/ 2133600 h 2895600"/>
              <a:gd name="connsiteX89-361" fmla="*/ 2438901 w 2999642"/>
              <a:gd name="connsiteY89-362" fmla="*/ 2133600 h 2895600"/>
              <a:gd name="connsiteX90-363" fmla="*/ 2452755 w 2999642"/>
              <a:gd name="connsiteY90-364" fmla="*/ 2147454 h 2895600"/>
              <a:gd name="connsiteX0-365" fmla="*/ 2698294 w 3007619"/>
              <a:gd name="connsiteY0-366" fmla="*/ 2633175 h 2895600"/>
              <a:gd name="connsiteX1-367" fmla="*/ 2625630 w 3007619"/>
              <a:gd name="connsiteY1-368" fmla="*/ 2678582 h 2895600"/>
              <a:gd name="connsiteX2-369" fmla="*/ 2613132 w 3007619"/>
              <a:gd name="connsiteY2-370" fmla="*/ 2646218 h 2895600"/>
              <a:gd name="connsiteX3-371" fmla="*/ 2599278 w 3007619"/>
              <a:gd name="connsiteY3-372" fmla="*/ 2590800 h 2895600"/>
              <a:gd name="connsiteX4-373" fmla="*/ 2571568 w 3007619"/>
              <a:gd name="connsiteY4-374" fmla="*/ 2549236 h 2895600"/>
              <a:gd name="connsiteX5-375" fmla="*/ 2530005 w 3007619"/>
              <a:gd name="connsiteY5-376" fmla="*/ 2452254 h 2895600"/>
              <a:gd name="connsiteX6-377" fmla="*/ 2516150 w 3007619"/>
              <a:gd name="connsiteY6-378" fmla="*/ 2355272 h 2895600"/>
              <a:gd name="connsiteX7-379" fmla="*/ 2474587 w 3007619"/>
              <a:gd name="connsiteY7-380" fmla="*/ 2299854 h 2895600"/>
              <a:gd name="connsiteX8-381" fmla="*/ 2460732 w 3007619"/>
              <a:gd name="connsiteY8-382" fmla="*/ 2230581 h 2895600"/>
              <a:gd name="connsiteX9-383" fmla="*/ 2474587 w 3007619"/>
              <a:gd name="connsiteY9-384" fmla="*/ 2133600 h 2895600"/>
              <a:gd name="connsiteX10-385" fmla="*/ 2419168 w 3007619"/>
              <a:gd name="connsiteY10-386" fmla="*/ 2092036 h 2895600"/>
              <a:gd name="connsiteX11-387" fmla="*/ 2391459 w 3007619"/>
              <a:gd name="connsiteY11-388" fmla="*/ 2036618 h 2895600"/>
              <a:gd name="connsiteX12-389" fmla="*/ 2405314 w 3007619"/>
              <a:gd name="connsiteY12-390" fmla="*/ 1967345 h 2895600"/>
              <a:gd name="connsiteX13-391" fmla="*/ 2502296 w 3007619"/>
              <a:gd name="connsiteY13-392" fmla="*/ 1842654 h 2895600"/>
              <a:gd name="connsiteX14-393" fmla="*/ 2543859 w 3007619"/>
              <a:gd name="connsiteY14-394" fmla="*/ 1745672 h 2895600"/>
              <a:gd name="connsiteX15-395" fmla="*/ 2571568 w 3007619"/>
              <a:gd name="connsiteY15-396" fmla="*/ 1662545 h 2895600"/>
              <a:gd name="connsiteX16-397" fmla="*/ 2626987 w 3007619"/>
              <a:gd name="connsiteY16-398" fmla="*/ 1537854 h 2895600"/>
              <a:gd name="connsiteX17-399" fmla="*/ 2640841 w 3007619"/>
              <a:gd name="connsiteY17-400" fmla="*/ 1496291 h 2895600"/>
              <a:gd name="connsiteX18-401" fmla="*/ 2696259 w 3007619"/>
              <a:gd name="connsiteY18-402" fmla="*/ 1371600 h 2895600"/>
              <a:gd name="connsiteX19-403" fmla="*/ 2737823 w 3007619"/>
              <a:gd name="connsiteY19-404" fmla="*/ 1302327 h 2895600"/>
              <a:gd name="connsiteX20-405" fmla="*/ 2779387 w 3007619"/>
              <a:gd name="connsiteY20-406" fmla="*/ 1163781 h 2895600"/>
              <a:gd name="connsiteX21-407" fmla="*/ 2945641 w 3007619"/>
              <a:gd name="connsiteY21-408" fmla="*/ 1066800 h 2895600"/>
              <a:gd name="connsiteX22-409" fmla="*/ 2959496 w 3007619"/>
              <a:gd name="connsiteY22-410" fmla="*/ 872836 h 2895600"/>
              <a:gd name="connsiteX23-411" fmla="*/ 2987205 w 3007619"/>
              <a:gd name="connsiteY23-412" fmla="*/ 706581 h 2895600"/>
              <a:gd name="connsiteX24-413" fmla="*/ 2931787 w 3007619"/>
              <a:gd name="connsiteY24-414" fmla="*/ 665018 h 2895600"/>
              <a:gd name="connsiteX25-415" fmla="*/ 2876368 w 3007619"/>
              <a:gd name="connsiteY25-416" fmla="*/ 609600 h 2895600"/>
              <a:gd name="connsiteX26-417" fmla="*/ 2848659 w 3007619"/>
              <a:gd name="connsiteY26-418" fmla="*/ 568036 h 2895600"/>
              <a:gd name="connsiteX27-419" fmla="*/ 2807096 w 3007619"/>
              <a:gd name="connsiteY27-420" fmla="*/ 540327 h 2895600"/>
              <a:gd name="connsiteX28-421" fmla="*/ 2723968 w 3007619"/>
              <a:gd name="connsiteY28-422" fmla="*/ 471054 h 2895600"/>
              <a:gd name="connsiteX29-423" fmla="*/ 2530005 w 3007619"/>
              <a:gd name="connsiteY29-424" fmla="*/ 401781 h 2895600"/>
              <a:gd name="connsiteX30-425" fmla="*/ 2391459 w 3007619"/>
              <a:gd name="connsiteY30-426" fmla="*/ 346363 h 2895600"/>
              <a:gd name="connsiteX31-427" fmla="*/ 2336041 w 3007619"/>
              <a:gd name="connsiteY31-428" fmla="*/ 318654 h 2895600"/>
              <a:gd name="connsiteX32-429" fmla="*/ 2294478 w 3007619"/>
              <a:gd name="connsiteY32-430" fmla="*/ 290945 h 2895600"/>
              <a:gd name="connsiteX33-431" fmla="*/ 2169787 w 3007619"/>
              <a:gd name="connsiteY33-432" fmla="*/ 263236 h 2895600"/>
              <a:gd name="connsiteX34-433" fmla="*/ 2058950 w 3007619"/>
              <a:gd name="connsiteY34-434" fmla="*/ 207818 h 2895600"/>
              <a:gd name="connsiteX35-435" fmla="*/ 2017387 w 3007619"/>
              <a:gd name="connsiteY35-436" fmla="*/ 180109 h 2895600"/>
              <a:gd name="connsiteX36-437" fmla="*/ 1961968 w 3007619"/>
              <a:gd name="connsiteY36-438" fmla="*/ 166254 h 2895600"/>
              <a:gd name="connsiteX37-439" fmla="*/ 1892696 w 3007619"/>
              <a:gd name="connsiteY37-440" fmla="*/ 138545 h 2895600"/>
              <a:gd name="connsiteX38-441" fmla="*/ 1726441 w 3007619"/>
              <a:gd name="connsiteY38-442" fmla="*/ 152400 h 2895600"/>
              <a:gd name="connsiteX39-443" fmla="*/ 1684878 w 3007619"/>
              <a:gd name="connsiteY39-444" fmla="*/ 166254 h 2895600"/>
              <a:gd name="connsiteX40-445" fmla="*/ 1587896 w 3007619"/>
              <a:gd name="connsiteY40-446" fmla="*/ 180109 h 2895600"/>
              <a:gd name="connsiteX41-447" fmla="*/ 1324659 w 3007619"/>
              <a:gd name="connsiteY41-448" fmla="*/ 152400 h 2895600"/>
              <a:gd name="connsiteX42-449" fmla="*/ 1227678 w 3007619"/>
              <a:gd name="connsiteY42-450" fmla="*/ 124691 h 2895600"/>
              <a:gd name="connsiteX43-451" fmla="*/ 1089132 w 3007619"/>
              <a:gd name="connsiteY43-452" fmla="*/ 96981 h 2895600"/>
              <a:gd name="connsiteX44-453" fmla="*/ 922878 w 3007619"/>
              <a:gd name="connsiteY44-454" fmla="*/ 55418 h 2895600"/>
              <a:gd name="connsiteX45-455" fmla="*/ 867459 w 3007619"/>
              <a:gd name="connsiteY45-456" fmla="*/ 27709 h 2895600"/>
              <a:gd name="connsiteX46-457" fmla="*/ 742768 w 3007619"/>
              <a:gd name="connsiteY46-458" fmla="*/ 13854 h 2895600"/>
              <a:gd name="connsiteX47-459" fmla="*/ 687350 w 3007619"/>
              <a:gd name="connsiteY47-460" fmla="*/ 0 h 2895600"/>
              <a:gd name="connsiteX48-461" fmla="*/ 562659 w 3007619"/>
              <a:gd name="connsiteY48-462" fmla="*/ 27709 h 2895600"/>
              <a:gd name="connsiteX49-463" fmla="*/ 493387 w 3007619"/>
              <a:gd name="connsiteY49-464" fmla="*/ 96981 h 2895600"/>
              <a:gd name="connsiteX50-465" fmla="*/ 410259 w 3007619"/>
              <a:gd name="connsiteY50-466" fmla="*/ 166254 h 2895600"/>
              <a:gd name="connsiteX51-467" fmla="*/ 313278 w 3007619"/>
              <a:gd name="connsiteY51-468" fmla="*/ 263236 h 2895600"/>
              <a:gd name="connsiteX52-469" fmla="*/ 174732 w 3007619"/>
              <a:gd name="connsiteY52-470" fmla="*/ 374072 h 2895600"/>
              <a:gd name="connsiteX53-471" fmla="*/ 147023 w 3007619"/>
              <a:gd name="connsiteY53-472" fmla="*/ 457200 h 2895600"/>
              <a:gd name="connsiteX54-473" fmla="*/ 105459 w 3007619"/>
              <a:gd name="connsiteY54-474" fmla="*/ 540327 h 2895600"/>
              <a:gd name="connsiteX55-475" fmla="*/ 77750 w 3007619"/>
              <a:gd name="connsiteY55-476" fmla="*/ 609600 h 2895600"/>
              <a:gd name="connsiteX56-477" fmla="*/ 63896 w 3007619"/>
              <a:gd name="connsiteY56-478" fmla="*/ 720436 h 2895600"/>
              <a:gd name="connsiteX57-479" fmla="*/ 50041 w 3007619"/>
              <a:gd name="connsiteY57-480" fmla="*/ 762000 h 2895600"/>
              <a:gd name="connsiteX58-481" fmla="*/ 36187 w 3007619"/>
              <a:gd name="connsiteY58-482" fmla="*/ 886691 h 2895600"/>
              <a:gd name="connsiteX59-483" fmla="*/ 22332 w 3007619"/>
              <a:gd name="connsiteY59-484" fmla="*/ 983672 h 2895600"/>
              <a:gd name="connsiteX60-485" fmla="*/ 50041 w 3007619"/>
              <a:gd name="connsiteY60-486" fmla="*/ 1870363 h 2895600"/>
              <a:gd name="connsiteX61-487" fmla="*/ 2374 w 3007619"/>
              <a:gd name="connsiteY61-488" fmla="*/ 2036618 h 2895600"/>
              <a:gd name="connsiteX62-489" fmla="*/ 119314 w 3007619"/>
              <a:gd name="connsiteY62-490" fmla="*/ 2161309 h 2895600"/>
              <a:gd name="connsiteX63-491" fmla="*/ 105459 w 3007619"/>
              <a:gd name="connsiteY63-492" fmla="*/ 2244436 h 2895600"/>
              <a:gd name="connsiteX64-493" fmla="*/ 91605 w 3007619"/>
              <a:gd name="connsiteY64-494" fmla="*/ 2369127 h 2895600"/>
              <a:gd name="connsiteX65-495" fmla="*/ 119314 w 3007619"/>
              <a:gd name="connsiteY65-496" fmla="*/ 2604654 h 2895600"/>
              <a:gd name="connsiteX66-497" fmla="*/ 160878 w 3007619"/>
              <a:gd name="connsiteY66-498" fmla="*/ 2632363 h 2895600"/>
              <a:gd name="connsiteX67-499" fmla="*/ 244005 w 3007619"/>
              <a:gd name="connsiteY67-500" fmla="*/ 2729345 h 2895600"/>
              <a:gd name="connsiteX68-501" fmla="*/ 327132 w 3007619"/>
              <a:gd name="connsiteY68-502" fmla="*/ 2757054 h 2895600"/>
              <a:gd name="connsiteX69-503" fmla="*/ 521096 w 3007619"/>
              <a:gd name="connsiteY69-504" fmla="*/ 2812472 h 2895600"/>
              <a:gd name="connsiteX70-505" fmla="*/ 562659 w 3007619"/>
              <a:gd name="connsiteY70-506" fmla="*/ 2840181 h 2895600"/>
              <a:gd name="connsiteX71-507" fmla="*/ 673496 w 3007619"/>
              <a:gd name="connsiteY71-508" fmla="*/ 2867891 h 2895600"/>
              <a:gd name="connsiteX72-509" fmla="*/ 881314 w 3007619"/>
              <a:gd name="connsiteY72-510" fmla="*/ 2895600 h 2895600"/>
              <a:gd name="connsiteX73-511" fmla="*/ 1116841 w 3007619"/>
              <a:gd name="connsiteY73-512" fmla="*/ 2826327 h 2895600"/>
              <a:gd name="connsiteX74-513" fmla="*/ 1172259 w 3007619"/>
              <a:gd name="connsiteY74-514" fmla="*/ 2743200 h 2895600"/>
              <a:gd name="connsiteX75-515" fmla="*/ 1213823 w 3007619"/>
              <a:gd name="connsiteY75-516" fmla="*/ 2715491 h 2895600"/>
              <a:gd name="connsiteX76-517" fmla="*/ 1241532 w 3007619"/>
              <a:gd name="connsiteY76-518" fmla="*/ 2687781 h 2895600"/>
              <a:gd name="connsiteX77-519" fmla="*/ 1380078 w 3007619"/>
              <a:gd name="connsiteY77-520" fmla="*/ 2632363 h 2895600"/>
              <a:gd name="connsiteX78-521" fmla="*/ 1449350 w 3007619"/>
              <a:gd name="connsiteY78-522" fmla="*/ 2604654 h 2895600"/>
              <a:gd name="connsiteX79-523" fmla="*/ 1795714 w 3007619"/>
              <a:gd name="connsiteY79-524" fmla="*/ 2576945 h 2895600"/>
              <a:gd name="connsiteX80-525" fmla="*/ 1851132 w 3007619"/>
              <a:gd name="connsiteY80-526" fmla="*/ 2493818 h 2895600"/>
              <a:gd name="connsiteX81-527" fmla="*/ 1906550 w 3007619"/>
              <a:gd name="connsiteY81-528" fmla="*/ 2382981 h 2895600"/>
              <a:gd name="connsiteX82-529" fmla="*/ 1975823 w 3007619"/>
              <a:gd name="connsiteY82-530" fmla="*/ 2355272 h 2895600"/>
              <a:gd name="connsiteX83-531" fmla="*/ 2017387 w 3007619"/>
              <a:gd name="connsiteY83-532" fmla="*/ 2327563 h 2895600"/>
              <a:gd name="connsiteX84-533" fmla="*/ 2169787 w 3007619"/>
              <a:gd name="connsiteY84-534" fmla="*/ 2230581 h 2895600"/>
              <a:gd name="connsiteX85-535" fmla="*/ 2252914 w 3007619"/>
              <a:gd name="connsiteY85-536" fmla="*/ 2216727 h 2895600"/>
              <a:gd name="connsiteX86-537" fmla="*/ 2349896 w 3007619"/>
              <a:gd name="connsiteY86-538" fmla="*/ 2175163 h 2895600"/>
              <a:gd name="connsiteX87-539" fmla="*/ 2391459 w 3007619"/>
              <a:gd name="connsiteY87-540" fmla="*/ 2161309 h 2895600"/>
              <a:gd name="connsiteX88-541" fmla="*/ 2460732 w 3007619"/>
              <a:gd name="connsiteY88-542" fmla="*/ 2133600 h 2895600"/>
              <a:gd name="connsiteX89-543" fmla="*/ 2446878 w 3007619"/>
              <a:gd name="connsiteY89-544" fmla="*/ 2133600 h 2895600"/>
              <a:gd name="connsiteX90-545" fmla="*/ 2460732 w 3007619"/>
              <a:gd name="connsiteY90-546" fmla="*/ 2147454 h 2895600"/>
              <a:gd name="connsiteX0-547" fmla="*/ 2709293 w 3018618"/>
              <a:gd name="connsiteY0-548" fmla="*/ 2633175 h 2895600"/>
              <a:gd name="connsiteX1-549" fmla="*/ 2636629 w 3018618"/>
              <a:gd name="connsiteY1-550" fmla="*/ 2678582 h 2895600"/>
              <a:gd name="connsiteX2-551" fmla="*/ 2624131 w 3018618"/>
              <a:gd name="connsiteY2-552" fmla="*/ 2646218 h 2895600"/>
              <a:gd name="connsiteX3-553" fmla="*/ 2610277 w 3018618"/>
              <a:gd name="connsiteY3-554" fmla="*/ 2590800 h 2895600"/>
              <a:gd name="connsiteX4-555" fmla="*/ 2582567 w 3018618"/>
              <a:gd name="connsiteY4-556" fmla="*/ 2549236 h 2895600"/>
              <a:gd name="connsiteX5-557" fmla="*/ 2541004 w 3018618"/>
              <a:gd name="connsiteY5-558" fmla="*/ 2452254 h 2895600"/>
              <a:gd name="connsiteX6-559" fmla="*/ 2527149 w 3018618"/>
              <a:gd name="connsiteY6-560" fmla="*/ 2355272 h 2895600"/>
              <a:gd name="connsiteX7-561" fmla="*/ 2485586 w 3018618"/>
              <a:gd name="connsiteY7-562" fmla="*/ 2299854 h 2895600"/>
              <a:gd name="connsiteX8-563" fmla="*/ 2471731 w 3018618"/>
              <a:gd name="connsiteY8-564" fmla="*/ 2230581 h 2895600"/>
              <a:gd name="connsiteX9-565" fmla="*/ 2485586 w 3018618"/>
              <a:gd name="connsiteY9-566" fmla="*/ 2133600 h 2895600"/>
              <a:gd name="connsiteX10-567" fmla="*/ 2430167 w 3018618"/>
              <a:gd name="connsiteY10-568" fmla="*/ 2092036 h 2895600"/>
              <a:gd name="connsiteX11-569" fmla="*/ 2402458 w 3018618"/>
              <a:gd name="connsiteY11-570" fmla="*/ 2036618 h 2895600"/>
              <a:gd name="connsiteX12-571" fmla="*/ 2416313 w 3018618"/>
              <a:gd name="connsiteY12-572" fmla="*/ 1967345 h 2895600"/>
              <a:gd name="connsiteX13-573" fmla="*/ 2513295 w 3018618"/>
              <a:gd name="connsiteY13-574" fmla="*/ 1842654 h 2895600"/>
              <a:gd name="connsiteX14-575" fmla="*/ 2554858 w 3018618"/>
              <a:gd name="connsiteY14-576" fmla="*/ 1745672 h 2895600"/>
              <a:gd name="connsiteX15-577" fmla="*/ 2582567 w 3018618"/>
              <a:gd name="connsiteY15-578" fmla="*/ 1662545 h 2895600"/>
              <a:gd name="connsiteX16-579" fmla="*/ 2637986 w 3018618"/>
              <a:gd name="connsiteY16-580" fmla="*/ 1537854 h 2895600"/>
              <a:gd name="connsiteX17-581" fmla="*/ 2651840 w 3018618"/>
              <a:gd name="connsiteY17-582" fmla="*/ 1496291 h 2895600"/>
              <a:gd name="connsiteX18-583" fmla="*/ 2707258 w 3018618"/>
              <a:gd name="connsiteY18-584" fmla="*/ 1371600 h 2895600"/>
              <a:gd name="connsiteX19-585" fmla="*/ 2748822 w 3018618"/>
              <a:gd name="connsiteY19-586" fmla="*/ 1302327 h 2895600"/>
              <a:gd name="connsiteX20-587" fmla="*/ 2790386 w 3018618"/>
              <a:gd name="connsiteY20-588" fmla="*/ 1163781 h 2895600"/>
              <a:gd name="connsiteX21-589" fmla="*/ 2956640 w 3018618"/>
              <a:gd name="connsiteY21-590" fmla="*/ 1066800 h 2895600"/>
              <a:gd name="connsiteX22-591" fmla="*/ 2970495 w 3018618"/>
              <a:gd name="connsiteY22-592" fmla="*/ 872836 h 2895600"/>
              <a:gd name="connsiteX23-593" fmla="*/ 2998204 w 3018618"/>
              <a:gd name="connsiteY23-594" fmla="*/ 706581 h 2895600"/>
              <a:gd name="connsiteX24-595" fmla="*/ 2942786 w 3018618"/>
              <a:gd name="connsiteY24-596" fmla="*/ 665018 h 2895600"/>
              <a:gd name="connsiteX25-597" fmla="*/ 2887367 w 3018618"/>
              <a:gd name="connsiteY25-598" fmla="*/ 609600 h 2895600"/>
              <a:gd name="connsiteX26-599" fmla="*/ 2859658 w 3018618"/>
              <a:gd name="connsiteY26-600" fmla="*/ 568036 h 2895600"/>
              <a:gd name="connsiteX27-601" fmla="*/ 2818095 w 3018618"/>
              <a:gd name="connsiteY27-602" fmla="*/ 540327 h 2895600"/>
              <a:gd name="connsiteX28-603" fmla="*/ 2734967 w 3018618"/>
              <a:gd name="connsiteY28-604" fmla="*/ 471054 h 2895600"/>
              <a:gd name="connsiteX29-605" fmla="*/ 2541004 w 3018618"/>
              <a:gd name="connsiteY29-606" fmla="*/ 401781 h 2895600"/>
              <a:gd name="connsiteX30-607" fmla="*/ 2402458 w 3018618"/>
              <a:gd name="connsiteY30-608" fmla="*/ 346363 h 2895600"/>
              <a:gd name="connsiteX31-609" fmla="*/ 2347040 w 3018618"/>
              <a:gd name="connsiteY31-610" fmla="*/ 318654 h 2895600"/>
              <a:gd name="connsiteX32-611" fmla="*/ 2305477 w 3018618"/>
              <a:gd name="connsiteY32-612" fmla="*/ 290945 h 2895600"/>
              <a:gd name="connsiteX33-613" fmla="*/ 2180786 w 3018618"/>
              <a:gd name="connsiteY33-614" fmla="*/ 263236 h 2895600"/>
              <a:gd name="connsiteX34-615" fmla="*/ 2069949 w 3018618"/>
              <a:gd name="connsiteY34-616" fmla="*/ 207818 h 2895600"/>
              <a:gd name="connsiteX35-617" fmla="*/ 2028386 w 3018618"/>
              <a:gd name="connsiteY35-618" fmla="*/ 180109 h 2895600"/>
              <a:gd name="connsiteX36-619" fmla="*/ 1972967 w 3018618"/>
              <a:gd name="connsiteY36-620" fmla="*/ 166254 h 2895600"/>
              <a:gd name="connsiteX37-621" fmla="*/ 1903695 w 3018618"/>
              <a:gd name="connsiteY37-622" fmla="*/ 138545 h 2895600"/>
              <a:gd name="connsiteX38-623" fmla="*/ 1737440 w 3018618"/>
              <a:gd name="connsiteY38-624" fmla="*/ 152400 h 2895600"/>
              <a:gd name="connsiteX39-625" fmla="*/ 1695877 w 3018618"/>
              <a:gd name="connsiteY39-626" fmla="*/ 166254 h 2895600"/>
              <a:gd name="connsiteX40-627" fmla="*/ 1598895 w 3018618"/>
              <a:gd name="connsiteY40-628" fmla="*/ 180109 h 2895600"/>
              <a:gd name="connsiteX41-629" fmla="*/ 1335658 w 3018618"/>
              <a:gd name="connsiteY41-630" fmla="*/ 152400 h 2895600"/>
              <a:gd name="connsiteX42-631" fmla="*/ 1238677 w 3018618"/>
              <a:gd name="connsiteY42-632" fmla="*/ 124691 h 2895600"/>
              <a:gd name="connsiteX43-633" fmla="*/ 1100131 w 3018618"/>
              <a:gd name="connsiteY43-634" fmla="*/ 96981 h 2895600"/>
              <a:gd name="connsiteX44-635" fmla="*/ 933877 w 3018618"/>
              <a:gd name="connsiteY44-636" fmla="*/ 55418 h 2895600"/>
              <a:gd name="connsiteX45-637" fmla="*/ 878458 w 3018618"/>
              <a:gd name="connsiteY45-638" fmla="*/ 27709 h 2895600"/>
              <a:gd name="connsiteX46-639" fmla="*/ 753767 w 3018618"/>
              <a:gd name="connsiteY46-640" fmla="*/ 13854 h 2895600"/>
              <a:gd name="connsiteX47-641" fmla="*/ 698349 w 3018618"/>
              <a:gd name="connsiteY47-642" fmla="*/ 0 h 2895600"/>
              <a:gd name="connsiteX48-643" fmla="*/ 573658 w 3018618"/>
              <a:gd name="connsiteY48-644" fmla="*/ 27709 h 2895600"/>
              <a:gd name="connsiteX49-645" fmla="*/ 504386 w 3018618"/>
              <a:gd name="connsiteY49-646" fmla="*/ 96981 h 2895600"/>
              <a:gd name="connsiteX50-647" fmla="*/ 421258 w 3018618"/>
              <a:gd name="connsiteY50-648" fmla="*/ 166254 h 2895600"/>
              <a:gd name="connsiteX51-649" fmla="*/ 324277 w 3018618"/>
              <a:gd name="connsiteY51-650" fmla="*/ 263236 h 2895600"/>
              <a:gd name="connsiteX52-651" fmla="*/ 185731 w 3018618"/>
              <a:gd name="connsiteY52-652" fmla="*/ 374072 h 2895600"/>
              <a:gd name="connsiteX53-653" fmla="*/ 158022 w 3018618"/>
              <a:gd name="connsiteY53-654" fmla="*/ 457200 h 2895600"/>
              <a:gd name="connsiteX54-655" fmla="*/ 116458 w 3018618"/>
              <a:gd name="connsiteY54-656" fmla="*/ 540327 h 2895600"/>
              <a:gd name="connsiteX55-657" fmla="*/ 88749 w 3018618"/>
              <a:gd name="connsiteY55-658" fmla="*/ 609600 h 2895600"/>
              <a:gd name="connsiteX56-659" fmla="*/ 74895 w 3018618"/>
              <a:gd name="connsiteY56-660" fmla="*/ 720436 h 2895600"/>
              <a:gd name="connsiteX57-661" fmla="*/ 61040 w 3018618"/>
              <a:gd name="connsiteY57-662" fmla="*/ 762000 h 2895600"/>
              <a:gd name="connsiteX58-663" fmla="*/ 47186 w 3018618"/>
              <a:gd name="connsiteY58-664" fmla="*/ 886691 h 2895600"/>
              <a:gd name="connsiteX59-665" fmla="*/ 33331 w 3018618"/>
              <a:gd name="connsiteY59-666" fmla="*/ 983672 h 2895600"/>
              <a:gd name="connsiteX60-667" fmla="*/ 61040 w 3018618"/>
              <a:gd name="connsiteY60-668" fmla="*/ 1870363 h 2895600"/>
              <a:gd name="connsiteX61-669" fmla="*/ 13373 w 3018618"/>
              <a:gd name="connsiteY61-670" fmla="*/ 2036618 h 2895600"/>
              <a:gd name="connsiteX62-671" fmla="*/ 130313 w 3018618"/>
              <a:gd name="connsiteY62-672" fmla="*/ 2161309 h 2895600"/>
              <a:gd name="connsiteX63-673" fmla="*/ 197 w 3018618"/>
              <a:gd name="connsiteY63-674" fmla="*/ 2259571 h 2895600"/>
              <a:gd name="connsiteX64-675" fmla="*/ 102604 w 3018618"/>
              <a:gd name="connsiteY64-676" fmla="*/ 2369127 h 2895600"/>
              <a:gd name="connsiteX65-677" fmla="*/ 130313 w 3018618"/>
              <a:gd name="connsiteY65-678" fmla="*/ 2604654 h 2895600"/>
              <a:gd name="connsiteX66-679" fmla="*/ 171877 w 3018618"/>
              <a:gd name="connsiteY66-680" fmla="*/ 2632363 h 2895600"/>
              <a:gd name="connsiteX67-681" fmla="*/ 255004 w 3018618"/>
              <a:gd name="connsiteY67-682" fmla="*/ 2729345 h 2895600"/>
              <a:gd name="connsiteX68-683" fmla="*/ 338131 w 3018618"/>
              <a:gd name="connsiteY68-684" fmla="*/ 2757054 h 2895600"/>
              <a:gd name="connsiteX69-685" fmla="*/ 532095 w 3018618"/>
              <a:gd name="connsiteY69-686" fmla="*/ 2812472 h 2895600"/>
              <a:gd name="connsiteX70-687" fmla="*/ 573658 w 3018618"/>
              <a:gd name="connsiteY70-688" fmla="*/ 2840181 h 2895600"/>
              <a:gd name="connsiteX71-689" fmla="*/ 684495 w 3018618"/>
              <a:gd name="connsiteY71-690" fmla="*/ 2867891 h 2895600"/>
              <a:gd name="connsiteX72-691" fmla="*/ 892313 w 3018618"/>
              <a:gd name="connsiteY72-692" fmla="*/ 2895600 h 2895600"/>
              <a:gd name="connsiteX73-693" fmla="*/ 1127840 w 3018618"/>
              <a:gd name="connsiteY73-694" fmla="*/ 2826327 h 2895600"/>
              <a:gd name="connsiteX74-695" fmla="*/ 1183258 w 3018618"/>
              <a:gd name="connsiteY74-696" fmla="*/ 2743200 h 2895600"/>
              <a:gd name="connsiteX75-697" fmla="*/ 1224822 w 3018618"/>
              <a:gd name="connsiteY75-698" fmla="*/ 2715491 h 2895600"/>
              <a:gd name="connsiteX76-699" fmla="*/ 1252531 w 3018618"/>
              <a:gd name="connsiteY76-700" fmla="*/ 2687781 h 2895600"/>
              <a:gd name="connsiteX77-701" fmla="*/ 1391077 w 3018618"/>
              <a:gd name="connsiteY77-702" fmla="*/ 2632363 h 2895600"/>
              <a:gd name="connsiteX78-703" fmla="*/ 1460349 w 3018618"/>
              <a:gd name="connsiteY78-704" fmla="*/ 2604654 h 2895600"/>
              <a:gd name="connsiteX79-705" fmla="*/ 1806713 w 3018618"/>
              <a:gd name="connsiteY79-706" fmla="*/ 2576945 h 2895600"/>
              <a:gd name="connsiteX80-707" fmla="*/ 1862131 w 3018618"/>
              <a:gd name="connsiteY80-708" fmla="*/ 2493818 h 2895600"/>
              <a:gd name="connsiteX81-709" fmla="*/ 1917549 w 3018618"/>
              <a:gd name="connsiteY81-710" fmla="*/ 2382981 h 2895600"/>
              <a:gd name="connsiteX82-711" fmla="*/ 1986822 w 3018618"/>
              <a:gd name="connsiteY82-712" fmla="*/ 2355272 h 2895600"/>
              <a:gd name="connsiteX83-713" fmla="*/ 2028386 w 3018618"/>
              <a:gd name="connsiteY83-714" fmla="*/ 2327563 h 2895600"/>
              <a:gd name="connsiteX84-715" fmla="*/ 2180786 w 3018618"/>
              <a:gd name="connsiteY84-716" fmla="*/ 2230581 h 2895600"/>
              <a:gd name="connsiteX85-717" fmla="*/ 2263913 w 3018618"/>
              <a:gd name="connsiteY85-718" fmla="*/ 2216727 h 2895600"/>
              <a:gd name="connsiteX86-719" fmla="*/ 2360895 w 3018618"/>
              <a:gd name="connsiteY86-720" fmla="*/ 2175163 h 2895600"/>
              <a:gd name="connsiteX87-721" fmla="*/ 2402458 w 3018618"/>
              <a:gd name="connsiteY87-722" fmla="*/ 2161309 h 2895600"/>
              <a:gd name="connsiteX88-723" fmla="*/ 2471731 w 3018618"/>
              <a:gd name="connsiteY88-724" fmla="*/ 2133600 h 2895600"/>
              <a:gd name="connsiteX89-725" fmla="*/ 2457877 w 3018618"/>
              <a:gd name="connsiteY89-726" fmla="*/ 2133600 h 2895600"/>
              <a:gd name="connsiteX90-727" fmla="*/ 2471731 w 3018618"/>
              <a:gd name="connsiteY90-728" fmla="*/ 2147454 h 2895600"/>
              <a:gd name="connsiteX0-729" fmla="*/ 2725700 w 3035025"/>
              <a:gd name="connsiteY0-730" fmla="*/ 2633175 h 2895600"/>
              <a:gd name="connsiteX1-731" fmla="*/ 2653036 w 3035025"/>
              <a:gd name="connsiteY1-732" fmla="*/ 2678582 h 2895600"/>
              <a:gd name="connsiteX2-733" fmla="*/ 2640538 w 3035025"/>
              <a:gd name="connsiteY2-734" fmla="*/ 2646218 h 2895600"/>
              <a:gd name="connsiteX3-735" fmla="*/ 2626684 w 3035025"/>
              <a:gd name="connsiteY3-736" fmla="*/ 2590800 h 2895600"/>
              <a:gd name="connsiteX4-737" fmla="*/ 2598974 w 3035025"/>
              <a:gd name="connsiteY4-738" fmla="*/ 2549236 h 2895600"/>
              <a:gd name="connsiteX5-739" fmla="*/ 2557411 w 3035025"/>
              <a:gd name="connsiteY5-740" fmla="*/ 2452254 h 2895600"/>
              <a:gd name="connsiteX6-741" fmla="*/ 2543556 w 3035025"/>
              <a:gd name="connsiteY6-742" fmla="*/ 2355272 h 2895600"/>
              <a:gd name="connsiteX7-743" fmla="*/ 2501993 w 3035025"/>
              <a:gd name="connsiteY7-744" fmla="*/ 2299854 h 2895600"/>
              <a:gd name="connsiteX8-745" fmla="*/ 2488138 w 3035025"/>
              <a:gd name="connsiteY8-746" fmla="*/ 2230581 h 2895600"/>
              <a:gd name="connsiteX9-747" fmla="*/ 2501993 w 3035025"/>
              <a:gd name="connsiteY9-748" fmla="*/ 2133600 h 2895600"/>
              <a:gd name="connsiteX10-749" fmla="*/ 2446574 w 3035025"/>
              <a:gd name="connsiteY10-750" fmla="*/ 2092036 h 2895600"/>
              <a:gd name="connsiteX11-751" fmla="*/ 2418865 w 3035025"/>
              <a:gd name="connsiteY11-752" fmla="*/ 2036618 h 2895600"/>
              <a:gd name="connsiteX12-753" fmla="*/ 2432720 w 3035025"/>
              <a:gd name="connsiteY12-754" fmla="*/ 1967345 h 2895600"/>
              <a:gd name="connsiteX13-755" fmla="*/ 2529702 w 3035025"/>
              <a:gd name="connsiteY13-756" fmla="*/ 1842654 h 2895600"/>
              <a:gd name="connsiteX14-757" fmla="*/ 2571265 w 3035025"/>
              <a:gd name="connsiteY14-758" fmla="*/ 1745672 h 2895600"/>
              <a:gd name="connsiteX15-759" fmla="*/ 2598974 w 3035025"/>
              <a:gd name="connsiteY15-760" fmla="*/ 1662545 h 2895600"/>
              <a:gd name="connsiteX16-761" fmla="*/ 2654393 w 3035025"/>
              <a:gd name="connsiteY16-762" fmla="*/ 1537854 h 2895600"/>
              <a:gd name="connsiteX17-763" fmla="*/ 2668247 w 3035025"/>
              <a:gd name="connsiteY17-764" fmla="*/ 1496291 h 2895600"/>
              <a:gd name="connsiteX18-765" fmla="*/ 2723665 w 3035025"/>
              <a:gd name="connsiteY18-766" fmla="*/ 1371600 h 2895600"/>
              <a:gd name="connsiteX19-767" fmla="*/ 2765229 w 3035025"/>
              <a:gd name="connsiteY19-768" fmla="*/ 1302327 h 2895600"/>
              <a:gd name="connsiteX20-769" fmla="*/ 2806793 w 3035025"/>
              <a:gd name="connsiteY20-770" fmla="*/ 1163781 h 2895600"/>
              <a:gd name="connsiteX21-771" fmla="*/ 2973047 w 3035025"/>
              <a:gd name="connsiteY21-772" fmla="*/ 1066800 h 2895600"/>
              <a:gd name="connsiteX22-773" fmla="*/ 2986902 w 3035025"/>
              <a:gd name="connsiteY22-774" fmla="*/ 872836 h 2895600"/>
              <a:gd name="connsiteX23-775" fmla="*/ 3014611 w 3035025"/>
              <a:gd name="connsiteY23-776" fmla="*/ 706581 h 2895600"/>
              <a:gd name="connsiteX24-777" fmla="*/ 2959193 w 3035025"/>
              <a:gd name="connsiteY24-778" fmla="*/ 665018 h 2895600"/>
              <a:gd name="connsiteX25-779" fmla="*/ 2903774 w 3035025"/>
              <a:gd name="connsiteY25-780" fmla="*/ 609600 h 2895600"/>
              <a:gd name="connsiteX26-781" fmla="*/ 2876065 w 3035025"/>
              <a:gd name="connsiteY26-782" fmla="*/ 568036 h 2895600"/>
              <a:gd name="connsiteX27-783" fmla="*/ 2834502 w 3035025"/>
              <a:gd name="connsiteY27-784" fmla="*/ 540327 h 2895600"/>
              <a:gd name="connsiteX28-785" fmla="*/ 2751374 w 3035025"/>
              <a:gd name="connsiteY28-786" fmla="*/ 471054 h 2895600"/>
              <a:gd name="connsiteX29-787" fmla="*/ 2557411 w 3035025"/>
              <a:gd name="connsiteY29-788" fmla="*/ 401781 h 2895600"/>
              <a:gd name="connsiteX30-789" fmla="*/ 2418865 w 3035025"/>
              <a:gd name="connsiteY30-790" fmla="*/ 346363 h 2895600"/>
              <a:gd name="connsiteX31-791" fmla="*/ 2363447 w 3035025"/>
              <a:gd name="connsiteY31-792" fmla="*/ 318654 h 2895600"/>
              <a:gd name="connsiteX32-793" fmla="*/ 2321884 w 3035025"/>
              <a:gd name="connsiteY32-794" fmla="*/ 290945 h 2895600"/>
              <a:gd name="connsiteX33-795" fmla="*/ 2197193 w 3035025"/>
              <a:gd name="connsiteY33-796" fmla="*/ 263236 h 2895600"/>
              <a:gd name="connsiteX34-797" fmla="*/ 2086356 w 3035025"/>
              <a:gd name="connsiteY34-798" fmla="*/ 207818 h 2895600"/>
              <a:gd name="connsiteX35-799" fmla="*/ 2044793 w 3035025"/>
              <a:gd name="connsiteY35-800" fmla="*/ 180109 h 2895600"/>
              <a:gd name="connsiteX36-801" fmla="*/ 1989374 w 3035025"/>
              <a:gd name="connsiteY36-802" fmla="*/ 166254 h 2895600"/>
              <a:gd name="connsiteX37-803" fmla="*/ 1920102 w 3035025"/>
              <a:gd name="connsiteY37-804" fmla="*/ 138545 h 2895600"/>
              <a:gd name="connsiteX38-805" fmla="*/ 1753847 w 3035025"/>
              <a:gd name="connsiteY38-806" fmla="*/ 152400 h 2895600"/>
              <a:gd name="connsiteX39-807" fmla="*/ 1712284 w 3035025"/>
              <a:gd name="connsiteY39-808" fmla="*/ 166254 h 2895600"/>
              <a:gd name="connsiteX40-809" fmla="*/ 1615302 w 3035025"/>
              <a:gd name="connsiteY40-810" fmla="*/ 180109 h 2895600"/>
              <a:gd name="connsiteX41-811" fmla="*/ 1352065 w 3035025"/>
              <a:gd name="connsiteY41-812" fmla="*/ 152400 h 2895600"/>
              <a:gd name="connsiteX42-813" fmla="*/ 1255084 w 3035025"/>
              <a:gd name="connsiteY42-814" fmla="*/ 124691 h 2895600"/>
              <a:gd name="connsiteX43-815" fmla="*/ 1116538 w 3035025"/>
              <a:gd name="connsiteY43-816" fmla="*/ 96981 h 2895600"/>
              <a:gd name="connsiteX44-817" fmla="*/ 950284 w 3035025"/>
              <a:gd name="connsiteY44-818" fmla="*/ 55418 h 2895600"/>
              <a:gd name="connsiteX45-819" fmla="*/ 894865 w 3035025"/>
              <a:gd name="connsiteY45-820" fmla="*/ 27709 h 2895600"/>
              <a:gd name="connsiteX46-821" fmla="*/ 770174 w 3035025"/>
              <a:gd name="connsiteY46-822" fmla="*/ 13854 h 2895600"/>
              <a:gd name="connsiteX47-823" fmla="*/ 714756 w 3035025"/>
              <a:gd name="connsiteY47-824" fmla="*/ 0 h 2895600"/>
              <a:gd name="connsiteX48-825" fmla="*/ 590065 w 3035025"/>
              <a:gd name="connsiteY48-826" fmla="*/ 27709 h 2895600"/>
              <a:gd name="connsiteX49-827" fmla="*/ 520793 w 3035025"/>
              <a:gd name="connsiteY49-828" fmla="*/ 96981 h 2895600"/>
              <a:gd name="connsiteX50-829" fmla="*/ 437665 w 3035025"/>
              <a:gd name="connsiteY50-830" fmla="*/ 166254 h 2895600"/>
              <a:gd name="connsiteX51-831" fmla="*/ 340684 w 3035025"/>
              <a:gd name="connsiteY51-832" fmla="*/ 263236 h 2895600"/>
              <a:gd name="connsiteX52-833" fmla="*/ 202138 w 3035025"/>
              <a:gd name="connsiteY52-834" fmla="*/ 374072 h 2895600"/>
              <a:gd name="connsiteX53-835" fmla="*/ 174429 w 3035025"/>
              <a:gd name="connsiteY53-836" fmla="*/ 457200 h 2895600"/>
              <a:gd name="connsiteX54-837" fmla="*/ 132865 w 3035025"/>
              <a:gd name="connsiteY54-838" fmla="*/ 540327 h 2895600"/>
              <a:gd name="connsiteX55-839" fmla="*/ 105156 w 3035025"/>
              <a:gd name="connsiteY55-840" fmla="*/ 609600 h 2895600"/>
              <a:gd name="connsiteX56-841" fmla="*/ 91302 w 3035025"/>
              <a:gd name="connsiteY56-842" fmla="*/ 720436 h 2895600"/>
              <a:gd name="connsiteX57-843" fmla="*/ 77447 w 3035025"/>
              <a:gd name="connsiteY57-844" fmla="*/ 762000 h 2895600"/>
              <a:gd name="connsiteX58-845" fmla="*/ 63593 w 3035025"/>
              <a:gd name="connsiteY58-846" fmla="*/ 886691 h 2895600"/>
              <a:gd name="connsiteX59-847" fmla="*/ 49738 w 3035025"/>
              <a:gd name="connsiteY59-848" fmla="*/ 983672 h 2895600"/>
              <a:gd name="connsiteX60-849" fmla="*/ 77447 w 3035025"/>
              <a:gd name="connsiteY60-850" fmla="*/ 1870363 h 2895600"/>
              <a:gd name="connsiteX61-851" fmla="*/ 29780 w 3035025"/>
              <a:gd name="connsiteY61-852" fmla="*/ 2036618 h 2895600"/>
              <a:gd name="connsiteX62-853" fmla="*/ 1393 w 3035025"/>
              <a:gd name="connsiteY62-854" fmla="*/ 2070497 h 2895600"/>
              <a:gd name="connsiteX63-855" fmla="*/ 16604 w 3035025"/>
              <a:gd name="connsiteY63-856" fmla="*/ 2259571 h 2895600"/>
              <a:gd name="connsiteX64-857" fmla="*/ 119011 w 3035025"/>
              <a:gd name="connsiteY64-858" fmla="*/ 2369127 h 2895600"/>
              <a:gd name="connsiteX65-859" fmla="*/ 146720 w 3035025"/>
              <a:gd name="connsiteY65-860" fmla="*/ 2604654 h 2895600"/>
              <a:gd name="connsiteX66-861" fmla="*/ 188284 w 3035025"/>
              <a:gd name="connsiteY66-862" fmla="*/ 2632363 h 2895600"/>
              <a:gd name="connsiteX67-863" fmla="*/ 271411 w 3035025"/>
              <a:gd name="connsiteY67-864" fmla="*/ 2729345 h 2895600"/>
              <a:gd name="connsiteX68-865" fmla="*/ 354538 w 3035025"/>
              <a:gd name="connsiteY68-866" fmla="*/ 2757054 h 2895600"/>
              <a:gd name="connsiteX69-867" fmla="*/ 548502 w 3035025"/>
              <a:gd name="connsiteY69-868" fmla="*/ 2812472 h 2895600"/>
              <a:gd name="connsiteX70-869" fmla="*/ 590065 w 3035025"/>
              <a:gd name="connsiteY70-870" fmla="*/ 2840181 h 2895600"/>
              <a:gd name="connsiteX71-871" fmla="*/ 700902 w 3035025"/>
              <a:gd name="connsiteY71-872" fmla="*/ 2867891 h 2895600"/>
              <a:gd name="connsiteX72-873" fmla="*/ 908720 w 3035025"/>
              <a:gd name="connsiteY72-874" fmla="*/ 2895600 h 2895600"/>
              <a:gd name="connsiteX73-875" fmla="*/ 1144247 w 3035025"/>
              <a:gd name="connsiteY73-876" fmla="*/ 2826327 h 2895600"/>
              <a:gd name="connsiteX74-877" fmla="*/ 1199665 w 3035025"/>
              <a:gd name="connsiteY74-878" fmla="*/ 2743200 h 2895600"/>
              <a:gd name="connsiteX75-879" fmla="*/ 1241229 w 3035025"/>
              <a:gd name="connsiteY75-880" fmla="*/ 2715491 h 2895600"/>
              <a:gd name="connsiteX76-881" fmla="*/ 1268938 w 3035025"/>
              <a:gd name="connsiteY76-882" fmla="*/ 2687781 h 2895600"/>
              <a:gd name="connsiteX77-883" fmla="*/ 1407484 w 3035025"/>
              <a:gd name="connsiteY77-884" fmla="*/ 2632363 h 2895600"/>
              <a:gd name="connsiteX78-885" fmla="*/ 1476756 w 3035025"/>
              <a:gd name="connsiteY78-886" fmla="*/ 2604654 h 2895600"/>
              <a:gd name="connsiteX79-887" fmla="*/ 1823120 w 3035025"/>
              <a:gd name="connsiteY79-888" fmla="*/ 2576945 h 2895600"/>
              <a:gd name="connsiteX80-889" fmla="*/ 1878538 w 3035025"/>
              <a:gd name="connsiteY80-890" fmla="*/ 2493818 h 2895600"/>
              <a:gd name="connsiteX81-891" fmla="*/ 1933956 w 3035025"/>
              <a:gd name="connsiteY81-892" fmla="*/ 2382981 h 2895600"/>
              <a:gd name="connsiteX82-893" fmla="*/ 2003229 w 3035025"/>
              <a:gd name="connsiteY82-894" fmla="*/ 2355272 h 2895600"/>
              <a:gd name="connsiteX83-895" fmla="*/ 2044793 w 3035025"/>
              <a:gd name="connsiteY83-896" fmla="*/ 2327563 h 2895600"/>
              <a:gd name="connsiteX84-897" fmla="*/ 2197193 w 3035025"/>
              <a:gd name="connsiteY84-898" fmla="*/ 2230581 h 2895600"/>
              <a:gd name="connsiteX85-899" fmla="*/ 2280320 w 3035025"/>
              <a:gd name="connsiteY85-900" fmla="*/ 2216727 h 2895600"/>
              <a:gd name="connsiteX86-901" fmla="*/ 2377302 w 3035025"/>
              <a:gd name="connsiteY86-902" fmla="*/ 2175163 h 2895600"/>
              <a:gd name="connsiteX87-903" fmla="*/ 2418865 w 3035025"/>
              <a:gd name="connsiteY87-904" fmla="*/ 2161309 h 2895600"/>
              <a:gd name="connsiteX88-905" fmla="*/ 2488138 w 3035025"/>
              <a:gd name="connsiteY88-906" fmla="*/ 2133600 h 2895600"/>
              <a:gd name="connsiteX89-907" fmla="*/ 2474284 w 3035025"/>
              <a:gd name="connsiteY89-908" fmla="*/ 2133600 h 2895600"/>
              <a:gd name="connsiteX90-909" fmla="*/ 2488138 w 3035025"/>
              <a:gd name="connsiteY90-910" fmla="*/ 2147454 h 2895600"/>
              <a:gd name="connsiteX0-911" fmla="*/ 2724567 w 3033892"/>
              <a:gd name="connsiteY0-912" fmla="*/ 2633175 h 2895600"/>
              <a:gd name="connsiteX1-913" fmla="*/ 2651903 w 3033892"/>
              <a:gd name="connsiteY1-914" fmla="*/ 2678582 h 2895600"/>
              <a:gd name="connsiteX2-915" fmla="*/ 2639405 w 3033892"/>
              <a:gd name="connsiteY2-916" fmla="*/ 2646218 h 2895600"/>
              <a:gd name="connsiteX3-917" fmla="*/ 2625551 w 3033892"/>
              <a:gd name="connsiteY3-918" fmla="*/ 2590800 h 2895600"/>
              <a:gd name="connsiteX4-919" fmla="*/ 2597841 w 3033892"/>
              <a:gd name="connsiteY4-920" fmla="*/ 2549236 h 2895600"/>
              <a:gd name="connsiteX5-921" fmla="*/ 2556278 w 3033892"/>
              <a:gd name="connsiteY5-922" fmla="*/ 2452254 h 2895600"/>
              <a:gd name="connsiteX6-923" fmla="*/ 2542423 w 3033892"/>
              <a:gd name="connsiteY6-924" fmla="*/ 2355272 h 2895600"/>
              <a:gd name="connsiteX7-925" fmla="*/ 2500860 w 3033892"/>
              <a:gd name="connsiteY7-926" fmla="*/ 2299854 h 2895600"/>
              <a:gd name="connsiteX8-927" fmla="*/ 2487005 w 3033892"/>
              <a:gd name="connsiteY8-928" fmla="*/ 2230581 h 2895600"/>
              <a:gd name="connsiteX9-929" fmla="*/ 2500860 w 3033892"/>
              <a:gd name="connsiteY9-930" fmla="*/ 2133600 h 2895600"/>
              <a:gd name="connsiteX10-931" fmla="*/ 2445441 w 3033892"/>
              <a:gd name="connsiteY10-932" fmla="*/ 2092036 h 2895600"/>
              <a:gd name="connsiteX11-933" fmla="*/ 2417732 w 3033892"/>
              <a:gd name="connsiteY11-934" fmla="*/ 2036618 h 2895600"/>
              <a:gd name="connsiteX12-935" fmla="*/ 2431587 w 3033892"/>
              <a:gd name="connsiteY12-936" fmla="*/ 1967345 h 2895600"/>
              <a:gd name="connsiteX13-937" fmla="*/ 2528569 w 3033892"/>
              <a:gd name="connsiteY13-938" fmla="*/ 1842654 h 2895600"/>
              <a:gd name="connsiteX14-939" fmla="*/ 2570132 w 3033892"/>
              <a:gd name="connsiteY14-940" fmla="*/ 1745672 h 2895600"/>
              <a:gd name="connsiteX15-941" fmla="*/ 2597841 w 3033892"/>
              <a:gd name="connsiteY15-942" fmla="*/ 1662545 h 2895600"/>
              <a:gd name="connsiteX16-943" fmla="*/ 2653260 w 3033892"/>
              <a:gd name="connsiteY16-944" fmla="*/ 1537854 h 2895600"/>
              <a:gd name="connsiteX17-945" fmla="*/ 2667114 w 3033892"/>
              <a:gd name="connsiteY17-946" fmla="*/ 1496291 h 2895600"/>
              <a:gd name="connsiteX18-947" fmla="*/ 2722532 w 3033892"/>
              <a:gd name="connsiteY18-948" fmla="*/ 1371600 h 2895600"/>
              <a:gd name="connsiteX19-949" fmla="*/ 2764096 w 3033892"/>
              <a:gd name="connsiteY19-950" fmla="*/ 1302327 h 2895600"/>
              <a:gd name="connsiteX20-951" fmla="*/ 2805660 w 3033892"/>
              <a:gd name="connsiteY20-952" fmla="*/ 1163781 h 2895600"/>
              <a:gd name="connsiteX21-953" fmla="*/ 2971914 w 3033892"/>
              <a:gd name="connsiteY21-954" fmla="*/ 1066800 h 2895600"/>
              <a:gd name="connsiteX22-955" fmla="*/ 2985769 w 3033892"/>
              <a:gd name="connsiteY22-956" fmla="*/ 872836 h 2895600"/>
              <a:gd name="connsiteX23-957" fmla="*/ 3013478 w 3033892"/>
              <a:gd name="connsiteY23-958" fmla="*/ 706581 h 2895600"/>
              <a:gd name="connsiteX24-959" fmla="*/ 2958060 w 3033892"/>
              <a:gd name="connsiteY24-960" fmla="*/ 665018 h 2895600"/>
              <a:gd name="connsiteX25-961" fmla="*/ 2902641 w 3033892"/>
              <a:gd name="connsiteY25-962" fmla="*/ 609600 h 2895600"/>
              <a:gd name="connsiteX26-963" fmla="*/ 2874932 w 3033892"/>
              <a:gd name="connsiteY26-964" fmla="*/ 568036 h 2895600"/>
              <a:gd name="connsiteX27-965" fmla="*/ 2833369 w 3033892"/>
              <a:gd name="connsiteY27-966" fmla="*/ 540327 h 2895600"/>
              <a:gd name="connsiteX28-967" fmla="*/ 2750241 w 3033892"/>
              <a:gd name="connsiteY28-968" fmla="*/ 471054 h 2895600"/>
              <a:gd name="connsiteX29-969" fmla="*/ 2556278 w 3033892"/>
              <a:gd name="connsiteY29-970" fmla="*/ 401781 h 2895600"/>
              <a:gd name="connsiteX30-971" fmla="*/ 2417732 w 3033892"/>
              <a:gd name="connsiteY30-972" fmla="*/ 346363 h 2895600"/>
              <a:gd name="connsiteX31-973" fmla="*/ 2362314 w 3033892"/>
              <a:gd name="connsiteY31-974" fmla="*/ 318654 h 2895600"/>
              <a:gd name="connsiteX32-975" fmla="*/ 2320751 w 3033892"/>
              <a:gd name="connsiteY32-976" fmla="*/ 290945 h 2895600"/>
              <a:gd name="connsiteX33-977" fmla="*/ 2196060 w 3033892"/>
              <a:gd name="connsiteY33-978" fmla="*/ 263236 h 2895600"/>
              <a:gd name="connsiteX34-979" fmla="*/ 2085223 w 3033892"/>
              <a:gd name="connsiteY34-980" fmla="*/ 207818 h 2895600"/>
              <a:gd name="connsiteX35-981" fmla="*/ 2043660 w 3033892"/>
              <a:gd name="connsiteY35-982" fmla="*/ 180109 h 2895600"/>
              <a:gd name="connsiteX36-983" fmla="*/ 1988241 w 3033892"/>
              <a:gd name="connsiteY36-984" fmla="*/ 166254 h 2895600"/>
              <a:gd name="connsiteX37-985" fmla="*/ 1918969 w 3033892"/>
              <a:gd name="connsiteY37-986" fmla="*/ 138545 h 2895600"/>
              <a:gd name="connsiteX38-987" fmla="*/ 1752714 w 3033892"/>
              <a:gd name="connsiteY38-988" fmla="*/ 152400 h 2895600"/>
              <a:gd name="connsiteX39-989" fmla="*/ 1711151 w 3033892"/>
              <a:gd name="connsiteY39-990" fmla="*/ 166254 h 2895600"/>
              <a:gd name="connsiteX40-991" fmla="*/ 1614169 w 3033892"/>
              <a:gd name="connsiteY40-992" fmla="*/ 180109 h 2895600"/>
              <a:gd name="connsiteX41-993" fmla="*/ 1350932 w 3033892"/>
              <a:gd name="connsiteY41-994" fmla="*/ 152400 h 2895600"/>
              <a:gd name="connsiteX42-995" fmla="*/ 1253951 w 3033892"/>
              <a:gd name="connsiteY42-996" fmla="*/ 124691 h 2895600"/>
              <a:gd name="connsiteX43-997" fmla="*/ 1115405 w 3033892"/>
              <a:gd name="connsiteY43-998" fmla="*/ 96981 h 2895600"/>
              <a:gd name="connsiteX44-999" fmla="*/ 949151 w 3033892"/>
              <a:gd name="connsiteY44-1000" fmla="*/ 55418 h 2895600"/>
              <a:gd name="connsiteX45-1001" fmla="*/ 893732 w 3033892"/>
              <a:gd name="connsiteY45-1002" fmla="*/ 27709 h 2895600"/>
              <a:gd name="connsiteX46-1003" fmla="*/ 769041 w 3033892"/>
              <a:gd name="connsiteY46-1004" fmla="*/ 13854 h 2895600"/>
              <a:gd name="connsiteX47-1005" fmla="*/ 713623 w 3033892"/>
              <a:gd name="connsiteY47-1006" fmla="*/ 0 h 2895600"/>
              <a:gd name="connsiteX48-1007" fmla="*/ 588932 w 3033892"/>
              <a:gd name="connsiteY48-1008" fmla="*/ 27709 h 2895600"/>
              <a:gd name="connsiteX49-1009" fmla="*/ 519660 w 3033892"/>
              <a:gd name="connsiteY49-1010" fmla="*/ 96981 h 2895600"/>
              <a:gd name="connsiteX50-1011" fmla="*/ 436532 w 3033892"/>
              <a:gd name="connsiteY50-1012" fmla="*/ 166254 h 2895600"/>
              <a:gd name="connsiteX51-1013" fmla="*/ 339551 w 3033892"/>
              <a:gd name="connsiteY51-1014" fmla="*/ 263236 h 2895600"/>
              <a:gd name="connsiteX52-1015" fmla="*/ 201005 w 3033892"/>
              <a:gd name="connsiteY52-1016" fmla="*/ 374072 h 2895600"/>
              <a:gd name="connsiteX53-1017" fmla="*/ 173296 w 3033892"/>
              <a:gd name="connsiteY53-1018" fmla="*/ 457200 h 2895600"/>
              <a:gd name="connsiteX54-1019" fmla="*/ 131732 w 3033892"/>
              <a:gd name="connsiteY54-1020" fmla="*/ 540327 h 2895600"/>
              <a:gd name="connsiteX55-1021" fmla="*/ 104023 w 3033892"/>
              <a:gd name="connsiteY55-1022" fmla="*/ 609600 h 2895600"/>
              <a:gd name="connsiteX56-1023" fmla="*/ 90169 w 3033892"/>
              <a:gd name="connsiteY56-1024" fmla="*/ 720436 h 2895600"/>
              <a:gd name="connsiteX57-1025" fmla="*/ 76314 w 3033892"/>
              <a:gd name="connsiteY57-1026" fmla="*/ 762000 h 2895600"/>
              <a:gd name="connsiteX58-1027" fmla="*/ 62460 w 3033892"/>
              <a:gd name="connsiteY58-1028" fmla="*/ 886691 h 2895600"/>
              <a:gd name="connsiteX59-1029" fmla="*/ 48605 w 3033892"/>
              <a:gd name="connsiteY59-1030" fmla="*/ 983672 h 2895600"/>
              <a:gd name="connsiteX60-1031" fmla="*/ 76314 w 3033892"/>
              <a:gd name="connsiteY60-1032" fmla="*/ 1870363 h 2895600"/>
              <a:gd name="connsiteX61-1033" fmla="*/ 28647 w 3033892"/>
              <a:gd name="connsiteY61-1034" fmla="*/ 2036618 h 2895600"/>
              <a:gd name="connsiteX62-1035" fmla="*/ 260 w 3033892"/>
              <a:gd name="connsiteY62-1036" fmla="*/ 2070497 h 2895600"/>
              <a:gd name="connsiteX63-1037" fmla="*/ 15471 w 3033892"/>
              <a:gd name="connsiteY63-1038" fmla="*/ 2259571 h 2895600"/>
              <a:gd name="connsiteX64-1039" fmla="*/ 30683 w 3033892"/>
              <a:gd name="connsiteY64-1040" fmla="*/ 2475074 h 2895600"/>
              <a:gd name="connsiteX65-1041" fmla="*/ 145587 w 3033892"/>
              <a:gd name="connsiteY65-1042" fmla="*/ 2604654 h 2895600"/>
              <a:gd name="connsiteX66-1043" fmla="*/ 187151 w 3033892"/>
              <a:gd name="connsiteY66-1044" fmla="*/ 2632363 h 2895600"/>
              <a:gd name="connsiteX67-1045" fmla="*/ 270278 w 3033892"/>
              <a:gd name="connsiteY67-1046" fmla="*/ 2729345 h 2895600"/>
              <a:gd name="connsiteX68-1047" fmla="*/ 353405 w 3033892"/>
              <a:gd name="connsiteY68-1048" fmla="*/ 2757054 h 2895600"/>
              <a:gd name="connsiteX69-1049" fmla="*/ 547369 w 3033892"/>
              <a:gd name="connsiteY69-1050" fmla="*/ 2812472 h 2895600"/>
              <a:gd name="connsiteX70-1051" fmla="*/ 588932 w 3033892"/>
              <a:gd name="connsiteY70-1052" fmla="*/ 2840181 h 2895600"/>
              <a:gd name="connsiteX71-1053" fmla="*/ 699769 w 3033892"/>
              <a:gd name="connsiteY71-1054" fmla="*/ 2867891 h 2895600"/>
              <a:gd name="connsiteX72-1055" fmla="*/ 907587 w 3033892"/>
              <a:gd name="connsiteY72-1056" fmla="*/ 2895600 h 2895600"/>
              <a:gd name="connsiteX73-1057" fmla="*/ 1143114 w 3033892"/>
              <a:gd name="connsiteY73-1058" fmla="*/ 2826327 h 2895600"/>
              <a:gd name="connsiteX74-1059" fmla="*/ 1198532 w 3033892"/>
              <a:gd name="connsiteY74-1060" fmla="*/ 2743200 h 2895600"/>
              <a:gd name="connsiteX75-1061" fmla="*/ 1240096 w 3033892"/>
              <a:gd name="connsiteY75-1062" fmla="*/ 2715491 h 2895600"/>
              <a:gd name="connsiteX76-1063" fmla="*/ 1267805 w 3033892"/>
              <a:gd name="connsiteY76-1064" fmla="*/ 2687781 h 2895600"/>
              <a:gd name="connsiteX77-1065" fmla="*/ 1406351 w 3033892"/>
              <a:gd name="connsiteY77-1066" fmla="*/ 2632363 h 2895600"/>
              <a:gd name="connsiteX78-1067" fmla="*/ 1475623 w 3033892"/>
              <a:gd name="connsiteY78-1068" fmla="*/ 2604654 h 2895600"/>
              <a:gd name="connsiteX79-1069" fmla="*/ 1821987 w 3033892"/>
              <a:gd name="connsiteY79-1070" fmla="*/ 2576945 h 2895600"/>
              <a:gd name="connsiteX80-1071" fmla="*/ 1877405 w 3033892"/>
              <a:gd name="connsiteY80-1072" fmla="*/ 2493818 h 2895600"/>
              <a:gd name="connsiteX81-1073" fmla="*/ 1932823 w 3033892"/>
              <a:gd name="connsiteY81-1074" fmla="*/ 2382981 h 2895600"/>
              <a:gd name="connsiteX82-1075" fmla="*/ 2002096 w 3033892"/>
              <a:gd name="connsiteY82-1076" fmla="*/ 2355272 h 2895600"/>
              <a:gd name="connsiteX83-1077" fmla="*/ 2043660 w 3033892"/>
              <a:gd name="connsiteY83-1078" fmla="*/ 2327563 h 2895600"/>
              <a:gd name="connsiteX84-1079" fmla="*/ 2196060 w 3033892"/>
              <a:gd name="connsiteY84-1080" fmla="*/ 2230581 h 2895600"/>
              <a:gd name="connsiteX85-1081" fmla="*/ 2279187 w 3033892"/>
              <a:gd name="connsiteY85-1082" fmla="*/ 2216727 h 2895600"/>
              <a:gd name="connsiteX86-1083" fmla="*/ 2376169 w 3033892"/>
              <a:gd name="connsiteY86-1084" fmla="*/ 2175163 h 2895600"/>
              <a:gd name="connsiteX87-1085" fmla="*/ 2417732 w 3033892"/>
              <a:gd name="connsiteY87-1086" fmla="*/ 2161309 h 2895600"/>
              <a:gd name="connsiteX88-1087" fmla="*/ 2487005 w 3033892"/>
              <a:gd name="connsiteY88-1088" fmla="*/ 2133600 h 2895600"/>
              <a:gd name="connsiteX89-1089" fmla="*/ 2473151 w 3033892"/>
              <a:gd name="connsiteY89-1090" fmla="*/ 2133600 h 2895600"/>
              <a:gd name="connsiteX90-1091" fmla="*/ 2487005 w 3033892"/>
              <a:gd name="connsiteY90-1092" fmla="*/ 2147454 h 2895600"/>
              <a:gd name="connsiteX0-1093" fmla="*/ 2724567 w 3033892"/>
              <a:gd name="connsiteY0-1094" fmla="*/ 2633175 h 2895600"/>
              <a:gd name="connsiteX1-1095" fmla="*/ 2651903 w 3033892"/>
              <a:gd name="connsiteY1-1096" fmla="*/ 2678582 h 2895600"/>
              <a:gd name="connsiteX2-1097" fmla="*/ 2639405 w 3033892"/>
              <a:gd name="connsiteY2-1098" fmla="*/ 2646218 h 2895600"/>
              <a:gd name="connsiteX3-1099" fmla="*/ 2625551 w 3033892"/>
              <a:gd name="connsiteY3-1100" fmla="*/ 2590800 h 2895600"/>
              <a:gd name="connsiteX4-1101" fmla="*/ 2597841 w 3033892"/>
              <a:gd name="connsiteY4-1102" fmla="*/ 2549236 h 2895600"/>
              <a:gd name="connsiteX5-1103" fmla="*/ 2556278 w 3033892"/>
              <a:gd name="connsiteY5-1104" fmla="*/ 2452254 h 2895600"/>
              <a:gd name="connsiteX6-1105" fmla="*/ 2542423 w 3033892"/>
              <a:gd name="connsiteY6-1106" fmla="*/ 2355272 h 2895600"/>
              <a:gd name="connsiteX7-1107" fmla="*/ 2500860 w 3033892"/>
              <a:gd name="connsiteY7-1108" fmla="*/ 2299854 h 2895600"/>
              <a:gd name="connsiteX8-1109" fmla="*/ 2487005 w 3033892"/>
              <a:gd name="connsiteY8-1110" fmla="*/ 2230581 h 2895600"/>
              <a:gd name="connsiteX9-1111" fmla="*/ 2500860 w 3033892"/>
              <a:gd name="connsiteY9-1112" fmla="*/ 2133600 h 2895600"/>
              <a:gd name="connsiteX10-1113" fmla="*/ 2445441 w 3033892"/>
              <a:gd name="connsiteY10-1114" fmla="*/ 2092036 h 2895600"/>
              <a:gd name="connsiteX11-1115" fmla="*/ 2417732 w 3033892"/>
              <a:gd name="connsiteY11-1116" fmla="*/ 2036618 h 2895600"/>
              <a:gd name="connsiteX12-1117" fmla="*/ 2431587 w 3033892"/>
              <a:gd name="connsiteY12-1118" fmla="*/ 1967345 h 2895600"/>
              <a:gd name="connsiteX13-1119" fmla="*/ 2528569 w 3033892"/>
              <a:gd name="connsiteY13-1120" fmla="*/ 1842654 h 2895600"/>
              <a:gd name="connsiteX14-1121" fmla="*/ 2570132 w 3033892"/>
              <a:gd name="connsiteY14-1122" fmla="*/ 1745672 h 2895600"/>
              <a:gd name="connsiteX15-1123" fmla="*/ 2597841 w 3033892"/>
              <a:gd name="connsiteY15-1124" fmla="*/ 1662545 h 2895600"/>
              <a:gd name="connsiteX16-1125" fmla="*/ 2653260 w 3033892"/>
              <a:gd name="connsiteY16-1126" fmla="*/ 1537854 h 2895600"/>
              <a:gd name="connsiteX17-1127" fmla="*/ 2667114 w 3033892"/>
              <a:gd name="connsiteY17-1128" fmla="*/ 1496291 h 2895600"/>
              <a:gd name="connsiteX18-1129" fmla="*/ 2722532 w 3033892"/>
              <a:gd name="connsiteY18-1130" fmla="*/ 1371600 h 2895600"/>
              <a:gd name="connsiteX19-1131" fmla="*/ 2764096 w 3033892"/>
              <a:gd name="connsiteY19-1132" fmla="*/ 1302327 h 2895600"/>
              <a:gd name="connsiteX20-1133" fmla="*/ 2805660 w 3033892"/>
              <a:gd name="connsiteY20-1134" fmla="*/ 1163781 h 2895600"/>
              <a:gd name="connsiteX21-1135" fmla="*/ 2971914 w 3033892"/>
              <a:gd name="connsiteY21-1136" fmla="*/ 1066800 h 2895600"/>
              <a:gd name="connsiteX22-1137" fmla="*/ 2985769 w 3033892"/>
              <a:gd name="connsiteY22-1138" fmla="*/ 872836 h 2895600"/>
              <a:gd name="connsiteX23-1139" fmla="*/ 3013478 w 3033892"/>
              <a:gd name="connsiteY23-1140" fmla="*/ 706581 h 2895600"/>
              <a:gd name="connsiteX24-1141" fmla="*/ 2958060 w 3033892"/>
              <a:gd name="connsiteY24-1142" fmla="*/ 665018 h 2895600"/>
              <a:gd name="connsiteX25-1143" fmla="*/ 2902641 w 3033892"/>
              <a:gd name="connsiteY25-1144" fmla="*/ 609600 h 2895600"/>
              <a:gd name="connsiteX26-1145" fmla="*/ 2874932 w 3033892"/>
              <a:gd name="connsiteY26-1146" fmla="*/ 568036 h 2895600"/>
              <a:gd name="connsiteX27-1147" fmla="*/ 2833369 w 3033892"/>
              <a:gd name="connsiteY27-1148" fmla="*/ 540327 h 2895600"/>
              <a:gd name="connsiteX28-1149" fmla="*/ 2750241 w 3033892"/>
              <a:gd name="connsiteY28-1150" fmla="*/ 471054 h 2895600"/>
              <a:gd name="connsiteX29-1151" fmla="*/ 2556278 w 3033892"/>
              <a:gd name="connsiteY29-1152" fmla="*/ 401781 h 2895600"/>
              <a:gd name="connsiteX30-1153" fmla="*/ 2417732 w 3033892"/>
              <a:gd name="connsiteY30-1154" fmla="*/ 346363 h 2895600"/>
              <a:gd name="connsiteX31-1155" fmla="*/ 2362314 w 3033892"/>
              <a:gd name="connsiteY31-1156" fmla="*/ 318654 h 2895600"/>
              <a:gd name="connsiteX32-1157" fmla="*/ 2320751 w 3033892"/>
              <a:gd name="connsiteY32-1158" fmla="*/ 290945 h 2895600"/>
              <a:gd name="connsiteX33-1159" fmla="*/ 2196060 w 3033892"/>
              <a:gd name="connsiteY33-1160" fmla="*/ 263236 h 2895600"/>
              <a:gd name="connsiteX34-1161" fmla="*/ 2085223 w 3033892"/>
              <a:gd name="connsiteY34-1162" fmla="*/ 207818 h 2895600"/>
              <a:gd name="connsiteX35-1163" fmla="*/ 2043660 w 3033892"/>
              <a:gd name="connsiteY35-1164" fmla="*/ 180109 h 2895600"/>
              <a:gd name="connsiteX36-1165" fmla="*/ 1988241 w 3033892"/>
              <a:gd name="connsiteY36-1166" fmla="*/ 166254 h 2895600"/>
              <a:gd name="connsiteX37-1167" fmla="*/ 1918969 w 3033892"/>
              <a:gd name="connsiteY37-1168" fmla="*/ 138545 h 2895600"/>
              <a:gd name="connsiteX38-1169" fmla="*/ 1752714 w 3033892"/>
              <a:gd name="connsiteY38-1170" fmla="*/ 152400 h 2895600"/>
              <a:gd name="connsiteX39-1171" fmla="*/ 1711151 w 3033892"/>
              <a:gd name="connsiteY39-1172" fmla="*/ 166254 h 2895600"/>
              <a:gd name="connsiteX40-1173" fmla="*/ 1614169 w 3033892"/>
              <a:gd name="connsiteY40-1174" fmla="*/ 180109 h 2895600"/>
              <a:gd name="connsiteX41-1175" fmla="*/ 1350932 w 3033892"/>
              <a:gd name="connsiteY41-1176" fmla="*/ 152400 h 2895600"/>
              <a:gd name="connsiteX42-1177" fmla="*/ 1253951 w 3033892"/>
              <a:gd name="connsiteY42-1178" fmla="*/ 124691 h 2895600"/>
              <a:gd name="connsiteX43-1179" fmla="*/ 1115405 w 3033892"/>
              <a:gd name="connsiteY43-1180" fmla="*/ 96981 h 2895600"/>
              <a:gd name="connsiteX44-1181" fmla="*/ 949151 w 3033892"/>
              <a:gd name="connsiteY44-1182" fmla="*/ 55418 h 2895600"/>
              <a:gd name="connsiteX45-1183" fmla="*/ 893732 w 3033892"/>
              <a:gd name="connsiteY45-1184" fmla="*/ 27709 h 2895600"/>
              <a:gd name="connsiteX46-1185" fmla="*/ 769041 w 3033892"/>
              <a:gd name="connsiteY46-1186" fmla="*/ 13854 h 2895600"/>
              <a:gd name="connsiteX47-1187" fmla="*/ 713623 w 3033892"/>
              <a:gd name="connsiteY47-1188" fmla="*/ 0 h 2895600"/>
              <a:gd name="connsiteX48-1189" fmla="*/ 588932 w 3033892"/>
              <a:gd name="connsiteY48-1190" fmla="*/ 27709 h 2895600"/>
              <a:gd name="connsiteX49-1191" fmla="*/ 519660 w 3033892"/>
              <a:gd name="connsiteY49-1192" fmla="*/ 96981 h 2895600"/>
              <a:gd name="connsiteX50-1193" fmla="*/ 436532 w 3033892"/>
              <a:gd name="connsiteY50-1194" fmla="*/ 166254 h 2895600"/>
              <a:gd name="connsiteX51-1195" fmla="*/ 339551 w 3033892"/>
              <a:gd name="connsiteY51-1196" fmla="*/ 263236 h 2895600"/>
              <a:gd name="connsiteX52-1197" fmla="*/ 113810 w 3033892"/>
              <a:gd name="connsiteY52-1198" fmla="*/ 313531 h 2895600"/>
              <a:gd name="connsiteX53-1199" fmla="*/ 173296 w 3033892"/>
              <a:gd name="connsiteY53-1200" fmla="*/ 457200 h 2895600"/>
              <a:gd name="connsiteX54-1201" fmla="*/ 131732 w 3033892"/>
              <a:gd name="connsiteY54-1202" fmla="*/ 540327 h 2895600"/>
              <a:gd name="connsiteX55-1203" fmla="*/ 104023 w 3033892"/>
              <a:gd name="connsiteY55-1204" fmla="*/ 609600 h 2895600"/>
              <a:gd name="connsiteX56-1205" fmla="*/ 90169 w 3033892"/>
              <a:gd name="connsiteY56-1206" fmla="*/ 720436 h 2895600"/>
              <a:gd name="connsiteX57-1207" fmla="*/ 76314 w 3033892"/>
              <a:gd name="connsiteY57-1208" fmla="*/ 762000 h 2895600"/>
              <a:gd name="connsiteX58-1209" fmla="*/ 62460 w 3033892"/>
              <a:gd name="connsiteY58-1210" fmla="*/ 886691 h 2895600"/>
              <a:gd name="connsiteX59-1211" fmla="*/ 48605 w 3033892"/>
              <a:gd name="connsiteY59-1212" fmla="*/ 983672 h 2895600"/>
              <a:gd name="connsiteX60-1213" fmla="*/ 76314 w 3033892"/>
              <a:gd name="connsiteY60-1214" fmla="*/ 1870363 h 2895600"/>
              <a:gd name="connsiteX61-1215" fmla="*/ 28647 w 3033892"/>
              <a:gd name="connsiteY61-1216" fmla="*/ 2036618 h 2895600"/>
              <a:gd name="connsiteX62-1217" fmla="*/ 260 w 3033892"/>
              <a:gd name="connsiteY62-1218" fmla="*/ 2070497 h 2895600"/>
              <a:gd name="connsiteX63-1219" fmla="*/ 15471 w 3033892"/>
              <a:gd name="connsiteY63-1220" fmla="*/ 2259571 h 2895600"/>
              <a:gd name="connsiteX64-1221" fmla="*/ 30683 w 3033892"/>
              <a:gd name="connsiteY64-1222" fmla="*/ 2475074 h 2895600"/>
              <a:gd name="connsiteX65-1223" fmla="*/ 145587 w 3033892"/>
              <a:gd name="connsiteY65-1224" fmla="*/ 2604654 h 2895600"/>
              <a:gd name="connsiteX66-1225" fmla="*/ 187151 w 3033892"/>
              <a:gd name="connsiteY66-1226" fmla="*/ 2632363 h 2895600"/>
              <a:gd name="connsiteX67-1227" fmla="*/ 270278 w 3033892"/>
              <a:gd name="connsiteY67-1228" fmla="*/ 2729345 h 2895600"/>
              <a:gd name="connsiteX68-1229" fmla="*/ 353405 w 3033892"/>
              <a:gd name="connsiteY68-1230" fmla="*/ 2757054 h 2895600"/>
              <a:gd name="connsiteX69-1231" fmla="*/ 547369 w 3033892"/>
              <a:gd name="connsiteY69-1232" fmla="*/ 2812472 h 2895600"/>
              <a:gd name="connsiteX70-1233" fmla="*/ 588932 w 3033892"/>
              <a:gd name="connsiteY70-1234" fmla="*/ 2840181 h 2895600"/>
              <a:gd name="connsiteX71-1235" fmla="*/ 699769 w 3033892"/>
              <a:gd name="connsiteY71-1236" fmla="*/ 2867891 h 2895600"/>
              <a:gd name="connsiteX72-1237" fmla="*/ 907587 w 3033892"/>
              <a:gd name="connsiteY72-1238" fmla="*/ 2895600 h 2895600"/>
              <a:gd name="connsiteX73-1239" fmla="*/ 1143114 w 3033892"/>
              <a:gd name="connsiteY73-1240" fmla="*/ 2826327 h 2895600"/>
              <a:gd name="connsiteX74-1241" fmla="*/ 1198532 w 3033892"/>
              <a:gd name="connsiteY74-1242" fmla="*/ 2743200 h 2895600"/>
              <a:gd name="connsiteX75-1243" fmla="*/ 1240096 w 3033892"/>
              <a:gd name="connsiteY75-1244" fmla="*/ 2715491 h 2895600"/>
              <a:gd name="connsiteX76-1245" fmla="*/ 1267805 w 3033892"/>
              <a:gd name="connsiteY76-1246" fmla="*/ 2687781 h 2895600"/>
              <a:gd name="connsiteX77-1247" fmla="*/ 1406351 w 3033892"/>
              <a:gd name="connsiteY77-1248" fmla="*/ 2632363 h 2895600"/>
              <a:gd name="connsiteX78-1249" fmla="*/ 1475623 w 3033892"/>
              <a:gd name="connsiteY78-1250" fmla="*/ 2604654 h 2895600"/>
              <a:gd name="connsiteX79-1251" fmla="*/ 1821987 w 3033892"/>
              <a:gd name="connsiteY79-1252" fmla="*/ 2576945 h 2895600"/>
              <a:gd name="connsiteX80-1253" fmla="*/ 1877405 w 3033892"/>
              <a:gd name="connsiteY80-1254" fmla="*/ 2493818 h 2895600"/>
              <a:gd name="connsiteX81-1255" fmla="*/ 1932823 w 3033892"/>
              <a:gd name="connsiteY81-1256" fmla="*/ 2382981 h 2895600"/>
              <a:gd name="connsiteX82-1257" fmla="*/ 2002096 w 3033892"/>
              <a:gd name="connsiteY82-1258" fmla="*/ 2355272 h 2895600"/>
              <a:gd name="connsiteX83-1259" fmla="*/ 2043660 w 3033892"/>
              <a:gd name="connsiteY83-1260" fmla="*/ 2327563 h 2895600"/>
              <a:gd name="connsiteX84-1261" fmla="*/ 2196060 w 3033892"/>
              <a:gd name="connsiteY84-1262" fmla="*/ 2230581 h 2895600"/>
              <a:gd name="connsiteX85-1263" fmla="*/ 2279187 w 3033892"/>
              <a:gd name="connsiteY85-1264" fmla="*/ 2216727 h 2895600"/>
              <a:gd name="connsiteX86-1265" fmla="*/ 2376169 w 3033892"/>
              <a:gd name="connsiteY86-1266" fmla="*/ 2175163 h 2895600"/>
              <a:gd name="connsiteX87-1267" fmla="*/ 2417732 w 3033892"/>
              <a:gd name="connsiteY87-1268" fmla="*/ 2161309 h 2895600"/>
              <a:gd name="connsiteX88-1269" fmla="*/ 2487005 w 3033892"/>
              <a:gd name="connsiteY88-1270" fmla="*/ 2133600 h 2895600"/>
              <a:gd name="connsiteX89-1271" fmla="*/ 2473151 w 3033892"/>
              <a:gd name="connsiteY89-1272" fmla="*/ 2133600 h 2895600"/>
              <a:gd name="connsiteX90-1273" fmla="*/ 2487005 w 3033892"/>
              <a:gd name="connsiteY90-1274" fmla="*/ 2147454 h 2895600"/>
              <a:gd name="connsiteX0-1275" fmla="*/ 2724567 w 3033892"/>
              <a:gd name="connsiteY0-1276" fmla="*/ 2633175 h 2895600"/>
              <a:gd name="connsiteX1-1277" fmla="*/ 2651903 w 3033892"/>
              <a:gd name="connsiteY1-1278" fmla="*/ 2678582 h 2895600"/>
              <a:gd name="connsiteX2-1279" fmla="*/ 2639405 w 3033892"/>
              <a:gd name="connsiteY2-1280" fmla="*/ 2646218 h 2895600"/>
              <a:gd name="connsiteX3-1281" fmla="*/ 2625551 w 3033892"/>
              <a:gd name="connsiteY3-1282" fmla="*/ 2590800 h 2895600"/>
              <a:gd name="connsiteX4-1283" fmla="*/ 2597841 w 3033892"/>
              <a:gd name="connsiteY4-1284" fmla="*/ 2549236 h 2895600"/>
              <a:gd name="connsiteX5-1285" fmla="*/ 2556278 w 3033892"/>
              <a:gd name="connsiteY5-1286" fmla="*/ 2452254 h 2895600"/>
              <a:gd name="connsiteX6-1287" fmla="*/ 2542423 w 3033892"/>
              <a:gd name="connsiteY6-1288" fmla="*/ 2355272 h 2895600"/>
              <a:gd name="connsiteX7-1289" fmla="*/ 2500860 w 3033892"/>
              <a:gd name="connsiteY7-1290" fmla="*/ 2299854 h 2895600"/>
              <a:gd name="connsiteX8-1291" fmla="*/ 2487005 w 3033892"/>
              <a:gd name="connsiteY8-1292" fmla="*/ 2230581 h 2895600"/>
              <a:gd name="connsiteX9-1293" fmla="*/ 2500860 w 3033892"/>
              <a:gd name="connsiteY9-1294" fmla="*/ 2133600 h 2895600"/>
              <a:gd name="connsiteX10-1295" fmla="*/ 2445441 w 3033892"/>
              <a:gd name="connsiteY10-1296" fmla="*/ 2092036 h 2895600"/>
              <a:gd name="connsiteX11-1297" fmla="*/ 2417732 w 3033892"/>
              <a:gd name="connsiteY11-1298" fmla="*/ 2036618 h 2895600"/>
              <a:gd name="connsiteX12-1299" fmla="*/ 2431587 w 3033892"/>
              <a:gd name="connsiteY12-1300" fmla="*/ 1967345 h 2895600"/>
              <a:gd name="connsiteX13-1301" fmla="*/ 2528569 w 3033892"/>
              <a:gd name="connsiteY13-1302" fmla="*/ 1842654 h 2895600"/>
              <a:gd name="connsiteX14-1303" fmla="*/ 2570132 w 3033892"/>
              <a:gd name="connsiteY14-1304" fmla="*/ 1745672 h 2895600"/>
              <a:gd name="connsiteX15-1305" fmla="*/ 2597841 w 3033892"/>
              <a:gd name="connsiteY15-1306" fmla="*/ 1662545 h 2895600"/>
              <a:gd name="connsiteX16-1307" fmla="*/ 2653260 w 3033892"/>
              <a:gd name="connsiteY16-1308" fmla="*/ 1537854 h 2895600"/>
              <a:gd name="connsiteX17-1309" fmla="*/ 2667114 w 3033892"/>
              <a:gd name="connsiteY17-1310" fmla="*/ 1496291 h 2895600"/>
              <a:gd name="connsiteX18-1311" fmla="*/ 2722532 w 3033892"/>
              <a:gd name="connsiteY18-1312" fmla="*/ 1371600 h 2895600"/>
              <a:gd name="connsiteX19-1313" fmla="*/ 2764096 w 3033892"/>
              <a:gd name="connsiteY19-1314" fmla="*/ 1302327 h 2895600"/>
              <a:gd name="connsiteX20-1315" fmla="*/ 2805660 w 3033892"/>
              <a:gd name="connsiteY20-1316" fmla="*/ 1163781 h 2895600"/>
              <a:gd name="connsiteX21-1317" fmla="*/ 2971914 w 3033892"/>
              <a:gd name="connsiteY21-1318" fmla="*/ 1066800 h 2895600"/>
              <a:gd name="connsiteX22-1319" fmla="*/ 2985769 w 3033892"/>
              <a:gd name="connsiteY22-1320" fmla="*/ 872836 h 2895600"/>
              <a:gd name="connsiteX23-1321" fmla="*/ 3013478 w 3033892"/>
              <a:gd name="connsiteY23-1322" fmla="*/ 706581 h 2895600"/>
              <a:gd name="connsiteX24-1323" fmla="*/ 2958060 w 3033892"/>
              <a:gd name="connsiteY24-1324" fmla="*/ 665018 h 2895600"/>
              <a:gd name="connsiteX25-1325" fmla="*/ 2902641 w 3033892"/>
              <a:gd name="connsiteY25-1326" fmla="*/ 609600 h 2895600"/>
              <a:gd name="connsiteX26-1327" fmla="*/ 2874932 w 3033892"/>
              <a:gd name="connsiteY26-1328" fmla="*/ 568036 h 2895600"/>
              <a:gd name="connsiteX27-1329" fmla="*/ 2833369 w 3033892"/>
              <a:gd name="connsiteY27-1330" fmla="*/ 540327 h 2895600"/>
              <a:gd name="connsiteX28-1331" fmla="*/ 2750241 w 3033892"/>
              <a:gd name="connsiteY28-1332" fmla="*/ 471054 h 2895600"/>
              <a:gd name="connsiteX29-1333" fmla="*/ 2556278 w 3033892"/>
              <a:gd name="connsiteY29-1334" fmla="*/ 401781 h 2895600"/>
              <a:gd name="connsiteX30-1335" fmla="*/ 2417732 w 3033892"/>
              <a:gd name="connsiteY30-1336" fmla="*/ 346363 h 2895600"/>
              <a:gd name="connsiteX31-1337" fmla="*/ 2362314 w 3033892"/>
              <a:gd name="connsiteY31-1338" fmla="*/ 318654 h 2895600"/>
              <a:gd name="connsiteX32-1339" fmla="*/ 2320751 w 3033892"/>
              <a:gd name="connsiteY32-1340" fmla="*/ 290945 h 2895600"/>
              <a:gd name="connsiteX33-1341" fmla="*/ 2196060 w 3033892"/>
              <a:gd name="connsiteY33-1342" fmla="*/ 263236 h 2895600"/>
              <a:gd name="connsiteX34-1343" fmla="*/ 2085223 w 3033892"/>
              <a:gd name="connsiteY34-1344" fmla="*/ 207818 h 2895600"/>
              <a:gd name="connsiteX35-1345" fmla="*/ 2043660 w 3033892"/>
              <a:gd name="connsiteY35-1346" fmla="*/ 180109 h 2895600"/>
              <a:gd name="connsiteX36-1347" fmla="*/ 1988241 w 3033892"/>
              <a:gd name="connsiteY36-1348" fmla="*/ 166254 h 2895600"/>
              <a:gd name="connsiteX37-1349" fmla="*/ 1918969 w 3033892"/>
              <a:gd name="connsiteY37-1350" fmla="*/ 138545 h 2895600"/>
              <a:gd name="connsiteX38-1351" fmla="*/ 1752714 w 3033892"/>
              <a:gd name="connsiteY38-1352" fmla="*/ 152400 h 2895600"/>
              <a:gd name="connsiteX39-1353" fmla="*/ 1711151 w 3033892"/>
              <a:gd name="connsiteY39-1354" fmla="*/ 166254 h 2895600"/>
              <a:gd name="connsiteX40-1355" fmla="*/ 1614169 w 3033892"/>
              <a:gd name="connsiteY40-1356" fmla="*/ 180109 h 2895600"/>
              <a:gd name="connsiteX41-1357" fmla="*/ 1350932 w 3033892"/>
              <a:gd name="connsiteY41-1358" fmla="*/ 152400 h 2895600"/>
              <a:gd name="connsiteX42-1359" fmla="*/ 1253951 w 3033892"/>
              <a:gd name="connsiteY42-1360" fmla="*/ 124691 h 2895600"/>
              <a:gd name="connsiteX43-1361" fmla="*/ 1115405 w 3033892"/>
              <a:gd name="connsiteY43-1362" fmla="*/ 96981 h 2895600"/>
              <a:gd name="connsiteX44-1363" fmla="*/ 949151 w 3033892"/>
              <a:gd name="connsiteY44-1364" fmla="*/ 55418 h 2895600"/>
              <a:gd name="connsiteX45-1365" fmla="*/ 893732 w 3033892"/>
              <a:gd name="connsiteY45-1366" fmla="*/ 27709 h 2895600"/>
              <a:gd name="connsiteX46-1367" fmla="*/ 769041 w 3033892"/>
              <a:gd name="connsiteY46-1368" fmla="*/ 13854 h 2895600"/>
              <a:gd name="connsiteX47-1369" fmla="*/ 713623 w 3033892"/>
              <a:gd name="connsiteY47-1370" fmla="*/ 0 h 2895600"/>
              <a:gd name="connsiteX48-1371" fmla="*/ 588932 w 3033892"/>
              <a:gd name="connsiteY48-1372" fmla="*/ 27709 h 2895600"/>
              <a:gd name="connsiteX49-1373" fmla="*/ 519660 w 3033892"/>
              <a:gd name="connsiteY49-1374" fmla="*/ 96981 h 2895600"/>
              <a:gd name="connsiteX50-1375" fmla="*/ 436532 w 3033892"/>
              <a:gd name="connsiteY50-1376" fmla="*/ 166254 h 2895600"/>
              <a:gd name="connsiteX51-1377" fmla="*/ 339551 w 3033892"/>
              <a:gd name="connsiteY51-1378" fmla="*/ 263236 h 2895600"/>
              <a:gd name="connsiteX52-1379" fmla="*/ 113810 w 3033892"/>
              <a:gd name="connsiteY52-1380" fmla="*/ 313531 h 2895600"/>
              <a:gd name="connsiteX53-1381" fmla="*/ 173296 w 3033892"/>
              <a:gd name="connsiteY53-1382" fmla="*/ 457200 h 2895600"/>
              <a:gd name="connsiteX54-1383" fmla="*/ 30003 w 3033892"/>
              <a:gd name="connsiteY54-1384" fmla="*/ 494920 h 2895600"/>
              <a:gd name="connsiteX55-1385" fmla="*/ 104023 w 3033892"/>
              <a:gd name="connsiteY55-1386" fmla="*/ 609600 h 2895600"/>
              <a:gd name="connsiteX56-1387" fmla="*/ 90169 w 3033892"/>
              <a:gd name="connsiteY56-1388" fmla="*/ 720436 h 2895600"/>
              <a:gd name="connsiteX57-1389" fmla="*/ 76314 w 3033892"/>
              <a:gd name="connsiteY57-1390" fmla="*/ 762000 h 2895600"/>
              <a:gd name="connsiteX58-1391" fmla="*/ 62460 w 3033892"/>
              <a:gd name="connsiteY58-1392" fmla="*/ 886691 h 2895600"/>
              <a:gd name="connsiteX59-1393" fmla="*/ 48605 w 3033892"/>
              <a:gd name="connsiteY59-1394" fmla="*/ 983672 h 2895600"/>
              <a:gd name="connsiteX60-1395" fmla="*/ 76314 w 3033892"/>
              <a:gd name="connsiteY60-1396" fmla="*/ 1870363 h 2895600"/>
              <a:gd name="connsiteX61-1397" fmla="*/ 28647 w 3033892"/>
              <a:gd name="connsiteY61-1398" fmla="*/ 2036618 h 2895600"/>
              <a:gd name="connsiteX62-1399" fmla="*/ 260 w 3033892"/>
              <a:gd name="connsiteY62-1400" fmla="*/ 2070497 h 2895600"/>
              <a:gd name="connsiteX63-1401" fmla="*/ 15471 w 3033892"/>
              <a:gd name="connsiteY63-1402" fmla="*/ 2259571 h 2895600"/>
              <a:gd name="connsiteX64-1403" fmla="*/ 30683 w 3033892"/>
              <a:gd name="connsiteY64-1404" fmla="*/ 2475074 h 2895600"/>
              <a:gd name="connsiteX65-1405" fmla="*/ 145587 w 3033892"/>
              <a:gd name="connsiteY65-1406" fmla="*/ 2604654 h 2895600"/>
              <a:gd name="connsiteX66-1407" fmla="*/ 187151 w 3033892"/>
              <a:gd name="connsiteY66-1408" fmla="*/ 2632363 h 2895600"/>
              <a:gd name="connsiteX67-1409" fmla="*/ 270278 w 3033892"/>
              <a:gd name="connsiteY67-1410" fmla="*/ 2729345 h 2895600"/>
              <a:gd name="connsiteX68-1411" fmla="*/ 353405 w 3033892"/>
              <a:gd name="connsiteY68-1412" fmla="*/ 2757054 h 2895600"/>
              <a:gd name="connsiteX69-1413" fmla="*/ 547369 w 3033892"/>
              <a:gd name="connsiteY69-1414" fmla="*/ 2812472 h 2895600"/>
              <a:gd name="connsiteX70-1415" fmla="*/ 588932 w 3033892"/>
              <a:gd name="connsiteY70-1416" fmla="*/ 2840181 h 2895600"/>
              <a:gd name="connsiteX71-1417" fmla="*/ 699769 w 3033892"/>
              <a:gd name="connsiteY71-1418" fmla="*/ 2867891 h 2895600"/>
              <a:gd name="connsiteX72-1419" fmla="*/ 907587 w 3033892"/>
              <a:gd name="connsiteY72-1420" fmla="*/ 2895600 h 2895600"/>
              <a:gd name="connsiteX73-1421" fmla="*/ 1143114 w 3033892"/>
              <a:gd name="connsiteY73-1422" fmla="*/ 2826327 h 2895600"/>
              <a:gd name="connsiteX74-1423" fmla="*/ 1198532 w 3033892"/>
              <a:gd name="connsiteY74-1424" fmla="*/ 2743200 h 2895600"/>
              <a:gd name="connsiteX75-1425" fmla="*/ 1240096 w 3033892"/>
              <a:gd name="connsiteY75-1426" fmla="*/ 2715491 h 2895600"/>
              <a:gd name="connsiteX76-1427" fmla="*/ 1267805 w 3033892"/>
              <a:gd name="connsiteY76-1428" fmla="*/ 2687781 h 2895600"/>
              <a:gd name="connsiteX77-1429" fmla="*/ 1406351 w 3033892"/>
              <a:gd name="connsiteY77-1430" fmla="*/ 2632363 h 2895600"/>
              <a:gd name="connsiteX78-1431" fmla="*/ 1475623 w 3033892"/>
              <a:gd name="connsiteY78-1432" fmla="*/ 2604654 h 2895600"/>
              <a:gd name="connsiteX79-1433" fmla="*/ 1821987 w 3033892"/>
              <a:gd name="connsiteY79-1434" fmla="*/ 2576945 h 2895600"/>
              <a:gd name="connsiteX80-1435" fmla="*/ 1877405 w 3033892"/>
              <a:gd name="connsiteY80-1436" fmla="*/ 2493818 h 2895600"/>
              <a:gd name="connsiteX81-1437" fmla="*/ 1932823 w 3033892"/>
              <a:gd name="connsiteY81-1438" fmla="*/ 2382981 h 2895600"/>
              <a:gd name="connsiteX82-1439" fmla="*/ 2002096 w 3033892"/>
              <a:gd name="connsiteY82-1440" fmla="*/ 2355272 h 2895600"/>
              <a:gd name="connsiteX83-1441" fmla="*/ 2043660 w 3033892"/>
              <a:gd name="connsiteY83-1442" fmla="*/ 2327563 h 2895600"/>
              <a:gd name="connsiteX84-1443" fmla="*/ 2196060 w 3033892"/>
              <a:gd name="connsiteY84-1444" fmla="*/ 2230581 h 2895600"/>
              <a:gd name="connsiteX85-1445" fmla="*/ 2279187 w 3033892"/>
              <a:gd name="connsiteY85-1446" fmla="*/ 2216727 h 2895600"/>
              <a:gd name="connsiteX86-1447" fmla="*/ 2376169 w 3033892"/>
              <a:gd name="connsiteY86-1448" fmla="*/ 2175163 h 2895600"/>
              <a:gd name="connsiteX87-1449" fmla="*/ 2417732 w 3033892"/>
              <a:gd name="connsiteY87-1450" fmla="*/ 2161309 h 2895600"/>
              <a:gd name="connsiteX88-1451" fmla="*/ 2487005 w 3033892"/>
              <a:gd name="connsiteY88-1452" fmla="*/ 2133600 h 2895600"/>
              <a:gd name="connsiteX89-1453" fmla="*/ 2473151 w 3033892"/>
              <a:gd name="connsiteY89-1454" fmla="*/ 2133600 h 2895600"/>
              <a:gd name="connsiteX90-1455" fmla="*/ 2487005 w 3033892"/>
              <a:gd name="connsiteY90-1456" fmla="*/ 2147454 h 2895600"/>
            </a:gdLst>
            <a:ahLst/>
            <a:cxnLst>
              <a:cxn ang="0">
                <a:pos x="connsiteX0-1275" y="connsiteY0-1276"/>
              </a:cxn>
              <a:cxn ang="0">
                <a:pos x="connsiteX1-1277" y="connsiteY1-1278"/>
              </a:cxn>
              <a:cxn ang="0">
                <a:pos x="connsiteX2-1279" y="connsiteY2-1280"/>
              </a:cxn>
              <a:cxn ang="0">
                <a:pos x="connsiteX3-1281" y="connsiteY3-1282"/>
              </a:cxn>
              <a:cxn ang="0">
                <a:pos x="connsiteX4-1283" y="connsiteY4-1284"/>
              </a:cxn>
              <a:cxn ang="0">
                <a:pos x="connsiteX5-1285" y="connsiteY5-1286"/>
              </a:cxn>
              <a:cxn ang="0">
                <a:pos x="connsiteX6-1287" y="connsiteY6-1288"/>
              </a:cxn>
              <a:cxn ang="0">
                <a:pos x="connsiteX7-1289" y="connsiteY7-1290"/>
              </a:cxn>
              <a:cxn ang="0">
                <a:pos x="connsiteX8-1291" y="connsiteY8-1292"/>
              </a:cxn>
              <a:cxn ang="0">
                <a:pos x="connsiteX9-1293" y="connsiteY9-1294"/>
              </a:cxn>
              <a:cxn ang="0">
                <a:pos x="connsiteX10-1295" y="connsiteY10-1296"/>
              </a:cxn>
              <a:cxn ang="0">
                <a:pos x="connsiteX11-1297" y="connsiteY11-1298"/>
              </a:cxn>
              <a:cxn ang="0">
                <a:pos x="connsiteX12-1299" y="connsiteY12-1300"/>
              </a:cxn>
              <a:cxn ang="0">
                <a:pos x="connsiteX13-1301" y="connsiteY13-1302"/>
              </a:cxn>
              <a:cxn ang="0">
                <a:pos x="connsiteX14-1303" y="connsiteY14-1304"/>
              </a:cxn>
              <a:cxn ang="0">
                <a:pos x="connsiteX15-1305" y="connsiteY15-1306"/>
              </a:cxn>
              <a:cxn ang="0">
                <a:pos x="connsiteX16-1307" y="connsiteY16-1308"/>
              </a:cxn>
              <a:cxn ang="0">
                <a:pos x="connsiteX17-1309" y="connsiteY17-1310"/>
              </a:cxn>
              <a:cxn ang="0">
                <a:pos x="connsiteX18-1311" y="connsiteY18-1312"/>
              </a:cxn>
              <a:cxn ang="0">
                <a:pos x="connsiteX19-1313" y="connsiteY19-1314"/>
              </a:cxn>
              <a:cxn ang="0">
                <a:pos x="connsiteX20-1315" y="connsiteY20-1316"/>
              </a:cxn>
              <a:cxn ang="0">
                <a:pos x="connsiteX21-1317" y="connsiteY21-1318"/>
              </a:cxn>
              <a:cxn ang="0">
                <a:pos x="connsiteX22-1319" y="connsiteY22-1320"/>
              </a:cxn>
              <a:cxn ang="0">
                <a:pos x="connsiteX23-1321" y="connsiteY23-1322"/>
              </a:cxn>
              <a:cxn ang="0">
                <a:pos x="connsiteX24-1323" y="connsiteY24-1324"/>
              </a:cxn>
              <a:cxn ang="0">
                <a:pos x="connsiteX25-1325" y="connsiteY25-1326"/>
              </a:cxn>
              <a:cxn ang="0">
                <a:pos x="connsiteX26-1327" y="connsiteY26-1328"/>
              </a:cxn>
              <a:cxn ang="0">
                <a:pos x="connsiteX27-1329" y="connsiteY27-1330"/>
              </a:cxn>
              <a:cxn ang="0">
                <a:pos x="connsiteX28-1331" y="connsiteY28-1332"/>
              </a:cxn>
              <a:cxn ang="0">
                <a:pos x="connsiteX29-1333" y="connsiteY29-1334"/>
              </a:cxn>
              <a:cxn ang="0">
                <a:pos x="connsiteX30-1335" y="connsiteY30-1336"/>
              </a:cxn>
              <a:cxn ang="0">
                <a:pos x="connsiteX31-1337" y="connsiteY31-1338"/>
              </a:cxn>
              <a:cxn ang="0">
                <a:pos x="connsiteX32-1339" y="connsiteY32-1340"/>
              </a:cxn>
              <a:cxn ang="0">
                <a:pos x="connsiteX33-1341" y="connsiteY33-1342"/>
              </a:cxn>
              <a:cxn ang="0">
                <a:pos x="connsiteX34-1343" y="connsiteY34-1344"/>
              </a:cxn>
              <a:cxn ang="0">
                <a:pos x="connsiteX35-1345" y="connsiteY35-1346"/>
              </a:cxn>
              <a:cxn ang="0">
                <a:pos x="connsiteX36-1347" y="connsiteY36-1348"/>
              </a:cxn>
              <a:cxn ang="0">
                <a:pos x="connsiteX37-1349" y="connsiteY37-1350"/>
              </a:cxn>
              <a:cxn ang="0">
                <a:pos x="connsiteX38-1351" y="connsiteY38-1352"/>
              </a:cxn>
              <a:cxn ang="0">
                <a:pos x="connsiteX39-1353" y="connsiteY39-1354"/>
              </a:cxn>
              <a:cxn ang="0">
                <a:pos x="connsiteX40-1355" y="connsiteY40-1356"/>
              </a:cxn>
              <a:cxn ang="0">
                <a:pos x="connsiteX41-1357" y="connsiteY41-1358"/>
              </a:cxn>
              <a:cxn ang="0">
                <a:pos x="connsiteX42-1359" y="connsiteY42-1360"/>
              </a:cxn>
              <a:cxn ang="0">
                <a:pos x="connsiteX43-1361" y="connsiteY43-1362"/>
              </a:cxn>
              <a:cxn ang="0">
                <a:pos x="connsiteX44-1363" y="connsiteY44-1364"/>
              </a:cxn>
              <a:cxn ang="0">
                <a:pos x="connsiteX45-1365" y="connsiteY45-1366"/>
              </a:cxn>
              <a:cxn ang="0">
                <a:pos x="connsiteX46-1367" y="connsiteY46-1368"/>
              </a:cxn>
              <a:cxn ang="0">
                <a:pos x="connsiteX47-1369" y="connsiteY47-1370"/>
              </a:cxn>
              <a:cxn ang="0">
                <a:pos x="connsiteX48-1371" y="connsiteY48-1372"/>
              </a:cxn>
              <a:cxn ang="0">
                <a:pos x="connsiteX49-1373" y="connsiteY49-1374"/>
              </a:cxn>
              <a:cxn ang="0">
                <a:pos x="connsiteX50-1375" y="connsiteY50-1376"/>
              </a:cxn>
              <a:cxn ang="0">
                <a:pos x="connsiteX51-1377" y="connsiteY51-1378"/>
              </a:cxn>
              <a:cxn ang="0">
                <a:pos x="connsiteX52-1379" y="connsiteY52-1380"/>
              </a:cxn>
              <a:cxn ang="0">
                <a:pos x="connsiteX53-1381" y="connsiteY53-1382"/>
              </a:cxn>
              <a:cxn ang="0">
                <a:pos x="connsiteX54-1383" y="connsiteY54-1384"/>
              </a:cxn>
              <a:cxn ang="0">
                <a:pos x="connsiteX55-1385" y="connsiteY55-1386"/>
              </a:cxn>
              <a:cxn ang="0">
                <a:pos x="connsiteX56-1387" y="connsiteY56-1388"/>
              </a:cxn>
              <a:cxn ang="0">
                <a:pos x="connsiteX57-1389" y="connsiteY57-1390"/>
              </a:cxn>
              <a:cxn ang="0">
                <a:pos x="connsiteX58-1391" y="connsiteY58-1392"/>
              </a:cxn>
              <a:cxn ang="0">
                <a:pos x="connsiteX59-1393" y="connsiteY59-1394"/>
              </a:cxn>
              <a:cxn ang="0">
                <a:pos x="connsiteX60-1395" y="connsiteY60-1396"/>
              </a:cxn>
              <a:cxn ang="0">
                <a:pos x="connsiteX61-1397" y="connsiteY61-1398"/>
              </a:cxn>
              <a:cxn ang="0">
                <a:pos x="connsiteX62-1399" y="connsiteY62-1400"/>
              </a:cxn>
              <a:cxn ang="0">
                <a:pos x="connsiteX63-1401" y="connsiteY63-1402"/>
              </a:cxn>
              <a:cxn ang="0">
                <a:pos x="connsiteX64-1403" y="connsiteY64-1404"/>
              </a:cxn>
              <a:cxn ang="0">
                <a:pos x="connsiteX65-1405" y="connsiteY65-1406"/>
              </a:cxn>
              <a:cxn ang="0">
                <a:pos x="connsiteX66-1407" y="connsiteY66-1408"/>
              </a:cxn>
              <a:cxn ang="0">
                <a:pos x="connsiteX67-1409" y="connsiteY67-1410"/>
              </a:cxn>
              <a:cxn ang="0">
                <a:pos x="connsiteX68-1411" y="connsiteY68-1412"/>
              </a:cxn>
              <a:cxn ang="0">
                <a:pos x="connsiteX69-1413" y="connsiteY69-1414"/>
              </a:cxn>
              <a:cxn ang="0">
                <a:pos x="connsiteX70-1415" y="connsiteY70-1416"/>
              </a:cxn>
              <a:cxn ang="0">
                <a:pos x="connsiteX71-1417" y="connsiteY71-1418"/>
              </a:cxn>
              <a:cxn ang="0">
                <a:pos x="connsiteX72-1419" y="connsiteY72-1420"/>
              </a:cxn>
              <a:cxn ang="0">
                <a:pos x="connsiteX73-1421" y="connsiteY73-1422"/>
              </a:cxn>
              <a:cxn ang="0">
                <a:pos x="connsiteX74-1423" y="connsiteY74-1424"/>
              </a:cxn>
              <a:cxn ang="0">
                <a:pos x="connsiteX75-1425" y="connsiteY75-1426"/>
              </a:cxn>
              <a:cxn ang="0">
                <a:pos x="connsiteX76-1427" y="connsiteY76-1428"/>
              </a:cxn>
              <a:cxn ang="0">
                <a:pos x="connsiteX77-1429" y="connsiteY77-1430"/>
              </a:cxn>
              <a:cxn ang="0">
                <a:pos x="connsiteX78-1431" y="connsiteY78-1432"/>
              </a:cxn>
              <a:cxn ang="0">
                <a:pos x="connsiteX79-1433" y="connsiteY79-1434"/>
              </a:cxn>
              <a:cxn ang="0">
                <a:pos x="connsiteX80-1435" y="connsiteY80-1436"/>
              </a:cxn>
              <a:cxn ang="0">
                <a:pos x="connsiteX81-1437" y="connsiteY81-1438"/>
              </a:cxn>
              <a:cxn ang="0">
                <a:pos x="connsiteX82-1439" y="connsiteY82-1440"/>
              </a:cxn>
              <a:cxn ang="0">
                <a:pos x="connsiteX83-1441" y="connsiteY83-1442"/>
              </a:cxn>
              <a:cxn ang="0">
                <a:pos x="connsiteX84-1443" y="connsiteY84-1444"/>
              </a:cxn>
              <a:cxn ang="0">
                <a:pos x="connsiteX85-1445" y="connsiteY85-1446"/>
              </a:cxn>
              <a:cxn ang="0">
                <a:pos x="connsiteX86-1447" y="connsiteY86-1448"/>
              </a:cxn>
              <a:cxn ang="0">
                <a:pos x="connsiteX87-1449" y="connsiteY87-1450"/>
              </a:cxn>
              <a:cxn ang="0">
                <a:pos x="connsiteX88-1451" y="connsiteY88-1452"/>
              </a:cxn>
              <a:cxn ang="0">
                <a:pos x="connsiteX89-1453" y="connsiteY89-1454"/>
              </a:cxn>
              <a:cxn ang="0">
                <a:pos x="connsiteX90-1455" y="connsiteY90-1456"/>
              </a:cxn>
            </a:cxnLst>
            <a:rect l="l" t="t" r="r" b="b"/>
            <a:pathLst>
              <a:path w="3033892" h="2895600">
                <a:moveTo>
                  <a:pt x="2724567" y="2633175"/>
                </a:moveTo>
                <a:lnTo>
                  <a:pt x="2651903" y="2678582"/>
                </a:lnTo>
                <a:cubicBezTo>
                  <a:pt x="2638048" y="2576982"/>
                  <a:pt x="2643797" y="2660848"/>
                  <a:pt x="2639405" y="2646218"/>
                </a:cubicBezTo>
                <a:cubicBezTo>
                  <a:pt x="2635013" y="2631588"/>
                  <a:pt x="2633052" y="2608302"/>
                  <a:pt x="2625551" y="2590800"/>
                </a:cubicBezTo>
                <a:cubicBezTo>
                  <a:pt x="2618992" y="2575495"/>
                  <a:pt x="2605288" y="2564129"/>
                  <a:pt x="2597841" y="2549236"/>
                </a:cubicBezTo>
                <a:cubicBezTo>
                  <a:pt x="2582112" y="2517778"/>
                  <a:pt x="2570132" y="2484581"/>
                  <a:pt x="2556278" y="2452254"/>
                </a:cubicBezTo>
                <a:cubicBezTo>
                  <a:pt x="2551660" y="2419927"/>
                  <a:pt x="2553583" y="2385961"/>
                  <a:pt x="2542423" y="2355272"/>
                </a:cubicBezTo>
                <a:cubicBezTo>
                  <a:pt x="2534532" y="2333571"/>
                  <a:pt x="2510238" y="2320955"/>
                  <a:pt x="2500860" y="2299854"/>
                </a:cubicBezTo>
                <a:cubicBezTo>
                  <a:pt x="2491296" y="2278335"/>
                  <a:pt x="2491623" y="2253672"/>
                  <a:pt x="2487005" y="2230581"/>
                </a:cubicBezTo>
                <a:cubicBezTo>
                  <a:pt x="2491623" y="2198254"/>
                  <a:pt x="2510244" y="2164878"/>
                  <a:pt x="2500860" y="2133600"/>
                </a:cubicBezTo>
                <a:cubicBezTo>
                  <a:pt x="2494225" y="2111483"/>
                  <a:pt x="2460469" y="2109568"/>
                  <a:pt x="2445441" y="2092036"/>
                </a:cubicBezTo>
                <a:cubicBezTo>
                  <a:pt x="2432000" y="2076355"/>
                  <a:pt x="2426968" y="2055091"/>
                  <a:pt x="2417732" y="2036618"/>
                </a:cubicBezTo>
                <a:cubicBezTo>
                  <a:pt x="2422350" y="2013527"/>
                  <a:pt x="2422841" y="1989209"/>
                  <a:pt x="2431587" y="1967345"/>
                </a:cubicBezTo>
                <a:cubicBezTo>
                  <a:pt x="2456034" y="1906229"/>
                  <a:pt x="2483755" y="1887468"/>
                  <a:pt x="2528569" y="1842654"/>
                </a:cubicBezTo>
                <a:cubicBezTo>
                  <a:pt x="2542423" y="1810327"/>
                  <a:pt x="2557506" y="1778499"/>
                  <a:pt x="2570132" y="1745672"/>
                </a:cubicBezTo>
                <a:cubicBezTo>
                  <a:pt x="2580617" y="1718411"/>
                  <a:pt x="2586993" y="1689664"/>
                  <a:pt x="2597841" y="1662545"/>
                </a:cubicBezTo>
                <a:cubicBezTo>
                  <a:pt x="2614733" y="1620314"/>
                  <a:pt x="2635766" y="1579839"/>
                  <a:pt x="2653260" y="1537854"/>
                </a:cubicBezTo>
                <a:cubicBezTo>
                  <a:pt x="2658877" y="1524374"/>
                  <a:pt x="2661497" y="1509771"/>
                  <a:pt x="2667114" y="1496291"/>
                </a:cubicBezTo>
                <a:cubicBezTo>
                  <a:pt x="2684608" y="1454306"/>
                  <a:pt x="2702191" y="1412282"/>
                  <a:pt x="2722532" y="1371600"/>
                </a:cubicBezTo>
                <a:cubicBezTo>
                  <a:pt x="2734575" y="1347514"/>
                  <a:pt x="2754095" y="1327330"/>
                  <a:pt x="2764096" y="1302327"/>
                </a:cubicBezTo>
                <a:cubicBezTo>
                  <a:pt x="2782003" y="1257560"/>
                  <a:pt x="2782801" y="1206233"/>
                  <a:pt x="2805660" y="1163781"/>
                </a:cubicBezTo>
                <a:cubicBezTo>
                  <a:pt x="2821955" y="1133518"/>
                  <a:pt x="2969523" y="1067995"/>
                  <a:pt x="2971914" y="1066800"/>
                </a:cubicBezTo>
                <a:cubicBezTo>
                  <a:pt x="2976532" y="1002145"/>
                  <a:pt x="2973057" y="936397"/>
                  <a:pt x="2985769" y="872836"/>
                </a:cubicBezTo>
                <a:cubicBezTo>
                  <a:pt x="3003110" y="786132"/>
                  <a:pt x="3065781" y="800727"/>
                  <a:pt x="3013478" y="706581"/>
                </a:cubicBezTo>
                <a:cubicBezTo>
                  <a:pt x="3002264" y="686396"/>
                  <a:pt x="2975438" y="680223"/>
                  <a:pt x="2958060" y="665018"/>
                </a:cubicBezTo>
                <a:cubicBezTo>
                  <a:pt x="2938399" y="647815"/>
                  <a:pt x="2919643" y="629435"/>
                  <a:pt x="2902641" y="609600"/>
                </a:cubicBezTo>
                <a:cubicBezTo>
                  <a:pt x="2891805" y="596958"/>
                  <a:pt x="2886706" y="579810"/>
                  <a:pt x="2874932" y="568036"/>
                </a:cubicBezTo>
                <a:cubicBezTo>
                  <a:pt x="2863158" y="556262"/>
                  <a:pt x="2846161" y="550987"/>
                  <a:pt x="2833369" y="540327"/>
                </a:cubicBezTo>
                <a:cubicBezTo>
                  <a:pt x="2787407" y="502025"/>
                  <a:pt x="2801839" y="496853"/>
                  <a:pt x="2750241" y="471054"/>
                </a:cubicBezTo>
                <a:cubicBezTo>
                  <a:pt x="2694126" y="442997"/>
                  <a:pt x="2609721" y="423158"/>
                  <a:pt x="2556278" y="401781"/>
                </a:cubicBezTo>
                <a:cubicBezTo>
                  <a:pt x="2510096" y="383308"/>
                  <a:pt x="2462220" y="368607"/>
                  <a:pt x="2417732" y="346363"/>
                </a:cubicBezTo>
                <a:cubicBezTo>
                  <a:pt x="2399259" y="337127"/>
                  <a:pt x="2380246" y="328901"/>
                  <a:pt x="2362314" y="318654"/>
                </a:cubicBezTo>
                <a:cubicBezTo>
                  <a:pt x="2347857" y="310393"/>
                  <a:pt x="2336547" y="296210"/>
                  <a:pt x="2320751" y="290945"/>
                </a:cubicBezTo>
                <a:cubicBezTo>
                  <a:pt x="2280358" y="277481"/>
                  <a:pt x="2237624" y="272472"/>
                  <a:pt x="2196060" y="263236"/>
                </a:cubicBezTo>
                <a:cubicBezTo>
                  <a:pt x="2117229" y="184405"/>
                  <a:pt x="2198485" y="250291"/>
                  <a:pt x="2085223" y="207818"/>
                </a:cubicBezTo>
                <a:cubicBezTo>
                  <a:pt x="2069632" y="201972"/>
                  <a:pt x="2058965" y="186668"/>
                  <a:pt x="2043660" y="180109"/>
                </a:cubicBezTo>
                <a:cubicBezTo>
                  <a:pt x="2026158" y="172608"/>
                  <a:pt x="2006305" y="172276"/>
                  <a:pt x="1988241" y="166254"/>
                </a:cubicBezTo>
                <a:cubicBezTo>
                  <a:pt x="1964648" y="158390"/>
                  <a:pt x="1942060" y="147781"/>
                  <a:pt x="1918969" y="138545"/>
                </a:cubicBezTo>
                <a:cubicBezTo>
                  <a:pt x="1863551" y="143163"/>
                  <a:pt x="1807837" y="145050"/>
                  <a:pt x="1752714" y="152400"/>
                </a:cubicBezTo>
                <a:cubicBezTo>
                  <a:pt x="1738238" y="154330"/>
                  <a:pt x="1725471" y="163390"/>
                  <a:pt x="1711151" y="166254"/>
                </a:cubicBezTo>
                <a:cubicBezTo>
                  <a:pt x="1679130" y="172658"/>
                  <a:pt x="1646496" y="175491"/>
                  <a:pt x="1614169" y="180109"/>
                </a:cubicBezTo>
                <a:cubicBezTo>
                  <a:pt x="1526423" y="170873"/>
                  <a:pt x="1438136" y="165816"/>
                  <a:pt x="1350932" y="152400"/>
                </a:cubicBezTo>
                <a:cubicBezTo>
                  <a:pt x="1317702" y="147288"/>
                  <a:pt x="1286678" y="132392"/>
                  <a:pt x="1253951" y="124691"/>
                </a:cubicBezTo>
                <a:cubicBezTo>
                  <a:pt x="1208106" y="113904"/>
                  <a:pt x="1160911" y="109116"/>
                  <a:pt x="1115405" y="96981"/>
                </a:cubicBezTo>
                <a:cubicBezTo>
                  <a:pt x="908570" y="41824"/>
                  <a:pt x="1211567" y="92905"/>
                  <a:pt x="949151" y="55418"/>
                </a:cubicBezTo>
                <a:cubicBezTo>
                  <a:pt x="930678" y="46182"/>
                  <a:pt x="913856" y="32353"/>
                  <a:pt x="893732" y="27709"/>
                </a:cubicBezTo>
                <a:cubicBezTo>
                  <a:pt x="852983" y="18305"/>
                  <a:pt x="810374" y="20213"/>
                  <a:pt x="769041" y="13854"/>
                </a:cubicBezTo>
                <a:cubicBezTo>
                  <a:pt x="750221" y="10959"/>
                  <a:pt x="732096" y="4618"/>
                  <a:pt x="713623" y="0"/>
                </a:cubicBezTo>
                <a:cubicBezTo>
                  <a:pt x="672059" y="9236"/>
                  <a:pt x="627015" y="8668"/>
                  <a:pt x="588932" y="27709"/>
                </a:cubicBezTo>
                <a:cubicBezTo>
                  <a:pt x="559724" y="42313"/>
                  <a:pt x="543823" y="75015"/>
                  <a:pt x="519660" y="96981"/>
                </a:cubicBezTo>
                <a:cubicBezTo>
                  <a:pt x="492971" y="121244"/>
                  <a:pt x="462037" y="140749"/>
                  <a:pt x="436532" y="166254"/>
                </a:cubicBezTo>
                <a:cubicBezTo>
                  <a:pt x="321345" y="281441"/>
                  <a:pt x="433517" y="200592"/>
                  <a:pt x="339551" y="263236"/>
                </a:cubicBezTo>
                <a:cubicBezTo>
                  <a:pt x="269446" y="438493"/>
                  <a:pt x="291944" y="153210"/>
                  <a:pt x="113810" y="313531"/>
                </a:cubicBezTo>
                <a:cubicBezTo>
                  <a:pt x="92100" y="333070"/>
                  <a:pt x="187264" y="426969"/>
                  <a:pt x="173296" y="457200"/>
                </a:cubicBezTo>
                <a:cubicBezTo>
                  <a:pt x="159328" y="487431"/>
                  <a:pt x="42823" y="466717"/>
                  <a:pt x="30003" y="494920"/>
                </a:cubicBezTo>
                <a:cubicBezTo>
                  <a:pt x="19712" y="517561"/>
                  <a:pt x="113259" y="586509"/>
                  <a:pt x="104023" y="609600"/>
                </a:cubicBezTo>
                <a:cubicBezTo>
                  <a:pt x="99405" y="646545"/>
                  <a:pt x="96829" y="683804"/>
                  <a:pt x="90169" y="720436"/>
                </a:cubicBezTo>
                <a:cubicBezTo>
                  <a:pt x="87557" y="734805"/>
                  <a:pt x="78715" y="747595"/>
                  <a:pt x="76314" y="762000"/>
                </a:cubicBezTo>
                <a:cubicBezTo>
                  <a:pt x="69439" y="803250"/>
                  <a:pt x="67647" y="845195"/>
                  <a:pt x="62460" y="886691"/>
                </a:cubicBezTo>
                <a:cubicBezTo>
                  <a:pt x="58410" y="919094"/>
                  <a:pt x="53223" y="951345"/>
                  <a:pt x="48605" y="983672"/>
                </a:cubicBezTo>
                <a:cubicBezTo>
                  <a:pt x="35699" y="1435383"/>
                  <a:pt x="79640" y="1694872"/>
                  <a:pt x="76314" y="1870363"/>
                </a:cubicBezTo>
                <a:cubicBezTo>
                  <a:pt x="72988" y="2045854"/>
                  <a:pt x="13840" y="2010706"/>
                  <a:pt x="28647" y="2036618"/>
                </a:cubicBezTo>
                <a:cubicBezTo>
                  <a:pt x="24029" y="2078182"/>
                  <a:pt x="2456" y="2033338"/>
                  <a:pt x="260" y="2070497"/>
                </a:cubicBezTo>
                <a:cubicBezTo>
                  <a:pt x="-1936" y="2107656"/>
                  <a:pt x="10401" y="2192142"/>
                  <a:pt x="15471" y="2259571"/>
                </a:cubicBezTo>
                <a:cubicBezTo>
                  <a:pt x="20541" y="2327000"/>
                  <a:pt x="35301" y="2433510"/>
                  <a:pt x="30683" y="2475074"/>
                </a:cubicBezTo>
                <a:cubicBezTo>
                  <a:pt x="39919" y="2553583"/>
                  <a:pt x="119509" y="2578439"/>
                  <a:pt x="145587" y="2604654"/>
                </a:cubicBezTo>
                <a:cubicBezTo>
                  <a:pt x="171665" y="2630869"/>
                  <a:pt x="175377" y="2620589"/>
                  <a:pt x="187151" y="2632363"/>
                </a:cubicBezTo>
                <a:cubicBezTo>
                  <a:pt x="239276" y="2684488"/>
                  <a:pt x="187515" y="2679687"/>
                  <a:pt x="270278" y="2729345"/>
                </a:cubicBezTo>
                <a:cubicBezTo>
                  <a:pt x="295324" y="2744372"/>
                  <a:pt x="326144" y="2746569"/>
                  <a:pt x="353405" y="2757054"/>
                </a:cubicBezTo>
                <a:cubicBezTo>
                  <a:pt x="503492" y="2814780"/>
                  <a:pt x="394131" y="2790582"/>
                  <a:pt x="547369" y="2812472"/>
                </a:cubicBezTo>
                <a:cubicBezTo>
                  <a:pt x="561223" y="2821708"/>
                  <a:pt x="574039" y="2832734"/>
                  <a:pt x="588932" y="2840181"/>
                </a:cubicBezTo>
                <a:cubicBezTo>
                  <a:pt x="615700" y="2853565"/>
                  <a:pt x="676055" y="2863939"/>
                  <a:pt x="699769" y="2867891"/>
                </a:cubicBezTo>
                <a:cubicBezTo>
                  <a:pt x="757103" y="2877447"/>
                  <a:pt x="851578" y="2888599"/>
                  <a:pt x="907587" y="2895600"/>
                </a:cubicBezTo>
                <a:cubicBezTo>
                  <a:pt x="1011764" y="2885182"/>
                  <a:pt x="1063127" y="2899042"/>
                  <a:pt x="1143114" y="2826327"/>
                </a:cubicBezTo>
                <a:cubicBezTo>
                  <a:pt x="1167756" y="2803926"/>
                  <a:pt x="1176602" y="2768262"/>
                  <a:pt x="1198532" y="2743200"/>
                </a:cubicBezTo>
                <a:cubicBezTo>
                  <a:pt x="1209497" y="2730669"/>
                  <a:pt x="1227094" y="2725893"/>
                  <a:pt x="1240096" y="2715491"/>
                </a:cubicBezTo>
                <a:cubicBezTo>
                  <a:pt x="1250296" y="2707331"/>
                  <a:pt x="1256122" y="2693623"/>
                  <a:pt x="1267805" y="2687781"/>
                </a:cubicBezTo>
                <a:cubicBezTo>
                  <a:pt x="1312293" y="2665537"/>
                  <a:pt x="1360169" y="2650836"/>
                  <a:pt x="1406351" y="2632363"/>
                </a:cubicBezTo>
                <a:cubicBezTo>
                  <a:pt x="1429442" y="2623127"/>
                  <a:pt x="1450856" y="2606905"/>
                  <a:pt x="1475623" y="2604654"/>
                </a:cubicBezTo>
                <a:cubicBezTo>
                  <a:pt x="1692576" y="2584932"/>
                  <a:pt x="1577143" y="2594434"/>
                  <a:pt x="1821987" y="2576945"/>
                </a:cubicBezTo>
                <a:cubicBezTo>
                  <a:pt x="1858611" y="2467067"/>
                  <a:pt x="1803277" y="2612421"/>
                  <a:pt x="1877405" y="2493818"/>
                </a:cubicBezTo>
                <a:cubicBezTo>
                  <a:pt x="1890747" y="2472471"/>
                  <a:pt x="1905079" y="2402798"/>
                  <a:pt x="1932823" y="2382981"/>
                </a:cubicBezTo>
                <a:cubicBezTo>
                  <a:pt x="1953060" y="2368526"/>
                  <a:pt x="1979852" y="2366394"/>
                  <a:pt x="2002096" y="2355272"/>
                </a:cubicBezTo>
                <a:cubicBezTo>
                  <a:pt x="2016989" y="2347825"/>
                  <a:pt x="2030194" y="2337357"/>
                  <a:pt x="2043660" y="2327563"/>
                </a:cubicBezTo>
                <a:cubicBezTo>
                  <a:pt x="2112293" y="2277648"/>
                  <a:pt x="2127725" y="2245767"/>
                  <a:pt x="2196060" y="2230581"/>
                </a:cubicBezTo>
                <a:cubicBezTo>
                  <a:pt x="2223482" y="2224487"/>
                  <a:pt x="2251478" y="2221345"/>
                  <a:pt x="2279187" y="2216727"/>
                </a:cubicBezTo>
                <a:cubicBezTo>
                  <a:pt x="2311514" y="2202872"/>
                  <a:pt x="2343513" y="2188225"/>
                  <a:pt x="2376169" y="2175163"/>
                </a:cubicBezTo>
                <a:cubicBezTo>
                  <a:pt x="2389728" y="2169739"/>
                  <a:pt x="2404058" y="2166437"/>
                  <a:pt x="2417732" y="2161309"/>
                </a:cubicBezTo>
                <a:cubicBezTo>
                  <a:pt x="2441018" y="2152577"/>
                  <a:pt x="2487005" y="2133600"/>
                  <a:pt x="2487005" y="2133600"/>
                </a:cubicBezTo>
                <a:lnTo>
                  <a:pt x="2473151" y="2133600"/>
                </a:lnTo>
                <a:lnTo>
                  <a:pt x="2487005" y="214745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00" y="831271"/>
            <a:ext cx="3837993" cy="2842848"/>
            <a:chOff x="1600199" y="1447800"/>
            <a:chExt cx="5662612" cy="4191000"/>
          </a:xfrm>
        </p:grpSpPr>
        <p:sp>
          <p:nvSpPr>
            <p:cNvPr id="13315" name="AutoShape 3"/>
            <p:cNvSpPr>
              <a:spLocks noChangeArrowheads="1"/>
            </p:cNvSpPr>
            <p:nvPr/>
          </p:nvSpPr>
          <p:spPr bwMode="auto">
            <a:xfrm>
              <a:off x="2362199" y="3886200"/>
              <a:ext cx="2443161" cy="914400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Print n x  </a:t>
              </a: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>
                  <a:ea typeface="ＭＳ Ｐゴシック" pitchFamily="32" charset="-128"/>
                </a:rPr>
                <a:t> = </a:t>
              </a:r>
              <a:r>
                <a:rPr lang="en-US" altLang="en-US" sz="1400" dirty="0" err="1">
                  <a:ea typeface="ＭＳ Ｐゴシック" pitchFamily="32" charset="-128"/>
                </a:rPr>
                <a:t>ni</a:t>
              </a:r>
              <a:endParaRPr lang="en-US" altLang="en-US" sz="1400" dirty="0">
                <a:ea typeface="ＭＳ Ｐゴシック" pitchFamily="32" charset="-128"/>
              </a:endParaRPr>
            </a:p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 = i+1</a:t>
              </a:r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4310061" y="1447800"/>
              <a:ext cx="1214438" cy="919163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Input n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>
                  <a:ea typeface="ＭＳ Ｐゴシック" pitchFamily="32" charset="-128"/>
                </a:rPr>
                <a:t> = 1</a:t>
              </a: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4881561" y="2366963"/>
              <a:ext cx="223838" cy="376238"/>
            </a:xfrm>
            <a:prstGeom prst="downArrow">
              <a:avLst>
                <a:gd name="adj1" fmla="val 50000"/>
                <a:gd name="adj2" fmla="val 50426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grpSp>
          <p:nvGrpSpPr>
            <p:cNvPr id="13321" name="Group 9"/>
            <p:cNvGrpSpPr/>
            <p:nvPr/>
          </p:nvGrpSpPr>
          <p:grpSpPr bwMode="auto">
            <a:xfrm>
              <a:off x="3348036" y="2693986"/>
              <a:ext cx="3116263" cy="1014413"/>
              <a:chOff x="1581" y="1697"/>
              <a:chExt cx="1963" cy="639"/>
            </a:xfrm>
            <a:solidFill>
              <a:srgbClr val="FFC000"/>
            </a:solidFill>
          </p:grpSpPr>
          <p:sp>
            <p:nvSpPr>
              <p:cNvPr id="13325" name="Text Box 13"/>
              <p:cNvSpPr txBox="1">
                <a:spLocks noChangeArrowheads="1"/>
              </p:cNvSpPr>
              <p:nvPr/>
            </p:nvSpPr>
            <p:spPr bwMode="auto">
              <a:xfrm>
                <a:off x="1581" y="1768"/>
                <a:ext cx="528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TRUE</a:t>
                </a:r>
              </a:p>
            </p:txBody>
          </p:sp>
          <p:sp>
            <p:nvSpPr>
              <p:cNvPr id="13322" name="AutoShape 10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1281" cy="608"/>
              </a:xfrm>
              <a:prstGeom prst="flowChartDecision">
                <a:avLst/>
              </a:prstGeom>
              <a:grpFill/>
              <a:ln w="9360">
                <a:solidFill>
                  <a:schemeClr val="accent4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 dirty="0" err="1">
                    <a:ea typeface="ＭＳ Ｐゴシック" pitchFamily="32" charset="-128"/>
                  </a:rPr>
                  <a:t>i</a:t>
                </a:r>
                <a:r>
                  <a:rPr lang="en-US" altLang="en-US" sz="1200" dirty="0">
                    <a:ea typeface="ＭＳ Ｐゴシック" pitchFamily="32" charset="-128"/>
                  </a:rPr>
                  <a:t> &lt;=10</a:t>
                </a:r>
              </a:p>
            </p:txBody>
          </p:sp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2958" y="1697"/>
                <a:ext cx="586" cy="245"/>
              </a:xfrm>
              <a:prstGeom prst="rect">
                <a:avLst/>
              </a:prstGeom>
              <a:noFill/>
              <a:ln w="9525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FALSE</a:t>
                </a:r>
              </a:p>
            </p:txBody>
          </p:sp>
        </p:grpSp>
        <p:sp>
          <p:nvSpPr>
            <p:cNvPr id="9" name="Up Arrow 8"/>
            <p:cNvSpPr/>
            <p:nvPr/>
          </p:nvSpPr>
          <p:spPr bwMode="auto">
            <a:xfrm>
              <a:off x="1600199" y="2707482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8" name="Up Arrow 37"/>
            <p:cNvSpPr/>
            <p:nvPr/>
          </p:nvSpPr>
          <p:spPr bwMode="auto">
            <a:xfrm rot="10800000">
              <a:off x="3169729" y="4807529"/>
              <a:ext cx="381000" cy="526471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9" name="Up Arrow 38"/>
            <p:cNvSpPr/>
            <p:nvPr/>
          </p:nvSpPr>
          <p:spPr bwMode="auto">
            <a:xfrm rot="8168692">
              <a:off x="4374746" y="2654775"/>
              <a:ext cx="265371" cy="350120"/>
            </a:xfrm>
            <a:prstGeom prst="upArrow">
              <a:avLst>
                <a:gd name="adj1" fmla="val 57272"/>
                <a:gd name="adj2" fmla="val 50000"/>
              </a:avLst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0" name="Up Arrow 39"/>
            <p:cNvSpPr/>
            <p:nvPr/>
          </p:nvSpPr>
          <p:spPr bwMode="auto">
            <a:xfrm rot="16200000">
              <a:off x="2401489" y="4685110"/>
              <a:ext cx="381000" cy="1526380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1" name="Up Arrow 40"/>
            <p:cNvSpPr/>
            <p:nvPr/>
          </p:nvSpPr>
          <p:spPr bwMode="auto">
            <a:xfrm rot="5400000">
              <a:off x="2877740" y="1277540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791199" y="3886202"/>
              <a:ext cx="1471612" cy="60959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Stop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5" name="Bent Arrow 44"/>
            <p:cNvSpPr/>
            <p:nvPr/>
          </p:nvSpPr>
          <p:spPr bwMode="auto">
            <a:xfrm rot="5400000">
              <a:off x="3283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799999" rev="10799999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7" name="Bent Arrow 46"/>
            <p:cNvSpPr/>
            <p:nvPr/>
          </p:nvSpPr>
          <p:spPr bwMode="auto">
            <a:xfrm rot="5400000">
              <a:off x="5950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1" name="Left Brace 10"/>
          <p:cNvSpPr/>
          <p:nvPr/>
        </p:nvSpPr>
        <p:spPr bwMode="auto">
          <a:xfrm>
            <a:off x="2743200" y="3124200"/>
            <a:ext cx="1170993" cy="1216025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29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18399" y="13855"/>
            <a:ext cx="7772400" cy="1014413"/>
          </a:xfrm>
        </p:spPr>
        <p:txBody>
          <a:bodyPr/>
          <a:lstStyle/>
          <a:p>
            <a:r>
              <a:rPr lang="en-US" altLang="en-US" dirty="0"/>
              <a:t>While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915400" cy="2514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Evaluate expression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If TRUE then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/>
              <a:t>execute statement1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 err="1"/>
              <a:t>goto</a:t>
            </a:r>
            <a:r>
              <a:rPr lang="en-US" altLang="en-US" dirty="0"/>
              <a:t> step </a:t>
            </a:r>
            <a:r>
              <a:rPr lang="en-US" altLang="en-US" dirty="0">
                <a:solidFill>
                  <a:srgbClr val="C00000"/>
                </a:solidFill>
              </a:rPr>
              <a:t>1.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If FALSE then execute statement2.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8CD2A-6828-431B-96D3-53D596F2B61C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44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143000"/>
            <a:ext cx="36576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b="1" dirty="0">
                <a:solidFill>
                  <a:schemeClr val="tx1"/>
                </a:solidFill>
                <a:ea typeface="ＭＳ Ｐゴシック" pitchFamily="34" charset="-128"/>
              </a:rPr>
              <a:t>while </a:t>
            </a: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(expression):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	S1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S2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4999038" y="1471613"/>
            <a:ext cx="2855912" cy="12763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6259513" y="2747963"/>
            <a:ext cx="369887" cy="528637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7518400" y="1663700"/>
            <a:ext cx="928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9" name="Bent-Up Arrow 8"/>
          <p:cNvSpPr/>
          <p:nvPr/>
        </p:nvSpPr>
        <p:spPr bwMode="auto">
          <a:xfrm>
            <a:off x="4495801" y="1143000"/>
            <a:ext cx="838200" cy="2552305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" name="Bent-Up Arrow 9"/>
          <p:cNvSpPr/>
          <p:nvPr/>
        </p:nvSpPr>
        <p:spPr bwMode="auto">
          <a:xfrm>
            <a:off x="4648199" y="990601"/>
            <a:ext cx="1981201" cy="609599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5419725" y="27479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257800" y="3276600"/>
            <a:ext cx="1828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S1</a:t>
            </a:r>
          </a:p>
        </p:txBody>
      </p:sp>
      <p:sp>
        <p:nvSpPr>
          <p:cNvPr id="13" name="Bent-Up Arrow 12"/>
          <p:cNvSpPr/>
          <p:nvPr/>
        </p:nvSpPr>
        <p:spPr bwMode="auto">
          <a:xfrm>
            <a:off x="7770999" y="1982518"/>
            <a:ext cx="687201" cy="1370282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14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33" name="TextBox 13"/>
          <p:cNvSpPr txBox="1">
            <a:spLocks noChangeArrowheads="1"/>
          </p:cNvSpPr>
          <p:nvPr/>
        </p:nvSpPr>
        <p:spPr bwMode="auto">
          <a:xfrm>
            <a:off x="5737410" y="1919288"/>
            <a:ext cx="142539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7219950" y="3352800"/>
            <a:ext cx="184785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8730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6" grpId="0" bldLvl="0" animBg="1"/>
      <p:bldP spid="7" grpId="0" bldLvl="0" animBg="1"/>
      <p:bldP spid="5127" grpId="0"/>
      <p:bldP spid="9" grpId="0" bldLvl="0" animBg="1"/>
      <p:bldP spid="10" grpId="0" bldLvl="0" animBg="1"/>
      <p:bldP spid="5130" grpId="0"/>
      <p:bldP spid="12" grpId="0" bldLvl="0" animBg="1"/>
      <p:bldP spid="13" grpId="0" bldLvl="0" animBg="1"/>
      <p:bldP spid="5133" grpId="0" bldLvl="0" animBg="1"/>
      <p:bldP spid="25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ctr"/>
            <a:r>
              <a:rPr lang="en-US" altLang="en-US" sz="4000" dirty="0"/>
              <a:t>For Loop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8709D-144D-4D1B-A8A0-CD12F47C6B0A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33400" y="1067435"/>
            <a:ext cx="7467600" cy="1156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Arial" charset="0"/>
              <a:buChar char="•"/>
              <a:defRPr/>
            </a:pPr>
            <a:r>
              <a:rPr lang="en-US" sz="3200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Print the sum of the reciprocals of the first 100 natural numbers.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52400" y="2287270"/>
            <a:ext cx="8834120" cy="37325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=0.0</a:t>
            </a: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# the reciprocal sum</a:t>
            </a:r>
          </a:p>
          <a:p>
            <a:pPr eaLnBrk="0" hangingPunct="0">
              <a:defRPr/>
            </a:pPr>
            <a:endParaRPr lang="en-US" sz="3600" b="1" dirty="0">
              <a:solidFill>
                <a:srgbClr val="00B05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# the for loop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i in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range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(1,101):</a:t>
            </a:r>
          </a:p>
          <a:p>
            <a:pPr eaLnBrk="0" hangingPunct="0">
              <a:defRPr/>
            </a:pP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rsum = rsum + 1.0/i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 ('sum is', </a:t>
            </a: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6875" y="214313"/>
            <a:ext cx="8747125" cy="471487"/>
          </a:xfrm>
        </p:spPr>
        <p:txBody>
          <a:bodyPr>
            <a:noAutofit/>
          </a:bodyPr>
          <a:lstStyle/>
          <a:p>
            <a:r>
              <a:rPr lang="en-US" altLang="en-US" dirty="0"/>
              <a:t>For loop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4176395"/>
          </a:xfrm>
        </p:spPr>
        <p:txBody>
          <a:bodyPr/>
          <a:lstStyle/>
          <a:p>
            <a:r>
              <a:rPr lang="en-US" altLang="en-US" dirty="0"/>
              <a:t>General form</a:t>
            </a: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BFBC0-6E61-4ABB-883C-127A48874362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46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2590800"/>
            <a:ext cx="8610600" cy="1752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for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variable </a:t>
            </a: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in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sequence</a:t>
            </a: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: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   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stmt </a:t>
            </a:r>
          </a:p>
        </p:txBody>
      </p:sp>
    </p:spTree>
    <p:extLst>
      <p:ext uri="{BB962C8B-B14F-4D97-AF65-F5344CB8AC3E}">
        <p14:creationId xmlns:p14="http://schemas.microsoft.com/office/powerpoint/2010/main" val="7037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range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range(s, e, d)</a:t>
            </a:r>
          </a:p>
          <a:p>
            <a:pPr lvl="1"/>
            <a:r>
              <a:rPr lang="en-US" sz="3200" dirty="0"/>
              <a:t>generates the list:</a:t>
            </a:r>
          </a:p>
          <a:p>
            <a:pPr marL="457200" lvl="1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[s, </a:t>
            </a:r>
            <a:r>
              <a:rPr lang="en-US" sz="3200" dirty="0" err="1">
                <a:solidFill>
                  <a:srgbClr val="FF0000"/>
                </a:solidFill>
              </a:rPr>
              <a:t>s+d</a:t>
            </a:r>
            <a:r>
              <a:rPr lang="en-US" sz="3200" dirty="0">
                <a:solidFill>
                  <a:srgbClr val="FF0000"/>
                </a:solidFill>
              </a:rPr>
              <a:t>, s+2*d, …, </a:t>
            </a:r>
            <a:r>
              <a:rPr lang="en-US" sz="3200" dirty="0" err="1">
                <a:solidFill>
                  <a:srgbClr val="FF0000"/>
                </a:solidFill>
              </a:rPr>
              <a:t>s+k</a:t>
            </a:r>
            <a:r>
              <a:rPr lang="en-US" sz="3200" dirty="0">
                <a:solidFill>
                  <a:srgbClr val="FF0000"/>
                </a:solidFill>
              </a:rPr>
              <a:t>*d]</a:t>
            </a:r>
            <a:r>
              <a:rPr lang="en-US" sz="3200" dirty="0"/>
              <a:t> </a:t>
            </a:r>
          </a:p>
          <a:p>
            <a:pPr marL="457200" lvl="1" indent="0" algn="ctr">
              <a:buNone/>
            </a:pPr>
            <a:r>
              <a:rPr lang="en-US" sz="3200" dirty="0"/>
              <a:t>where </a:t>
            </a:r>
            <a:r>
              <a:rPr lang="en-US" sz="3200" dirty="0" err="1">
                <a:solidFill>
                  <a:srgbClr val="FF0000"/>
                </a:solidFill>
              </a:rPr>
              <a:t>s+k</a:t>
            </a:r>
            <a:r>
              <a:rPr lang="en-US" sz="3200" dirty="0">
                <a:solidFill>
                  <a:srgbClr val="FF0000"/>
                </a:solidFill>
              </a:rPr>
              <a:t>*d &lt; e &lt;= s+(k+1)*d</a:t>
            </a:r>
          </a:p>
          <a:p>
            <a:r>
              <a:rPr lang="en-US" sz="3600" dirty="0"/>
              <a:t>range(s, e) is equivalent to range(s, e, 1)</a:t>
            </a:r>
          </a:p>
          <a:p>
            <a:r>
              <a:rPr lang="en-US" sz="3600" dirty="0"/>
              <a:t>range(e) is equivalent to range(0, e)</a:t>
            </a:r>
          </a:p>
          <a:p>
            <a:endParaRPr lang="en-US" sz="3600" dirty="0"/>
          </a:p>
          <a:p>
            <a:pPr marL="457200" lvl="1" indent="0" algn="ctr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FA50F-2936-4F20-B6FE-562F401E9C7D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BAA236F-AC23-4C40-8444-2FA4C75E98C3}"/>
              </a:ext>
            </a:extLst>
          </p:cNvPr>
          <p:cNvSpPr/>
          <p:nvPr/>
        </p:nvSpPr>
        <p:spPr>
          <a:xfrm>
            <a:off x="1219200" y="5410200"/>
            <a:ext cx="7467600" cy="9461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Exercise</a:t>
            </a:r>
            <a:r>
              <a:rPr lang="en-US" sz="3200" dirty="0"/>
              <a:t>: What if d is negative? Use python interpreter to find out.</a:t>
            </a:r>
          </a:p>
        </p:txBody>
      </p:sp>
    </p:spTree>
    <p:extLst>
      <p:ext uri="{BB962C8B-B14F-4D97-AF65-F5344CB8AC3E}">
        <p14:creationId xmlns:p14="http://schemas.microsoft.com/office/powerpoint/2010/main" val="267863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81000" y="2819400"/>
            <a:ext cx="8514080" cy="3416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print all odd numbers &lt; 10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1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while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&lt;= 10:	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if i%2==0: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even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   continue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print (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, end=</a:t>
            </a:r>
            <a:r>
              <a:rPr lang="en-US" sz="32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‘ ‘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i+1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747520"/>
          </a:xfrm>
        </p:spPr>
        <p:txBody>
          <a:bodyPr>
            <a:normAutofit/>
          </a:bodyPr>
          <a:lstStyle/>
          <a:p>
            <a:r>
              <a:rPr lang="en-US" dirty="0"/>
              <a:t>What will be the output of the following program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DA995C-7DD7-4A3A-B22F-1F4184608453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81000" y="2819400"/>
            <a:ext cx="8514080" cy="3416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print all odd numbers &lt; 10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1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while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&lt;= 10:	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if i%2==0: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even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   continue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print (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, end=</a:t>
            </a:r>
            <a:r>
              <a:rPr lang="en-US" sz="32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‘ ‘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i+1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 and Update Expr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747520"/>
          </a:xfrm>
        </p:spPr>
        <p:txBody>
          <a:bodyPr>
            <a:normAutofit/>
          </a:bodyPr>
          <a:lstStyle/>
          <a:p>
            <a:r>
              <a:rPr lang="en-US" dirty="0"/>
              <a:t>Make sure continue does not </a:t>
            </a:r>
            <a:r>
              <a:rPr lang="en-US"/>
              <a:t>bypass update-expression </a:t>
            </a:r>
            <a:r>
              <a:rPr lang="en-US" dirty="0"/>
              <a:t>for while loops</a:t>
            </a:r>
            <a:endParaRPr lang="en-US" sz="3000" b="1" dirty="0" err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B4DE29-ACFA-4CC8-BCE6-F716AEFA5A11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49</a:t>
            </a:fld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 bwMode="auto">
          <a:xfrm rot="10800000" flipV="1">
            <a:off x="2895601" y="3809999"/>
            <a:ext cx="2717751" cy="2133599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351" y="3459954"/>
            <a:ext cx="3523722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</a:rPr>
              <a:t> is not incremented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when even number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encountered.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Infinite loop!!</a:t>
            </a:r>
          </a:p>
        </p:txBody>
      </p:sp>
      <p:pic>
        <p:nvPicPr>
          <p:cNvPr id="2050" name="Picture 2" descr="C:\Users\karkare\AppData\Local\Microsoft\Windows\INetCache\IE\45LGD9AS\MC90023895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676400"/>
            <a:ext cx="1396756" cy="1137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9471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606" r="56670" b="43366"/>
          <a:stretch/>
        </p:blipFill>
        <p:spPr bwMode="auto">
          <a:xfrm>
            <a:off x="0" y="228600"/>
            <a:ext cx="8902350" cy="531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FC8A6-8585-49DF-A7BE-7D2CC5C0AF61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3963" y="484909"/>
            <a:ext cx="8901240" cy="5583593"/>
            <a:chOff x="193963" y="484909"/>
            <a:chExt cx="8901240" cy="5583593"/>
          </a:xfrm>
        </p:grpSpPr>
        <p:sp>
          <p:nvSpPr>
            <p:cNvPr id="2" name="Oval 1"/>
            <p:cNvSpPr/>
            <p:nvPr/>
          </p:nvSpPr>
          <p:spPr>
            <a:xfrm>
              <a:off x="193963" y="484909"/>
              <a:ext cx="1676400" cy="5334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1"/>
              <a:endCxn id="2" idx="4"/>
            </p:cNvCxnSpPr>
            <p:nvPr/>
          </p:nvCxnSpPr>
          <p:spPr>
            <a:xfrm flipH="1" flipV="1">
              <a:off x="1032163" y="1018309"/>
              <a:ext cx="332508" cy="478858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364671" y="5545282"/>
              <a:ext cx="7730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</a:rPr>
                <a:t>Filename, preferred extension is </a:t>
              </a:r>
              <a:r>
                <a:rPr lang="en-US" sz="2800" b="1" dirty="0" err="1">
                  <a:solidFill>
                    <a:srgbClr val="FF0000"/>
                  </a:solidFill>
                </a:rPr>
                <a:t>py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6362" y="772390"/>
            <a:ext cx="8555988" cy="4715011"/>
            <a:chOff x="346362" y="772390"/>
            <a:chExt cx="8555988" cy="4715011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2473842" y="2057400"/>
              <a:ext cx="332508" cy="31991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806350" y="5025736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</a:rPr>
                <a:t>User Program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46362" y="772390"/>
              <a:ext cx="4454237" cy="136120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18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305" y="476250"/>
            <a:ext cx="7772400" cy="1143000"/>
          </a:xfrm>
        </p:spPr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686616-6606-418D-B407-9E3FAE6E1C2A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40"/>
            <a:ext cx="7948349" cy="24386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4185" y="3240325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6775" y="3240325"/>
            <a:ext cx="89154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4208" y="3240325"/>
            <a:ext cx="80835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9992" y="3240325"/>
            <a:ext cx="82867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6096" y="3240325"/>
            <a:ext cx="75819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52320" y="3216513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3532245" y="4156630"/>
            <a:ext cx="75819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L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14835" y="4156630"/>
            <a:ext cx="47244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I</a:t>
            </a:r>
            <a:endParaRPr lang="en-US"/>
          </a:p>
        </p:txBody>
      </p:sp>
      <p:sp>
        <p:nvSpPr>
          <p:cNvPr id="10" name="TextBox 11"/>
          <p:cNvSpPr txBox="1"/>
          <p:nvPr/>
        </p:nvSpPr>
        <p:spPr>
          <a:xfrm>
            <a:off x="7432268" y="415663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5488052" y="415663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6424156" y="4156630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1666615" y="229100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2649205" y="2291000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  <a:endParaRPr lang="en-US"/>
          </a:p>
        </p:txBody>
      </p:sp>
      <p:sp>
        <p:nvSpPr>
          <p:cNvPr id="21" name="TextBox 11"/>
          <p:cNvSpPr txBox="1"/>
          <p:nvPr/>
        </p:nvSpPr>
        <p:spPr>
          <a:xfrm>
            <a:off x="5423128" y="2291000"/>
            <a:ext cx="92202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N</a:t>
            </a:r>
          </a:p>
        </p:txBody>
      </p:sp>
      <p:sp>
        <p:nvSpPr>
          <p:cNvPr id="22" name="TextBox 12"/>
          <p:cNvSpPr txBox="1"/>
          <p:nvPr/>
        </p:nvSpPr>
        <p:spPr>
          <a:xfrm>
            <a:off x="3622422" y="2291000"/>
            <a:ext cx="84963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R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4415016" y="2291000"/>
            <a:ext cx="83820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 I</a:t>
            </a:r>
          </a:p>
        </p:txBody>
      </p:sp>
      <p:sp>
        <p:nvSpPr>
          <p:cNvPr id="24" name="TextBox 14"/>
          <p:cNvSpPr txBox="1"/>
          <p:nvPr/>
        </p:nvSpPr>
        <p:spPr>
          <a:xfrm>
            <a:off x="6431240" y="2267188"/>
            <a:ext cx="89217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G</a:t>
            </a:r>
          </a:p>
        </p:txBody>
      </p:sp>
      <p:sp>
        <p:nvSpPr>
          <p:cNvPr id="25" name="TextBox 14"/>
          <p:cNvSpPr txBox="1"/>
          <p:nvPr/>
        </p:nvSpPr>
        <p:spPr>
          <a:xfrm>
            <a:off x="7435810" y="2195433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57858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Strings in Python have type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They represent sequence of characters</a:t>
            </a:r>
          </a:p>
          <a:p>
            <a:pPr lvl="1"/>
            <a:r>
              <a:rPr lang="en-US" dirty="0"/>
              <a:t>Python does not have a type corresponding to character. </a:t>
            </a:r>
          </a:p>
          <a:p>
            <a:pPr lvl="0"/>
            <a:r>
              <a:rPr lang="en-US" dirty="0"/>
              <a:t>Strings are enclosed in single quotes(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 or double quotes(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Both are equivalent</a:t>
            </a:r>
          </a:p>
          <a:p>
            <a:pPr lvl="0"/>
            <a:r>
              <a:rPr lang="en-US" dirty="0"/>
              <a:t>Backslash (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) is used to escape quotes and special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51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5158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" y="1225515"/>
            <a:ext cx="8255635" cy="28168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52</a:t>
            </a:fld>
            <a:endParaRPr lang="hi-IN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51773" y="1196117"/>
            <a:ext cx="8496944" cy="51845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23850" y="4061460"/>
            <a:ext cx="8496935" cy="2320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/>
              <a:t>More readable when </a:t>
            </a:r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/>
              <a:t>is used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l="658"/>
          <a:stretch>
            <a:fillRect/>
          </a:stretch>
        </p:blipFill>
        <p:spPr>
          <a:xfrm>
            <a:off x="430530" y="4970110"/>
            <a:ext cx="5273675" cy="97917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51773" y="2132856"/>
            <a:ext cx="8784723" cy="19286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0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Length of a String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 gives the length of a string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dirty="0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53</a:t>
            </a:fld>
            <a:endParaRPr lang="hi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2133600"/>
            <a:ext cx="4946650" cy="42119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9512" y="3282107"/>
            <a:ext cx="8784723" cy="5789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9512" y="3889829"/>
            <a:ext cx="8784723" cy="6912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9512" y="4650259"/>
            <a:ext cx="8784723" cy="7229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85963" y="6021289"/>
            <a:ext cx="8784723" cy="3600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79511" y="5301208"/>
            <a:ext cx="8784723" cy="900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5977" y="4869160"/>
            <a:ext cx="4176464" cy="1490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</a:rPr>
              <a:t>\n</a:t>
            </a:r>
            <a:r>
              <a:rPr lang="en-US" sz="3200" dirty="0">
                <a:solidFill>
                  <a:schemeClr val="tx1"/>
                </a:solidFill>
              </a:rPr>
              <a:t> is a </a:t>
            </a:r>
            <a:r>
              <a:rPr lang="en-US" sz="3200" b="1" dirty="0">
                <a:solidFill>
                  <a:schemeClr val="tx1"/>
                </a:solidFill>
              </a:rPr>
              <a:t>single</a:t>
            </a:r>
            <a:r>
              <a:rPr lang="en-US" sz="3200" dirty="0">
                <a:solidFill>
                  <a:schemeClr val="tx1"/>
                </a:solidFill>
              </a:rPr>
              <a:t> character: the special character representing newline</a:t>
            </a:r>
          </a:p>
        </p:txBody>
      </p:sp>
    </p:spTree>
    <p:extLst>
      <p:ext uri="{BB962C8B-B14F-4D97-AF65-F5344CB8AC3E}">
        <p14:creationId xmlns:p14="http://schemas.microsoft.com/office/powerpoint/2010/main" val="30535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 and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r>
              <a:rPr lang="en-US" sz="3600" dirty="0"/>
              <a:t>In Python, </a:t>
            </a:r>
            <a:r>
              <a:rPr lang="en-US" sz="3600" dirty="0">
                <a:solidFill>
                  <a:srgbClr val="FF0000"/>
                </a:solidFill>
              </a:rPr>
              <a:t>+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 operations have special meaning when operating on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 is used for concatenation of (two)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*</a:t>
            </a:r>
            <a:r>
              <a:rPr lang="en-US" sz="3200" dirty="0"/>
              <a:t> is used to repeat a string, an </a:t>
            </a:r>
            <a:r>
              <a:rPr lang="en-US" sz="3200" dirty="0">
                <a:solidFill>
                  <a:srgbClr val="FF0000"/>
                </a:solidFill>
              </a:rPr>
              <a:t>int</a:t>
            </a:r>
            <a:r>
              <a:rPr lang="en-US" sz="3200" dirty="0"/>
              <a:t> number of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Function/Operator Overloading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9043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 and Repeat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651760"/>
            <a:ext cx="8286750" cy="379920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55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196340"/>
            <a:ext cx="8656955" cy="12293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96082" y="2510092"/>
            <a:ext cx="8784723" cy="10629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6081" y="4262252"/>
            <a:ext cx="8784724" cy="21910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9512" y="3889829"/>
            <a:ext cx="8784723" cy="6912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Strings can be indexed </a:t>
            </a:r>
          </a:p>
          <a:p>
            <a:r>
              <a:rPr lang="en-US"/>
              <a:t>First character has index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56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2709545"/>
            <a:ext cx="3797935" cy="297243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53301" y="3140969"/>
            <a:ext cx="8784723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2167" y="3933058"/>
            <a:ext cx="8784723" cy="8353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9512" y="4840379"/>
            <a:ext cx="8784723" cy="8928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Negative indices start counting from the right</a:t>
            </a:r>
          </a:p>
          <a:p>
            <a:r>
              <a:rPr lang="en-US"/>
              <a:t>Negatives indices start from -1</a:t>
            </a:r>
          </a:p>
          <a:p>
            <a:r>
              <a:rPr lang="en-US"/>
              <a:t>-1 means last, -2 second last,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57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3285490"/>
            <a:ext cx="3696970" cy="29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80"/>
            <a:ext cx="8229600" cy="4525963"/>
          </a:xfrm>
        </p:spPr>
        <p:txBody>
          <a:bodyPr/>
          <a:lstStyle/>
          <a:p>
            <a:r>
              <a:rPr lang="en-US"/>
              <a:t>Using an index that is too large or too small results in “</a:t>
            </a:r>
            <a:r>
              <a:rPr lang="en-US">
                <a:solidFill>
                  <a:srgbClr val="FF0000"/>
                </a:solidFill>
              </a:rPr>
              <a:t>index out of range</a:t>
            </a:r>
            <a:r>
              <a:rPr lang="en-US"/>
              <a:t>”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58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2421255"/>
            <a:ext cx="7247890" cy="393319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9512" y="2360877"/>
            <a:ext cx="8784723" cy="2191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9765" y="4552347"/>
            <a:ext cx="8784723" cy="18020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80"/>
            <a:ext cx="8229600" cy="4525963"/>
          </a:xfrm>
        </p:spPr>
        <p:txBody>
          <a:bodyPr/>
          <a:lstStyle/>
          <a:p>
            <a:r>
              <a:rPr lang="en-US" dirty="0"/>
              <a:t>To obtain a substring</a:t>
            </a:r>
          </a:p>
          <a:p>
            <a:r>
              <a:rPr lang="en-US" dirty="0">
                <a:solidFill>
                  <a:srgbClr val="FF0000"/>
                </a:solidFill>
              </a:rPr>
              <a:t>s[</a:t>
            </a:r>
            <a:r>
              <a:rPr lang="en-US" dirty="0" err="1">
                <a:solidFill>
                  <a:srgbClr val="FF0000"/>
                </a:solidFill>
              </a:rPr>
              <a:t>start:end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means substring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starting at index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/>
              <a:t>and ending at index </a:t>
            </a:r>
            <a:r>
              <a:rPr lang="en-US" dirty="0">
                <a:solidFill>
                  <a:srgbClr val="FF0000"/>
                </a:solidFill>
              </a:rPr>
              <a:t>end-1</a:t>
            </a:r>
          </a:p>
          <a:p>
            <a:r>
              <a:rPr lang="en-US" dirty="0">
                <a:solidFill>
                  <a:srgbClr val="FF0000"/>
                </a:solidFill>
                <a:sym typeface="+mn-ea"/>
              </a:rPr>
              <a:t>s[0:len(s)] </a:t>
            </a:r>
            <a:r>
              <a:rPr lang="en-US" dirty="0">
                <a:solidFill>
                  <a:schemeClr val="tx1"/>
                </a:solidFill>
                <a:sym typeface="+mn-ea"/>
              </a:rPr>
              <a:t>is same as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s</a:t>
            </a:r>
          </a:p>
          <a:p>
            <a:r>
              <a:rPr lang="en-US" dirty="0">
                <a:solidFill>
                  <a:schemeClr val="tx1"/>
                </a:solidFill>
              </a:rPr>
              <a:t>Both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are optional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is omitted, it defaults to 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is omitted, it defaults to the length of string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s[:] </a:t>
            </a:r>
            <a:r>
              <a:rPr lang="en-US" dirty="0">
                <a:solidFill>
                  <a:schemeClr val="tx1"/>
                </a:solidFill>
              </a:rPr>
              <a:t>is same as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s[0:len(s)], </a:t>
            </a:r>
            <a:r>
              <a:rPr lang="en-US" dirty="0">
                <a:solidFill>
                  <a:schemeClr val="tx1"/>
                </a:solidFill>
                <a:sym typeface="+mn-ea"/>
              </a:rPr>
              <a:t>that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is same as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59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779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t="35442" r="17252" b="9994"/>
          <a:stretch/>
        </p:blipFill>
        <p:spPr bwMode="auto">
          <a:xfrm>
            <a:off x="609600" y="450274"/>
            <a:ext cx="7952510" cy="435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6527" y="5257800"/>
            <a:ext cx="8229600" cy="1143000"/>
          </a:xfrm>
        </p:spPr>
        <p:txBody>
          <a:bodyPr/>
          <a:lstStyle/>
          <a:p>
            <a:r>
              <a:rPr lang="en-US" dirty="0"/>
              <a:t>Python Shell is Interactive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9AD42-188E-43AB-8D35-830589C5D543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50273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IN[1]: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1853625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IN[2]: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59" y="3834825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IN[4]: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" y="2844225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IN[3]: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65841" y="437717"/>
            <a:ext cx="7020960" cy="584775"/>
            <a:chOff x="1693550" y="1003011"/>
            <a:chExt cx="7020960" cy="584775"/>
          </a:xfrm>
        </p:grpSpPr>
        <p:cxnSp>
          <p:nvCxnSpPr>
            <p:cNvPr id="23" name="Straight Arrow Connector 22"/>
            <p:cNvCxnSpPr>
              <a:stCxn id="24" idx="1"/>
              <a:endCxn id="4" idx="3"/>
            </p:cNvCxnSpPr>
            <p:nvPr/>
          </p:nvCxnSpPr>
          <p:spPr>
            <a:xfrm flipH="1">
              <a:off x="1693550" y="1295399"/>
              <a:ext cx="2804741" cy="125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8291" y="1003011"/>
              <a:ext cx="4216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Python Shell Prompt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33575" y="2145151"/>
            <a:ext cx="4866153" cy="1689674"/>
            <a:chOff x="3200400" y="2362200"/>
            <a:chExt cx="4866153" cy="1689674"/>
          </a:xfrm>
        </p:grpSpPr>
        <p:grpSp>
          <p:nvGrpSpPr>
            <p:cNvPr id="34" name="Group 33"/>
            <p:cNvGrpSpPr/>
            <p:nvPr/>
          </p:nvGrpSpPr>
          <p:grpSpPr>
            <a:xfrm>
              <a:off x="3200400" y="2362200"/>
              <a:ext cx="4866153" cy="1305818"/>
              <a:chOff x="3075709" y="774411"/>
              <a:chExt cx="4866153" cy="1305818"/>
            </a:xfrm>
          </p:grpSpPr>
          <p:cxnSp>
            <p:nvCxnSpPr>
              <p:cNvPr id="36" name="Straight Arrow Connector 35"/>
              <p:cNvCxnSpPr>
                <a:stCxn id="37" idx="1"/>
              </p:cNvCxnSpPr>
              <p:nvPr/>
            </p:nvCxnSpPr>
            <p:spPr>
              <a:xfrm flipH="1" flipV="1">
                <a:off x="3075709" y="774411"/>
                <a:ext cx="1422582" cy="767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498291" y="1003011"/>
                <a:ext cx="344357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User Commands</a:t>
                </a:r>
              </a:p>
              <a:p>
                <a:r>
                  <a:rPr lang="en-US" sz="3200" b="1" dirty="0">
                    <a:solidFill>
                      <a:srgbClr val="C00000"/>
                    </a:solidFill>
                  </a:rPr>
                  <a:t>(Statements)</a:t>
                </a:r>
              </a:p>
            </p:txBody>
          </p:sp>
        </p:grpSp>
        <p:cxnSp>
          <p:nvCxnSpPr>
            <p:cNvPr id="35" name="Straight Arrow Connector 34"/>
            <p:cNvCxnSpPr>
              <a:stCxn id="37" idx="2"/>
            </p:cNvCxnSpPr>
            <p:nvPr/>
          </p:nvCxnSpPr>
          <p:spPr>
            <a:xfrm flipH="1">
              <a:off x="4662060" y="3668018"/>
              <a:ext cx="1682708" cy="3838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057400" y="3642897"/>
            <a:ext cx="5504796" cy="1575375"/>
            <a:chOff x="872192" y="1600200"/>
            <a:chExt cx="5504796" cy="1575375"/>
          </a:xfrm>
        </p:grpSpPr>
        <p:grpSp>
          <p:nvGrpSpPr>
            <p:cNvPr id="39" name="Group 38"/>
            <p:cNvGrpSpPr/>
            <p:nvPr/>
          </p:nvGrpSpPr>
          <p:grpSpPr>
            <a:xfrm>
              <a:off x="872192" y="1600200"/>
              <a:ext cx="5504796" cy="1575375"/>
              <a:chOff x="747501" y="12411"/>
              <a:chExt cx="5504796" cy="1575375"/>
            </a:xfrm>
          </p:grpSpPr>
          <p:cxnSp>
            <p:nvCxnSpPr>
              <p:cNvPr id="41" name="Straight Arrow Connector 40"/>
              <p:cNvCxnSpPr>
                <a:stCxn id="42" idx="1"/>
              </p:cNvCxnSpPr>
              <p:nvPr/>
            </p:nvCxnSpPr>
            <p:spPr>
              <a:xfrm flipH="1" flipV="1">
                <a:off x="747501" y="12411"/>
                <a:ext cx="3750790" cy="12829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4498291" y="1003011"/>
                <a:ext cx="17540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Outputs</a:t>
                </a:r>
              </a:p>
            </p:txBody>
          </p:sp>
        </p:grpSp>
        <p:cxnSp>
          <p:nvCxnSpPr>
            <p:cNvPr id="40" name="Straight Arrow Connector 39"/>
            <p:cNvCxnSpPr>
              <a:stCxn id="42" idx="2"/>
            </p:cNvCxnSpPr>
            <p:nvPr/>
          </p:nvCxnSpPr>
          <p:spPr>
            <a:xfrm flipH="1" flipV="1">
              <a:off x="2167592" y="2622694"/>
              <a:ext cx="3332393" cy="5528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048000" y="38100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94836" y="38100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55EA20-7981-E644-ADE8-328812F68EA4}"/>
              </a:ext>
            </a:extLst>
          </p:cNvPr>
          <p:cNvSpPr/>
          <p:nvPr/>
        </p:nvSpPr>
        <p:spPr>
          <a:xfrm>
            <a:off x="1524000" y="1872964"/>
            <a:ext cx="7619999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426982-5724-DA44-88DC-D25C5E3ECDFF}"/>
              </a:ext>
            </a:extLst>
          </p:cNvPr>
          <p:cNvSpPr/>
          <p:nvPr/>
        </p:nvSpPr>
        <p:spPr>
          <a:xfrm>
            <a:off x="0" y="243840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EABFE6-B2F7-2943-A205-E66A05ACB4DB}"/>
              </a:ext>
            </a:extLst>
          </p:cNvPr>
          <p:cNvSpPr/>
          <p:nvPr/>
        </p:nvSpPr>
        <p:spPr>
          <a:xfrm>
            <a:off x="10559" y="294669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DCAA6F-D91F-A849-8345-00D1A6C24192}"/>
              </a:ext>
            </a:extLst>
          </p:cNvPr>
          <p:cNvSpPr/>
          <p:nvPr/>
        </p:nvSpPr>
        <p:spPr>
          <a:xfrm>
            <a:off x="0" y="332769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477453-B834-3A4C-8103-AE3F097CB8F3}"/>
              </a:ext>
            </a:extLst>
          </p:cNvPr>
          <p:cNvSpPr/>
          <p:nvPr/>
        </p:nvSpPr>
        <p:spPr>
          <a:xfrm>
            <a:off x="0" y="378489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006BF2-1149-BC48-9E41-D1D9B2EEC0D4}"/>
              </a:ext>
            </a:extLst>
          </p:cNvPr>
          <p:cNvSpPr/>
          <p:nvPr/>
        </p:nvSpPr>
        <p:spPr>
          <a:xfrm>
            <a:off x="0" y="431829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r>
              <a:rPr lang="en-US"/>
              <a:t>Slicing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995" y="1052830"/>
            <a:ext cx="5164455" cy="53187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60</a:t>
            </a:fld>
            <a:endParaRPr lang="hi-IN"/>
          </a:p>
        </p:txBody>
      </p:sp>
      <p:sp>
        <p:nvSpPr>
          <p:cNvPr id="3" name="Rectangle 2"/>
          <p:cNvSpPr/>
          <p:nvPr/>
        </p:nvSpPr>
        <p:spPr>
          <a:xfrm>
            <a:off x="539552" y="1844824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552" y="228394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552" y="27085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552" y="3140607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552" y="3550703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9552" y="3941034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9552" y="43801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9552" y="480476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552" y="5157192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9552" y="5567288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9552" y="60057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r>
              <a:rPr lang="en-US"/>
              <a:t>More Slicing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05" y="1053465"/>
            <a:ext cx="4244340" cy="27463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61</a:t>
            </a:fld>
            <a:endParaRPr lang="hi-IN"/>
          </a:p>
        </p:txBody>
      </p:sp>
      <p:graphicFrame>
        <p:nvGraphicFramePr>
          <p:cNvPr id="9" name="Table 8"/>
          <p:cNvGraphicFramePr/>
          <p:nvPr/>
        </p:nvGraphicFramePr>
        <p:xfrm>
          <a:off x="1475740" y="4508500"/>
          <a:ext cx="63976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880745" y="3796030"/>
            <a:ext cx="7534910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Understanding Indices for slicing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884160" y="5085080"/>
            <a:ext cx="102743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/>
            <a:r>
              <a:rPr lang="en-US" sz="3200">
                <a:sym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52988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Out of Range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42" y="1227850"/>
            <a:ext cx="8640960" cy="4886003"/>
          </a:xfrm>
        </p:spPr>
        <p:txBody>
          <a:bodyPr/>
          <a:lstStyle/>
          <a:p>
            <a:r>
              <a:rPr lang="en-US" dirty="0"/>
              <a:t>Out of range indices are ignored for slicing</a:t>
            </a:r>
          </a:p>
          <a:p>
            <a:r>
              <a:rPr lang="en-US" dirty="0"/>
              <a:t>when start and end have the same sign, if start &gt;=end, empty slice is returned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62</a:t>
            </a:fld>
            <a:endParaRPr lang="hi-IN"/>
          </a:p>
        </p:txBody>
      </p:sp>
      <p:grpSp>
        <p:nvGrpSpPr>
          <p:cNvPr id="8" name="Group 7"/>
          <p:cNvGrpSpPr/>
          <p:nvPr/>
        </p:nvGrpSpPr>
        <p:grpSpPr>
          <a:xfrm>
            <a:off x="395536" y="2918646"/>
            <a:ext cx="8064896" cy="3174650"/>
            <a:chOff x="179512" y="3456905"/>
            <a:chExt cx="8192166" cy="2996431"/>
          </a:xfrm>
          <a:solidFill>
            <a:schemeClr val="bg1"/>
          </a:solidFill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36023"/>
            <a:stretch/>
          </p:blipFill>
          <p:spPr>
            <a:xfrm>
              <a:off x="179512" y="3456905"/>
              <a:ext cx="4166116" cy="299643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t="64700"/>
            <a:stretch/>
          </p:blipFill>
          <p:spPr>
            <a:xfrm>
              <a:off x="4350342" y="3906507"/>
              <a:ext cx="4021336" cy="15957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9" name="Rectangle 8"/>
          <p:cNvSpPr/>
          <p:nvPr/>
        </p:nvSpPr>
        <p:spPr>
          <a:xfrm>
            <a:off x="251520" y="2987338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4894" y="3902086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465" y="4790854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28773" y="3353843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22147" y="4268591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4465" y="5661248"/>
            <a:ext cx="410445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73" y="5232906"/>
            <a:ext cx="3856386" cy="86038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4422147" y="5222901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220072" y="2424038"/>
            <a:ext cx="2996006" cy="3381226"/>
            <a:chOff x="6156176" y="2276872"/>
            <a:chExt cx="2996006" cy="3381226"/>
          </a:xfrm>
        </p:grpSpPr>
        <p:sp>
          <p:nvSpPr>
            <p:cNvPr id="23" name="Oval 22"/>
            <p:cNvSpPr/>
            <p:nvPr/>
          </p:nvSpPr>
          <p:spPr>
            <a:xfrm>
              <a:off x="6725614" y="2276872"/>
              <a:ext cx="2426568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Why?</a:t>
              </a:r>
            </a:p>
          </p:txBody>
        </p:sp>
        <p:cxnSp>
          <p:nvCxnSpPr>
            <p:cNvPr id="25" name="Curved Connector 24"/>
            <p:cNvCxnSpPr>
              <a:stCxn id="23" idx="4"/>
            </p:cNvCxnSpPr>
            <p:nvPr/>
          </p:nvCxnSpPr>
          <p:spPr>
            <a:xfrm rot="5400000">
              <a:off x="5814124" y="3533324"/>
              <a:ext cx="2466826" cy="1782722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9" name="Table 28"/>
          <p:cNvGraphicFramePr/>
          <p:nvPr>
            <p:extLst>
              <p:ext uri="{D42A27DB-BD31-4B8C-83A1-F6EECF244321}">
                <p14:modId xmlns:p14="http://schemas.microsoft.com/office/powerpoint/2010/main" val="3627394003"/>
              </p:ext>
            </p:extLst>
          </p:nvPr>
        </p:nvGraphicFramePr>
        <p:xfrm>
          <a:off x="5508104" y="188640"/>
          <a:ext cx="23854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3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tuple consists of a number of values separated by commas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Empty and Singleton Tuples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63</a:t>
            </a:fld>
            <a:endParaRPr lang="hi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04864"/>
            <a:ext cx="7543165" cy="2152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" y="4365104"/>
            <a:ext cx="765683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5" y="5517232"/>
            <a:ext cx="7761605" cy="647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0100" y="2492896"/>
            <a:ext cx="6580212" cy="125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0100" y="5517232"/>
            <a:ext cx="76835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568" y="3743324"/>
            <a:ext cx="7200800" cy="125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4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3" grpId="0" animBg="1"/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Tuples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can be nested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</a:t>
            </a:r>
            <a:r>
              <a:rPr lang="en-US" dirty="0">
                <a:solidFill>
                  <a:srgbClr val="FF0000"/>
                </a:solidFill>
              </a:rPr>
              <a:t>course </a:t>
            </a:r>
            <a:r>
              <a:rPr lang="en-US" dirty="0"/>
              <a:t>tuple is copied into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Changing </a:t>
            </a:r>
            <a:r>
              <a:rPr lang="en-US" dirty="0">
                <a:solidFill>
                  <a:srgbClr val="FF0000"/>
                </a:solidFill>
              </a:rPr>
              <a:t>course </a:t>
            </a:r>
            <a:r>
              <a:rPr lang="en-US" dirty="0"/>
              <a:t>does not affect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64</a:t>
            </a:fld>
            <a:endParaRPr lang="hi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5" y="2275205"/>
            <a:ext cx="8341995" cy="154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50" y="5113496"/>
            <a:ext cx="7960995" cy="10502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2132856"/>
            <a:ext cx="7776864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5536" y="3356992"/>
            <a:ext cx="849694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0485" y="4981364"/>
            <a:ext cx="7776864" cy="47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0485" y="5453608"/>
            <a:ext cx="849694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13" grpId="0" animBg="1"/>
      <p:bldP spid="14" grpId="0" animBg="1"/>
      <p:bldP spid="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Length of a Tuple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67360" y="1126490"/>
            <a:ext cx="8229600" cy="4525963"/>
          </a:xfrm>
        </p:spPr>
        <p:txBody>
          <a:bodyPr/>
          <a:lstStyle/>
          <a:p>
            <a:r>
              <a:rPr lang="en-US"/>
              <a:t>len function gives the length of a tuple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65</a:t>
            </a:fld>
            <a:endParaRPr lang="hi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774190"/>
            <a:ext cx="7869555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0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Operations 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915"/>
            <a:ext cx="8229600" cy="4525963"/>
          </a:xfrm>
        </p:spPr>
        <p:txBody>
          <a:bodyPr/>
          <a:lstStyle/>
          <a:p>
            <a:r>
              <a:rPr lang="en-US" dirty="0"/>
              <a:t>Tuples can be concatenated, repeated, indexed and sliced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66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2122383"/>
            <a:ext cx="8563610" cy="35496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5722198"/>
            <a:ext cx="8352790" cy="6591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215" y="2122383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215" y="2852936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3215" y="3573016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3215" y="4303569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3215" y="4930695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Unpacking Sequences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and Tuples are examples of sequences</a:t>
            </a:r>
          </a:p>
          <a:p>
            <a:pPr lvl="1"/>
            <a:r>
              <a:rPr lang="en-US" sz="2800" dirty="0"/>
              <a:t>Indexing, slicing, concatenation, repetition operations applicable on sequences</a:t>
            </a:r>
          </a:p>
          <a:p>
            <a:r>
              <a:rPr lang="en-US" dirty="0"/>
              <a:t>Sequence Unpacking operation can be applied to sequences to get the components</a:t>
            </a:r>
          </a:p>
          <a:p>
            <a:pPr lvl="1"/>
            <a:r>
              <a:rPr lang="en-US" i="1" dirty="0"/>
              <a:t>Multiple assignment </a:t>
            </a:r>
            <a:r>
              <a:rPr lang="en-US" dirty="0"/>
              <a:t>statement</a:t>
            </a:r>
          </a:p>
          <a:p>
            <a:pPr lvl="1"/>
            <a:r>
              <a:rPr lang="en-US" sz="2800" dirty="0"/>
              <a:t>LHS and RHS must have equal length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67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101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Unpacking Sequences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930" y="1482090"/>
            <a:ext cx="8691880" cy="473583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68</a:t>
            </a:fld>
            <a:endParaRPr lang="hi-IN"/>
          </a:p>
        </p:txBody>
      </p:sp>
      <p:sp>
        <p:nvSpPr>
          <p:cNvPr id="2" name="TextBox 1"/>
          <p:cNvSpPr txBox="1"/>
          <p:nvPr/>
        </p:nvSpPr>
        <p:spPr>
          <a:xfrm>
            <a:off x="2156562" y="5373216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5373216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3068960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9512" y="350100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9512" y="386104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512" y="4293096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9512" y="4653136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512" y="5085184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512" y="5445224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9512" y="5877272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sequence of values</a:t>
            </a:r>
          </a:p>
          <a:p>
            <a:r>
              <a:rPr lang="en-US" dirty="0"/>
              <a:t>Written as a sequence of comma-separated values between square brackets</a:t>
            </a:r>
          </a:p>
          <a:p>
            <a:r>
              <a:rPr lang="en-US" dirty="0"/>
              <a:t>Values can be of different types</a:t>
            </a:r>
          </a:p>
          <a:p>
            <a:pPr lvl="1"/>
            <a:r>
              <a:rPr lang="en-US" dirty="0"/>
              <a:t>usually the items all have the same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69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4293235"/>
            <a:ext cx="474154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Interacting with Python Programs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program communicates its results to user using </a:t>
            </a:r>
            <a:r>
              <a:rPr lang="en-US" dirty="0">
                <a:solidFill>
                  <a:srgbClr val="FF0000"/>
                </a:solidFill>
              </a:rPr>
              <a:t>print</a:t>
            </a:r>
          </a:p>
          <a:p>
            <a:r>
              <a:rPr lang="en-US" dirty="0"/>
              <a:t>Most useful programs require information from users</a:t>
            </a:r>
          </a:p>
          <a:p>
            <a:pPr lvl="1"/>
            <a:r>
              <a:rPr lang="en-US" dirty="0"/>
              <a:t>Name and age for a travel reservation system</a:t>
            </a:r>
          </a:p>
          <a:p>
            <a:r>
              <a:rPr lang="en-US" dirty="0"/>
              <a:t>Python 3 uses </a:t>
            </a:r>
            <a:r>
              <a:rPr lang="en-US" dirty="0">
                <a:solidFill>
                  <a:srgbClr val="FF0000"/>
                </a:solidFill>
              </a:rPr>
              <a:t>input </a:t>
            </a:r>
            <a:r>
              <a:rPr lang="en-US" dirty="0"/>
              <a:t>to read user input as a string (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/>
              <a:t>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34279D-E20C-405F-9425-C1349A140154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670"/>
            <a:ext cx="8229600" cy="4525963"/>
          </a:xfrm>
        </p:spPr>
        <p:txBody>
          <a:bodyPr/>
          <a:lstStyle/>
          <a:p>
            <a:r>
              <a:rPr lang="en-US" dirty="0"/>
              <a:t>List is also a sequence type</a:t>
            </a:r>
          </a:p>
          <a:p>
            <a:pPr lvl="1"/>
            <a:r>
              <a:rPr lang="en-US" dirty="0"/>
              <a:t>Sequence operations are applicable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70</a:t>
            </a:fld>
            <a:endParaRPr lang="hi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67074"/>
            <a:ext cx="8241030" cy="2978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9552" y="2467074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552" y="285293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6023" y="3355791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6023" y="3741653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6023" y="419526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6023" y="4581128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6030" y="5033540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4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670"/>
            <a:ext cx="8229600" cy="4525963"/>
          </a:xfrm>
        </p:spPr>
        <p:txBody>
          <a:bodyPr/>
          <a:lstStyle/>
          <a:p>
            <a:r>
              <a:rPr lang="en-US" dirty="0"/>
              <a:t>List is also a sequence type</a:t>
            </a:r>
          </a:p>
          <a:p>
            <a:pPr lvl="1"/>
            <a:r>
              <a:rPr lang="en-US" dirty="0"/>
              <a:t>Sequence operations are applicable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71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" y="2349500"/>
            <a:ext cx="8571865" cy="30245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860925" y="3069590"/>
            <a:ext cx="2817495" cy="5791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ourier New" pitchFamily="49" charset="0"/>
              </a:rPr>
              <a:t>Repetition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0538" y="2735362"/>
            <a:ext cx="8431942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72193" y="443711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9772" y="443711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3187154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5425" y="3619202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3417" y="409743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3417" y="4505791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3417" y="4941168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More Operations on Lists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96752"/>
            <a:ext cx="3970784" cy="4525963"/>
          </a:xfrm>
        </p:spPr>
        <p:txBody>
          <a:bodyPr>
            <a:normAutofit/>
          </a:bodyPr>
          <a:lstStyle/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append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extend</a:t>
            </a:r>
            <a:r>
              <a:rPr lang="en-US" sz="4800" dirty="0"/>
              <a:t>(</a:t>
            </a:r>
            <a:r>
              <a:rPr lang="en-US" sz="4800" dirty="0" err="1"/>
              <a:t>seq</a:t>
            </a:r>
            <a:r>
              <a:rPr lang="en-US" sz="4800" dirty="0"/>
              <a:t>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insert</a:t>
            </a:r>
            <a:r>
              <a:rPr lang="en-US" sz="4800" dirty="0"/>
              <a:t>(</a:t>
            </a:r>
            <a:r>
              <a:rPr lang="en-US" sz="4800" dirty="0" err="1"/>
              <a:t>i</a:t>
            </a:r>
            <a:r>
              <a:rPr lang="en-US" sz="4800" dirty="0"/>
              <a:t>, 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remove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pop</a:t>
            </a:r>
            <a:r>
              <a:rPr lang="en-US" sz="4800" dirty="0"/>
              <a:t>(</a:t>
            </a:r>
            <a:r>
              <a:rPr lang="en-US" sz="4800" dirty="0" err="1"/>
              <a:t>i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72</a:t>
            </a:fld>
            <a:endParaRPr lang="hi-IN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580384" y="1228552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pop</a:t>
            </a:r>
            <a:r>
              <a:rPr lang="en-US" sz="4800" dirty="0"/>
              <a:t>()</a:t>
            </a:r>
          </a:p>
          <a:p>
            <a:r>
              <a:rPr lang="en-US" sz="4800" dirty="0" err="1"/>
              <a:t>L.index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L.count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b="1" dirty="0" err="1">
                <a:solidFill>
                  <a:srgbClr val="FF0000"/>
                </a:solidFill>
              </a:rPr>
              <a:t>sort</a:t>
            </a:r>
            <a:r>
              <a:rPr lang="en-US" sz="4800" dirty="0"/>
              <a:t>()</a:t>
            </a:r>
          </a:p>
          <a:p>
            <a:r>
              <a:rPr lang="en-US" sz="4800" dirty="0" err="1"/>
              <a:t>L.</a:t>
            </a:r>
            <a:r>
              <a:rPr lang="en-US" sz="4800" b="1" dirty="0" err="1">
                <a:solidFill>
                  <a:srgbClr val="FF0000"/>
                </a:solidFill>
              </a:rPr>
              <a:t>reverse</a:t>
            </a:r>
            <a:r>
              <a:rPr lang="en-US" sz="4800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5517232"/>
            <a:ext cx="75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is any value, </a:t>
            </a:r>
            <a:r>
              <a:rPr lang="en-US" sz="2400" dirty="0" err="1">
                <a:solidFill>
                  <a:srgbClr val="FF0000"/>
                </a:solidFill>
              </a:rPr>
              <a:t>seq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 </a:t>
            </a:r>
            <a:r>
              <a:rPr lang="en-US" sz="2400"/>
              <a:t>sequence value (list</a:t>
            </a:r>
            <a:r>
              <a:rPr lang="en-US" sz="2400" dirty="0"/>
              <a:t>, string, tuple, …),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 is an integer value</a:t>
            </a:r>
          </a:p>
        </p:txBody>
      </p:sp>
    </p:spTree>
    <p:extLst>
      <p:ext uri="{BB962C8B-B14F-4D97-AF65-F5344CB8AC3E}">
        <p14:creationId xmlns:p14="http://schemas.microsoft.com/office/powerpoint/2010/main" val="8511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and Immutable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and List types look very similar</a:t>
            </a:r>
          </a:p>
          <a:p>
            <a:r>
              <a:rPr lang="en-US" dirty="0"/>
              <a:t>However, there is one major difference: Lists are </a:t>
            </a:r>
            <a:r>
              <a:rPr lang="en-US" b="1" dirty="0"/>
              <a:t>mutable</a:t>
            </a:r>
          </a:p>
          <a:p>
            <a:pPr lvl="1"/>
            <a:r>
              <a:rPr lang="en-US" sz="2800" dirty="0"/>
              <a:t>Contents of a list can be modified</a:t>
            </a:r>
          </a:p>
          <a:p>
            <a:r>
              <a:rPr lang="en-US" dirty="0"/>
              <a:t>Tuples and Strings are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Contents can not be modified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73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372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16940"/>
          </a:xfrm>
        </p:spPr>
        <p:txBody>
          <a:bodyPr/>
          <a:lstStyle/>
          <a:p>
            <a:r>
              <a:rPr lang="en-US"/>
              <a:t>Summary of Sequences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94335" y="1198245"/>
          <a:ext cx="8446770" cy="4411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i-th element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len</a:t>
                      </a:r>
                      <a:r>
                        <a:rPr lang="en-US"/>
                        <a:t>(seq)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Length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seq1 + seq2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Concatenate the two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num*seq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seq*num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Repeat seq num times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seq[start:end]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slice starting from </a:t>
                      </a:r>
                      <a:r>
                        <a:rPr lang="en-US" b="1"/>
                        <a:t>start</a:t>
                      </a:r>
                      <a:r>
                        <a:rPr lang="en-US" b="0"/>
                        <a:t>, and ending at </a:t>
                      </a:r>
                      <a:r>
                        <a:rPr lang="en-US" b="1"/>
                        <a:t>end-1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 if e is present is seq,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not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True if e is not present is seq,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e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Iterate over all elements in seq (e is bound to one element per iteration)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74</a:t>
            </a:fld>
            <a:endParaRPr lang="hi-IN"/>
          </a:p>
        </p:txBody>
      </p:sp>
      <p:cxnSp>
        <p:nvCxnSpPr>
          <p:cNvPr id="8" name="Straight Connector 7"/>
          <p:cNvCxnSpPr/>
          <p:nvPr/>
        </p:nvCxnSpPr>
        <p:spPr>
          <a:xfrm>
            <a:off x="395605" y="3285490"/>
            <a:ext cx="2087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384810" y="5645785"/>
            <a:ext cx="830516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types include String, Tuple and List.</a:t>
            </a:r>
          </a:p>
          <a:p>
            <a:r>
              <a:rPr lang="en-US" sz="2400" dirty="0"/>
              <a:t>Lists are mutable, Tuple and Strings immutable.</a:t>
            </a:r>
          </a:p>
        </p:txBody>
      </p:sp>
    </p:spTree>
    <p:extLst>
      <p:ext uri="{BB962C8B-B14F-4D97-AF65-F5344CB8AC3E}">
        <p14:creationId xmlns:p14="http://schemas.microsoft.com/office/powerpoint/2010/main" val="30591662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16940"/>
          </a:xfrm>
        </p:spPr>
        <p:txBody>
          <a:bodyPr/>
          <a:lstStyle/>
          <a:p>
            <a:r>
              <a:rPr lang="en-US"/>
              <a:t>Summary of Sequences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75</a:t>
            </a:fld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details and many useful functions, refer to: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https://docs.python.org/3.2/tutorial/datastructures.html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228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845" y="1393825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/>
              <a:t>Sets and Dictionaries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D8E1D2-BB09-48AB-AF68-3989B8FFA1E5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76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Esc101, Strings</a:t>
            </a:r>
          </a:p>
        </p:txBody>
      </p:sp>
    </p:spTree>
    <p:extLst>
      <p:ext uri="{BB962C8B-B14F-4D97-AF65-F5344CB8AC3E}">
        <p14:creationId xmlns:p14="http://schemas.microsoft.com/office/powerpoint/2010/main" val="9103440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collection with no duplicate elements</a:t>
            </a:r>
          </a:p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membership testing </a:t>
            </a:r>
          </a:p>
          <a:p>
            <a:pPr lvl="1"/>
            <a:r>
              <a:rPr lang="en-US" dirty="0"/>
              <a:t>eliminating duplicate entries</a:t>
            </a:r>
          </a:p>
          <a:p>
            <a:pPr lvl="1"/>
            <a:r>
              <a:rPr lang="en-US" dirty="0"/>
              <a:t>Set operations: union, intersection, difference, and symmetric difference.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77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775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" y="1556385"/>
            <a:ext cx="8826500" cy="222377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78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4077335"/>
            <a:ext cx="4103370" cy="13646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45728" y="3789040"/>
            <a:ext cx="3202736" cy="1077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Create a set from </a:t>
            </a:r>
          </a:p>
          <a:p>
            <a:r>
              <a:rPr lang="en-US" sz="3200" b="1" dirty="0"/>
              <a:t>a sequence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521" y="2852936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272" y="2846955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520" y="3472277"/>
            <a:ext cx="1152127" cy="374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15730" y="350100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3349" y="2492896"/>
            <a:ext cx="8748464" cy="13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1716" y="4088345"/>
            <a:ext cx="4235865" cy="13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3" idx="1"/>
          </p:cNvCxnSpPr>
          <p:nvPr/>
        </p:nvCxnSpPr>
        <p:spPr>
          <a:xfrm rot="10800000">
            <a:off x="2915816" y="2435447"/>
            <a:ext cx="2629912" cy="189220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5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095" y="1725086"/>
            <a:ext cx="8123809" cy="427619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79</a:t>
            </a:fld>
            <a:endParaRPr lang="hi-IN"/>
          </a:p>
        </p:txBody>
      </p:sp>
      <p:sp>
        <p:nvSpPr>
          <p:cNvPr id="12" name="Rectangle 11"/>
          <p:cNvSpPr/>
          <p:nvPr/>
        </p:nvSpPr>
        <p:spPr>
          <a:xfrm>
            <a:off x="298911" y="5338401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3563" y="260818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3968" y="260818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3563" y="321895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3212976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3563" y="3832318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19872" y="382633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3563" y="4443093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52434" y="443711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563" y="5056454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35696" y="5056454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810" y="357301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3724" y="4195014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426" y="4808271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as argument 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to print as a prompt</a:t>
            </a:r>
          </a:p>
          <a:p>
            <a:r>
              <a:rPr lang="en-US" dirty="0"/>
              <a:t>Returns the user typed value as 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</a:p>
          <a:p>
            <a:pPr lvl="1"/>
            <a:r>
              <a:rPr lang="en-US" dirty="0"/>
              <a:t>details of how to process user string later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28780" y="6356350"/>
            <a:ext cx="2133600" cy="365125"/>
          </a:xfrm>
        </p:spPr>
        <p:txBody>
          <a:bodyPr/>
          <a:lstStyle/>
          <a:p>
            <a:pPr>
              <a:defRPr/>
            </a:pPr>
            <a:fld id="{9C27207B-5AB0-439F-968C-9D0DCB48B2B2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9578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24780" y="6356350"/>
            <a:ext cx="2133600" cy="365125"/>
          </a:xfrm>
        </p:spPr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0"/>
          <a:stretch/>
        </p:blipFill>
        <p:spPr bwMode="auto">
          <a:xfrm>
            <a:off x="228600" y="3786578"/>
            <a:ext cx="8810780" cy="7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2" y="4694264"/>
            <a:ext cx="8463348" cy="79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5476875"/>
            <a:ext cx="3390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20" y="3505200"/>
            <a:ext cx="903938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86200" y="4217389"/>
            <a:ext cx="684910" cy="430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6146" y="4191000"/>
            <a:ext cx="3623854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656" y="5051784"/>
            <a:ext cx="8463348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0600" y="5476875"/>
            <a:ext cx="7848600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6634" y="5923925"/>
            <a:ext cx="8463348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4600" y="3786578"/>
            <a:ext cx="914400" cy="430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200" y="3790890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IN[1]: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693" y="4724400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" y="4708070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IN[2]: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" y="5486400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004" y="5543490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IN[3]: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62154" y="45720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4308" y="4544291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0" y="4540273"/>
            <a:ext cx="7896380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4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" y="1193165"/>
            <a:ext cx="8653145" cy="522287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Unordered set of </a:t>
            </a:r>
            <a:r>
              <a:rPr lang="en-US" sz="3600" i="1" dirty="0" err="1">
                <a:solidFill>
                  <a:srgbClr val="FF0000"/>
                </a:solidFill>
                <a:effectLst/>
              </a:rPr>
              <a:t>key:value</a:t>
            </a:r>
            <a:r>
              <a:rPr lang="en-US" sz="3600" dirty="0"/>
              <a:t> pairs, </a:t>
            </a:r>
          </a:p>
          <a:p>
            <a:r>
              <a:rPr lang="en-US" sz="3600" dirty="0"/>
              <a:t>Keys have to be unique and immutable</a:t>
            </a:r>
          </a:p>
          <a:p>
            <a:r>
              <a:rPr lang="en-US" sz="3600" dirty="0" err="1"/>
              <a:t>Key:value</a:t>
            </a:r>
            <a:r>
              <a:rPr lang="en-US" sz="3600" dirty="0"/>
              <a:t> pairs enclosed inside curly braces {...}</a:t>
            </a:r>
          </a:p>
          <a:p>
            <a:r>
              <a:rPr lang="en-US" sz="3600" dirty="0"/>
              <a:t>Empty dictionary is created by writing </a:t>
            </a:r>
            <a:r>
              <a:rPr lang="en-US" sz="3600" dirty="0">
                <a:solidFill>
                  <a:srgbClr val="FF0000"/>
                </a:solidFill>
              </a:rPr>
              <a:t>{}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Dictionaries are mutable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add new </a:t>
            </a:r>
            <a:r>
              <a:rPr lang="en-US" sz="3200" dirty="0" err="1">
                <a:solidFill>
                  <a:srgbClr val="FF0000"/>
                </a:solidFill>
              </a:rPr>
              <a:t>key:value</a:t>
            </a:r>
            <a:r>
              <a:rPr lang="en-US" sz="3200" dirty="0">
                <a:solidFill>
                  <a:srgbClr val="FF0000"/>
                </a:solidFill>
              </a:rPr>
              <a:t> pairs,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change the pairing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delete a key (and associated value)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Jan-25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80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513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23215" y="1052830"/>
          <a:ext cx="8681720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 err="1"/>
                        <a:t>len</a:t>
                      </a:r>
                      <a:r>
                        <a:rPr lang="en-US" sz="2700" dirty="0"/>
                        <a:t>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/>
                        <a:t>Number of </a:t>
                      </a:r>
                      <a:r>
                        <a:rPr lang="en-US" sz="2700" dirty="0" err="1"/>
                        <a:t>key:value</a:t>
                      </a:r>
                      <a:r>
                        <a:rPr lang="en-US" sz="2700" dirty="0"/>
                        <a:t> pairs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d.keys()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List containing the keys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d.values()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List containing the values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True if key k is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Value associated with key k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d.get(k,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If k is present in d, then d[k] else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d[k] =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Map the value v to key k in d</a:t>
                      </a:r>
                    </a:p>
                    <a:p>
                      <a:pPr>
                        <a:buNone/>
                      </a:pPr>
                      <a:r>
                        <a:rPr lang="en-US" sz="2700"/>
                        <a:t>(replace d[k] if present)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del 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Remove key k (and associated value) from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for 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Iterate over the keys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Jan-25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81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5033475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1344930"/>
            <a:ext cx="8734425" cy="49987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Jan-25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82</a:t>
            </a:fld>
            <a:endParaRPr lang="hi-IN" dirty="0"/>
          </a:p>
        </p:txBody>
      </p:sp>
      <p:sp>
        <p:nvSpPr>
          <p:cNvPr id="8" name="Rectangle 7"/>
          <p:cNvSpPr/>
          <p:nvPr/>
        </p:nvSpPr>
        <p:spPr>
          <a:xfrm>
            <a:off x="107504" y="1988840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633" y="4399919"/>
            <a:ext cx="8748464" cy="97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504" y="5373215"/>
            <a:ext cx="8748464" cy="43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0633" y="573325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016" y="2564904"/>
            <a:ext cx="8748464" cy="1835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5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" y="1196340"/>
            <a:ext cx="8924290" cy="22339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Jan-25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83</a:t>
            </a:fld>
            <a:endParaRPr lang="hi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" y="3429635"/>
            <a:ext cx="8527415" cy="24796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16024" y="1196752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6024" y="1790684"/>
            <a:ext cx="8748464" cy="990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6024" y="285293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024" y="3429635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5099" y="4070602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439" y="4669472"/>
            <a:ext cx="8748464" cy="1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05" y="1125220"/>
            <a:ext cx="8710295" cy="154051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Jan-25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84</a:t>
            </a:fld>
            <a:endParaRPr lang="hi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2885" y="3093720"/>
            <a:ext cx="8623935" cy="2874010"/>
            <a:chOff x="351" y="4420"/>
            <a:chExt cx="13581" cy="4526"/>
          </a:xfrm>
          <a:solidFill>
            <a:schemeClr val="bg1"/>
          </a:solidFill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" y="4420"/>
              <a:ext cx="11501" cy="4527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1" name="Text Box 10"/>
            <p:cNvSpPr txBox="1"/>
            <p:nvPr/>
          </p:nvSpPr>
          <p:spPr>
            <a:xfrm>
              <a:off x="396" y="6307"/>
              <a:ext cx="13536" cy="7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# Remember: for ... in iterates over keys only</a:t>
              </a: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633" y="7101"/>
              <a:ext cx="6912" cy="7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# Sort values in a list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98356" y="1090820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356" y="1666884"/>
            <a:ext cx="8748464" cy="104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2885" y="2996951"/>
            <a:ext cx="8748464" cy="175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4908" y="4796154"/>
            <a:ext cx="8748464" cy="1369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6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Construction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/>
              <a:t> constructor: builds dictionaries directly from </a:t>
            </a:r>
            <a:r>
              <a:rPr lang="en-US" i="1" dirty="0"/>
              <a:t>sequences of key-value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Jan-25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Esc101, Strings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85</a:t>
            </a:fld>
            <a:endParaRPr lang="hi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2781300"/>
            <a:ext cx="856170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8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Programming with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3310255"/>
            <a:ext cx="6774180" cy="1752600"/>
          </a:xfrm>
        </p:spPr>
        <p:txBody>
          <a:bodyPr/>
          <a:lstStyle/>
          <a:p>
            <a:r>
              <a:rPr lang="en-US" dirty="0">
                <a:latin typeface="+mj-lt"/>
              </a:rPr>
              <a:t>File I/O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4CA1DD-6649-4DD2-9A3A-4FA752081B33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86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041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are persistent storage</a:t>
            </a:r>
          </a:p>
          <a:p>
            <a:r>
              <a:rPr lang="en-US" dirty="0"/>
              <a:t>Allow data to be stored beyond program lifetime</a:t>
            </a:r>
          </a:p>
          <a:p>
            <a:r>
              <a:rPr lang="en-US" dirty="0"/>
              <a:t>The basic operations on files are</a:t>
            </a:r>
          </a:p>
          <a:p>
            <a:pPr lvl="1"/>
            <a:r>
              <a:rPr lang="en-US" dirty="0"/>
              <a:t> open, close, read, write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Python treat files as sequence of lines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sequence operations work for the data read from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Jan-25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87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rgbClr val="FF0000"/>
                </a:solidFill>
              </a:rPr>
              <a:t>open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close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(filename, mode)</a:t>
            </a:r>
          </a:p>
          <a:p>
            <a:r>
              <a:rPr lang="en-US" dirty="0"/>
              <a:t>While opening a file, you need to supply</a:t>
            </a:r>
          </a:p>
          <a:p>
            <a:pPr lvl="1"/>
            <a:r>
              <a:rPr lang="en-US" sz="2800" dirty="0"/>
              <a:t>The name of the file, including the path</a:t>
            </a:r>
          </a:p>
          <a:p>
            <a:pPr lvl="1"/>
            <a:r>
              <a:rPr lang="en-US" sz="2800" dirty="0"/>
              <a:t>The mode in which you want to open a file</a:t>
            </a:r>
          </a:p>
          <a:p>
            <a:pPr lvl="1"/>
            <a:r>
              <a:rPr lang="en-US" sz="2800" dirty="0"/>
              <a:t>Common modes are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 (read), </a:t>
            </a:r>
            <a:r>
              <a:rPr lang="en-US" sz="2800" dirty="0">
                <a:solidFill>
                  <a:srgbClr val="FF0000"/>
                </a:solidFill>
              </a:rPr>
              <a:t>w </a:t>
            </a:r>
            <a:r>
              <a:rPr lang="en-US" sz="2800" dirty="0"/>
              <a:t>(write), </a:t>
            </a:r>
            <a:r>
              <a:rPr lang="en-US" sz="2800" dirty="0">
                <a:solidFill>
                  <a:srgbClr val="FF0000"/>
                </a:solidFill>
              </a:rPr>
              <a:t>a </a:t>
            </a:r>
            <a:r>
              <a:rPr lang="en-US" sz="2800" dirty="0"/>
              <a:t>(append)</a:t>
            </a:r>
          </a:p>
          <a:p>
            <a:pPr lvl="0"/>
            <a:r>
              <a:rPr lang="en-US" sz="3200" dirty="0"/>
              <a:t>Mode is optional, defaults to 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</a:p>
          <a:p>
            <a:pPr lvl="0"/>
            <a:r>
              <a:rPr lang="en-US" sz="3200" dirty="0">
                <a:solidFill>
                  <a:srgbClr val="FF0000"/>
                </a:solidFill>
              </a:rPr>
              <a:t>open</a:t>
            </a:r>
            <a:r>
              <a:rPr lang="en-US" sz="3200" dirty="0"/>
              <a:t>(..) returns a file object</a:t>
            </a:r>
          </a:p>
          <a:p>
            <a:pPr lvl="0"/>
            <a:r>
              <a:rPr lang="en-US" sz="3200" dirty="0">
                <a:solidFill>
                  <a:srgbClr val="FF0000"/>
                </a:solidFill>
              </a:rPr>
              <a:t>close</a:t>
            </a:r>
            <a:r>
              <a:rPr lang="en-US" sz="3200" dirty="0">
                <a:solidFill>
                  <a:schemeClr val="tx1"/>
                </a:solidFill>
              </a:rPr>
              <a:t>()</a:t>
            </a:r>
            <a:r>
              <a:rPr lang="en-US" sz="3200" dirty="0"/>
              <a:t> on the file object closes the file</a:t>
            </a:r>
          </a:p>
          <a:p>
            <a:pPr lvl="1"/>
            <a:r>
              <a:rPr lang="en-US" sz="2800" dirty="0"/>
              <a:t>finishes any buffered operations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Jan-25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88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8819981" cy="2819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Jan-25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89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752600"/>
            <a:ext cx="7772400" cy="190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Do some writing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to do 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see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322812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Python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Python program is a sequence of </a:t>
            </a:r>
            <a:r>
              <a:rPr lang="en-US" b="1" dirty="0"/>
              <a:t>definitions</a:t>
            </a:r>
            <a:r>
              <a:rPr lang="en-US" dirty="0"/>
              <a:t> and </a:t>
            </a:r>
            <a:r>
              <a:rPr lang="en-US" b="1" dirty="0"/>
              <a:t>commands (statements)</a:t>
            </a:r>
          </a:p>
          <a:p>
            <a:r>
              <a:rPr lang="en-US" dirty="0"/>
              <a:t>Commands manipulate </a:t>
            </a:r>
            <a:r>
              <a:rPr lang="en-US" b="1" dirty="0"/>
              <a:t>objects</a:t>
            </a:r>
          </a:p>
          <a:p>
            <a:r>
              <a:rPr lang="en-US" dirty="0"/>
              <a:t>Each object is associated with a </a:t>
            </a:r>
            <a:r>
              <a:rPr lang="en-US" b="1" dirty="0"/>
              <a:t>Type</a:t>
            </a:r>
          </a:p>
          <a:p>
            <a:r>
              <a:rPr lang="en-US" b="1" dirty="0"/>
              <a:t>Type: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set of values</a:t>
            </a:r>
          </a:p>
          <a:p>
            <a:pPr lvl="1"/>
            <a:r>
              <a:rPr lang="en-US" dirty="0"/>
              <a:t>A set of operations on these values</a:t>
            </a:r>
          </a:p>
          <a:p>
            <a:r>
              <a:rPr lang="en-US" b="1" dirty="0"/>
              <a:t>Expressions</a:t>
            </a:r>
            <a:r>
              <a:rPr lang="en-US" dirty="0"/>
              <a:t>: An operation (combination of objects and </a:t>
            </a:r>
            <a:r>
              <a:rPr lang="en-US" b="1" dirty="0"/>
              <a:t>operators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AB3006-23AF-456B-8B69-4DA12E28E176}" type="datetime7">
              <a:rPr lang="en-US" smtClean="0"/>
              <a:t>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1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rgbClr val="FF0000"/>
                </a:solidFill>
              </a:rPr>
              <a:t>read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write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append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an open file returns the contents of the file</a:t>
            </a:r>
          </a:p>
          <a:p>
            <a:pPr lvl="1"/>
            <a:r>
              <a:rPr lang="en-US" dirty="0"/>
              <a:t>as </a:t>
            </a:r>
            <a:r>
              <a:rPr lang="en-US" b="1" dirty="0">
                <a:solidFill>
                  <a:srgbClr val="FF0000"/>
                </a:solidFill>
              </a:rPr>
              <a:t>sequence</a:t>
            </a:r>
            <a:r>
              <a:rPr lang="en-US" dirty="0"/>
              <a:t> of lines in the program</a:t>
            </a:r>
          </a:p>
          <a:p>
            <a:pPr lvl="0"/>
            <a:r>
              <a:rPr lang="en-US" dirty="0">
                <a:sym typeface="+mn-ea"/>
              </a:rPr>
              <a:t>Writing to a file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sym typeface="+mn-ea"/>
              </a:rPr>
              <a:t>IMPORTANT:</a:t>
            </a:r>
            <a:r>
              <a:rPr lang="en-US" sz="2800" dirty="0">
                <a:sym typeface="+mn-ea"/>
              </a:rPr>
              <a:t> If opened with mode </a:t>
            </a:r>
            <a:r>
              <a:rPr lang="en-US" sz="2800" dirty="0">
                <a:solidFill>
                  <a:srgbClr val="FF0000"/>
                </a:solidFill>
                <a:effectLst/>
                <a:sym typeface="+mn-ea"/>
              </a:rPr>
              <a:t>'w'</a:t>
            </a:r>
            <a:r>
              <a:rPr lang="en-US" sz="2800" dirty="0">
                <a:sym typeface="+mn-ea"/>
              </a:rPr>
              <a:t>, </a:t>
            </a:r>
            <a:r>
              <a:rPr lang="en-US" sz="2800" b="1" dirty="0">
                <a:sym typeface="+mn-ea"/>
              </a:rPr>
              <a:t>clears</a:t>
            </a:r>
            <a:r>
              <a:rPr lang="en-US" sz="2800" dirty="0">
                <a:sym typeface="+mn-ea"/>
              </a:rPr>
              <a:t> the existing contents of the file</a:t>
            </a:r>
          </a:p>
          <a:p>
            <a:pPr lvl="1"/>
            <a:r>
              <a:rPr lang="en-US" sz="2800" dirty="0">
                <a:sym typeface="+mn-ea"/>
              </a:rPr>
              <a:t>Use append mode (</a:t>
            </a:r>
            <a:r>
              <a:rPr lang="en-US" sz="2800" dirty="0">
                <a:solidFill>
                  <a:srgbClr val="FF0000"/>
                </a:solidFill>
                <a:sym typeface="+mn-ea"/>
              </a:rPr>
              <a:t>'a'</a:t>
            </a:r>
            <a:r>
              <a:rPr lang="en-US" sz="2800" dirty="0">
                <a:sym typeface="+mn-ea"/>
              </a:rPr>
              <a:t>) to preserve the contents</a:t>
            </a:r>
          </a:p>
          <a:p>
            <a:pPr lvl="1"/>
            <a:r>
              <a:rPr lang="en-US" sz="2800" dirty="0">
                <a:sym typeface="+mn-ea"/>
              </a:rPr>
              <a:t>Writing happens at the end</a:t>
            </a:r>
          </a:p>
          <a:p>
            <a:pPr lvl="1"/>
            <a:endParaRPr lang="en-US" sz="2800" dirty="0">
              <a:sym typeface="+mn-ea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Jan-25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90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6734175" cy="21526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Jan-25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91</a:t>
            </a:fld>
            <a:endParaRPr lang="hi-IN">
              <a:solidFill>
                <a:srgbClr val="40458C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2400" y="3657600"/>
            <a:ext cx="7305040" cy="2419350"/>
            <a:chOff x="240" y="5760"/>
            <a:chExt cx="11504" cy="38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" y="5760"/>
              <a:ext cx="11504" cy="381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40" y="8640"/>
              <a:ext cx="804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152400" y="1600200"/>
            <a:ext cx="69342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3657600"/>
            <a:ext cx="7467600" cy="241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Jan-25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92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05200"/>
            <a:ext cx="7476490" cy="242887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57200" y="1295400"/>
            <a:ext cx="7438390" cy="1924050"/>
            <a:chOff x="457200" y="1295400"/>
            <a:chExt cx="7438390" cy="19240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371600"/>
              <a:ext cx="7438390" cy="18478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905000" y="129540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5000" y="2205335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2205335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400" y="129540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57200" y="1747540"/>
            <a:ext cx="7476490" cy="53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2357140"/>
            <a:ext cx="7476490" cy="86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3505200"/>
            <a:ext cx="7476490" cy="53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4124325"/>
            <a:ext cx="7476490" cy="181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609600"/>
            <a:ext cx="7448550" cy="36861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Jan-25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93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638800" y="3657600"/>
            <a:ext cx="268795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empty line due to '\n'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685800" y="3810000"/>
            <a:ext cx="4953000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43400"/>
            <a:ext cx="2181225" cy="352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2600" y="1752600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60760" y="1752600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990600"/>
            <a:ext cx="747649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1905000"/>
            <a:ext cx="8021955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0945" y="4343400"/>
            <a:ext cx="7476490" cy="53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4" grpId="0" animBg="1"/>
      <p:bldP spid="1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4114800"/>
            <a:ext cx="2124075" cy="314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Jan-25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94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6133465" cy="28663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971800"/>
            <a:ext cx="2181225" cy="35242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6400800" y="1905000"/>
            <a:ext cx="24647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the use of for ... in </a:t>
            </a:r>
          </a:p>
          <a:p>
            <a:r>
              <a:rPr lang="en-US" dirty="0"/>
              <a:t>for sequence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276600" y="2228166"/>
            <a:ext cx="3124200" cy="13403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1"/>
          </p:cNvCxnSpPr>
          <p:nvPr/>
        </p:nvCxnSpPr>
        <p:spPr>
          <a:xfrm flipH="1">
            <a:off x="3048000" y="2228166"/>
            <a:ext cx="3352800" cy="135323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04800" y="4526280"/>
            <a:ext cx="7371080" cy="1645920"/>
            <a:chOff x="304800" y="4526280"/>
            <a:chExt cx="7371080" cy="1645920"/>
          </a:xfrm>
        </p:grpSpPr>
        <p:grpSp>
          <p:nvGrpSpPr>
            <p:cNvPr id="17" name="Group 16"/>
            <p:cNvGrpSpPr/>
            <p:nvPr/>
          </p:nvGrpSpPr>
          <p:grpSpPr>
            <a:xfrm>
              <a:off x="304800" y="4648200"/>
              <a:ext cx="7371080" cy="1524000"/>
              <a:chOff x="480" y="7320"/>
              <a:chExt cx="11608" cy="240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" y="7320"/>
                <a:ext cx="11609" cy="2355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040" y="9240"/>
                <a:ext cx="3700" cy="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l" fontAlgn="ctr"/>
                <a:r>
                  <a:rPr lang="en-US" sz="2400">
                    <a:solidFill>
                      <a:schemeClr val="tx2"/>
                    </a:solidFill>
                  </a:rPr>
                  <a:t>]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752600" y="452628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52628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72110" y="1981199"/>
            <a:ext cx="7476490" cy="1343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" y="3276600"/>
            <a:ext cx="7476490" cy="1343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" y="4572000"/>
            <a:ext cx="7476490" cy="1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2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35" y="1066800"/>
            <a:ext cx="7614285" cy="53136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Jan-25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95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510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2510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9760" y="4415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9360" y="4415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56343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6360" y="56343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1095374"/>
            <a:ext cx="7476490" cy="1343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" y="2514600"/>
            <a:ext cx="747649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9436" y="4235797"/>
            <a:ext cx="7476490" cy="1479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9436" y="5753100"/>
            <a:ext cx="747649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7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Acad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Acads</Template>
  <TotalTime>14646</TotalTime>
  <Words>3882</Words>
  <Application>Microsoft Office PowerPoint</Application>
  <PresentationFormat>On-screen Show (4:3)</PresentationFormat>
  <Paragraphs>1153</Paragraphs>
  <Slides>95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9" baseType="lpstr">
      <vt:lpstr>ＭＳ Ｐゴシック</vt:lpstr>
      <vt:lpstr>Arial</vt:lpstr>
      <vt:lpstr>Arial Narrow</vt:lpstr>
      <vt:lpstr>Calibri</vt:lpstr>
      <vt:lpstr>Cambria Math</vt:lpstr>
      <vt:lpstr>Comic Sans MS</vt:lpstr>
      <vt:lpstr>Cooper Black</vt:lpstr>
      <vt:lpstr>Courier New</vt:lpstr>
      <vt:lpstr>Tahoma</vt:lpstr>
      <vt:lpstr>Times New Roman</vt:lpstr>
      <vt:lpstr>Verdana</vt:lpstr>
      <vt:lpstr>Wingdings</vt:lpstr>
      <vt:lpstr>Wingdings 2</vt:lpstr>
      <vt:lpstr>Acads</vt:lpstr>
      <vt:lpstr>A Quick Tour of Python</vt:lpstr>
      <vt:lpstr>Python Installation</vt:lpstr>
      <vt:lpstr>Install Libraries </vt:lpstr>
      <vt:lpstr>PowerPoint Presentation</vt:lpstr>
      <vt:lpstr>PowerPoint Presentation</vt:lpstr>
      <vt:lpstr>Python Shell is Interactive</vt:lpstr>
      <vt:lpstr>Interacting with Python Programs</vt:lpstr>
      <vt:lpstr>input</vt:lpstr>
      <vt:lpstr>Elements of Python</vt:lpstr>
      <vt:lpstr>Types in Python</vt:lpstr>
      <vt:lpstr>Types in Python</vt:lpstr>
      <vt:lpstr>Example of Types</vt:lpstr>
      <vt:lpstr>Type Conversion (Type Cast)</vt:lpstr>
      <vt:lpstr>Type Conversion Examples</vt:lpstr>
      <vt:lpstr>Type Conversion and Input</vt:lpstr>
      <vt:lpstr>Operators</vt:lpstr>
      <vt:lpstr>Variables</vt:lpstr>
      <vt:lpstr>Assignment Statement</vt:lpstr>
      <vt:lpstr>Multiple Assignments</vt:lpstr>
      <vt:lpstr>Programming using Python</vt:lpstr>
      <vt:lpstr>Binary Operations</vt:lpstr>
      <vt:lpstr>The // operator</vt:lpstr>
      <vt:lpstr>The % operator</vt:lpstr>
      <vt:lpstr>Conditional Statements</vt:lpstr>
      <vt:lpstr>if-else statement</vt:lpstr>
      <vt:lpstr>Indentation</vt:lpstr>
      <vt:lpstr>if statement (no else!)</vt:lpstr>
      <vt:lpstr>if-else statement</vt:lpstr>
      <vt:lpstr>Nested if, if-else</vt:lpstr>
      <vt:lpstr>Elif</vt:lpstr>
      <vt:lpstr>Summary of if, if-else </vt:lpstr>
      <vt:lpstr>Class Quiz</vt:lpstr>
      <vt:lpstr>Short-circuit Evaluation</vt:lpstr>
      <vt:lpstr>3 Factors for Expr Evaluation</vt:lpstr>
      <vt:lpstr>PowerPoint Presentation</vt:lpstr>
      <vt:lpstr>Caution about Using Floats</vt:lpstr>
      <vt:lpstr>Caution about Using Floats</vt:lpstr>
      <vt:lpstr>Comparing Floats</vt:lpstr>
      <vt:lpstr>Programming using Python</vt:lpstr>
      <vt:lpstr>Printing Multiplication Table</vt:lpstr>
      <vt:lpstr>Program…</vt:lpstr>
      <vt:lpstr>Printing Multiplication Table</vt:lpstr>
      <vt:lpstr>Printing Multiplication Table</vt:lpstr>
      <vt:lpstr>While Statement</vt:lpstr>
      <vt:lpstr>For Loop</vt:lpstr>
      <vt:lpstr>For loop in Python</vt:lpstr>
      <vt:lpstr>range</vt:lpstr>
      <vt:lpstr>Quiz</vt:lpstr>
      <vt:lpstr>Continue and Update Expr</vt:lpstr>
      <vt:lpstr>Programming with Python</vt:lpstr>
      <vt:lpstr>Strings</vt:lpstr>
      <vt:lpstr>Strings</vt:lpstr>
      <vt:lpstr>Length of a String</vt:lpstr>
      <vt:lpstr>Concatenate and Repeat</vt:lpstr>
      <vt:lpstr>Concatenate and Repeat</vt:lpstr>
      <vt:lpstr>Indexing</vt:lpstr>
      <vt:lpstr>Indexing</vt:lpstr>
      <vt:lpstr>Indexing</vt:lpstr>
      <vt:lpstr>Slicing</vt:lpstr>
      <vt:lpstr>Slicing</vt:lpstr>
      <vt:lpstr>More Slicing</vt:lpstr>
      <vt:lpstr>Out of Range Slicing</vt:lpstr>
      <vt:lpstr>Tuples</vt:lpstr>
      <vt:lpstr>Nested Tuples</vt:lpstr>
      <vt:lpstr>Length of a Tuple</vt:lpstr>
      <vt:lpstr>More Operations on Tuples</vt:lpstr>
      <vt:lpstr>Unpacking Sequences</vt:lpstr>
      <vt:lpstr>Unpacking Sequences</vt:lpstr>
      <vt:lpstr>Lists</vt:lpstr>
      <vt:lpstr>Lists</vt:lpstr>
      <vt:lpstr>Lists</vt:lpstr>
      <vt:lpstr>More Operations on Lists</vt:lpstr>
      <vt:lpstr>Mutable and Immutable Types</vt:lpstr>
      <vt:lpstr>Summary of Sequences</vt:lpstr>
      <vt:lpstr>Summary of Sequences</vt:lpstr>
      <vt:lpstr>Programming with Python</vt:lpstr>
      <vt:lpstr>Sets</vt:lpstr>
      <vt:lpstr>Sets</vt:lpstr>
      <vt:lpstr>Set Operations</vt:lpstr>
      <vt:lpstr>Dictionaries</vt:lpstr>
      <vt:lpstr>Operations on Dictionaries</vt:lpstr>
      <vt:lpstr>Operations on Dictionaries</vt:lpstr>
      <vt:lpstr>Operations on Dictionaries</vt:lpstr>
      <vt:lpstr>Operations on Dictionaries</vt:lpstr>
      <vt:lpstr>Dictionary Construction</vt:lpstr>
      <vt:lpstr>Programming with Python</vt:lpstr>
      <vt:lpstr>File I/O</vt:lpstr>
      <vt:lpstr>File I/O: open and close</vt:lpstr>
      <vt:lpstr>File I/O: Example</vt:lpstr>
      <vt:lpstr>File I/O: read, write and append</vt:lpstr>
      <vt:lpstr>File I/O: Examples</vt:lpstr>
      <vt:lpstr>File I/O: Examples</vt:lpstr>
      <vt:lpstr>File I/O: Examples</vt:lpstr>
      <vt:lpstr>File I/O: Examples</vt:lpstr>
      <vt:lpstr>File I/O: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Programming using Python  WELCOME</dc:title>
  <cp:lastModifiedBy>521cs6015 (SOUGATAMOY BISWAS)</cp:lastModifiedBy>
  <cp:revision>23</cp:revision>
  <dcterms:created xsi:type="dcterms:W3CDTF">2012-01-03T04:41:12Z</dcterms:created>
  <dcterms:modified xsi:type="dcterms:W3CDTF">2025-01-03T11:49:44Z</dcterms:modified>
</cp:coreProperties>
</file>