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1" r:id="rId4"/>
    <p:sldId id="263" r:id="rId5"/>
    <p:sldId id="264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9548B-6B01-49FB-8D2E-4900788182D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1E249-1ECC-417F-825D-4BB8A885B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95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1E249-1ECC-417F-825D-4BB8A885BA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07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5A72-C978-52E9-63B0-1ED746604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E911F-7DA6-0641-3213-D640C4B4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1151-9519-9128-4053-2BE45561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F552-21FC-462E-B522-9678B4D704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4822-895F-060C-71BA-0D49EED9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2FC2-9C39-8DDF-B06D-7F592DBB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8C53-010C-4F7C-9F74-3B540BE65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97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9237-E07D-667B-534F-0FD5609D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D7143-3D9D-CD72-9B3A-C0747FFC9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A7897-3706-1554-7670-DB78F5F5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F552-21FC-462E-B522-9678B4D704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854AA-05FB-D35A-6CF8-5A34EE63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D63C-5C1D-F70C-0A36-46F8901E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8C53-010C-4F7C-9F74-3B540BE65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51953-3367-1392-D30E-66E69A382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1D4E3-D606-AC47-BAD5-D440BF19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8ABB-D6FA-635D-EF44-B435015B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F552-21FC-462E-B522-9678B4D704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4FCF-677A-1709-A24E-96096FB4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3ED6-3BC6-7E3D-DBF3-405A1B31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8C53-010C-4F7C-9F74-3B540BE65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73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07D7-CD9A-7114-7CA7-99D407F4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F651-BC57-6C88-CB6B-5640F205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5E28-E987-8835-3BDD-9775B358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F552-21FC-462E-B522-9678B4D704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30916-D81B-F318-3DDC-7C501CAD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0573-7F86-4712-38F0-DC9D78D1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8C53-010C-4F7C-9F74-3B540BE65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61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57B4-5586-90D1-E974-6F56BDC8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A269C-6E16-F162-9DAC-8D95CB12A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A36E8-A1F3-2A1E-838B-78142427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F552-21FC-462E-B522-9678B4D704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75694-175E-A962-81B0-4A5135F6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AFFB3-3E4A-B665-97F4-5F1D8A3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8C53-010C-4F7C-9F74-3B540BE65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7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9347-B6BB-246D-CB81-1D0AAAAB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CD8B-5452-CA98-6B30-58A12003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42DFB-FEFE-A553-6B1E-45508D783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FCF5E-2A5B-B738-0E22-D1F82484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F552-21FC-462E-B522-9678B4D704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92F13-0038-07C4-8ECE-8141BC28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84773-8469-1DD4-04A8-CD2D08DF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8C53-010C-4F7C-9F74-3B540BE65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2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E4E9-B2A6-7A02-480E-1BC386C0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9C1F-4AAC-CE3F-F73E-F8264E4E6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84E99-A183-FD68-DAA5-504B0D097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9AF5D-D657-9C74-144A-58043684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DA05C-BFF5-1D65-48F2-CC34670B4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0D41E-F066-D27F-57F8-5F98E494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F552-21FC-462E-B522-9678B4D704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FA8E1-691C-DF85-2CF6-F2BF8B88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34B5F-2947-2D06-6E4A-B08A33F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8C53-010C-4F7C-9F74-3B540BE65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4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1EAA-585E-8BCC-B84F-2B2832B4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D7368-1E71-AABA-EC3B-ED226795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F552-21FC-462E-B522-9678B4D704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F8067-4059-0A93-F3FD-8B3299B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CC1FC-3106-1F6F-6DD5-681DBA93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8C53-010C-4F7C-9F74-3B540BE65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2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880D4-ED1C-3555-CE50-99AE5C5D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F552-21FC-462E-B522-9678B4D704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48E6F-D6D0-C6B4-1065-469DD8EE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7AD3E-558A-911B-17E0-431BAB8F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8C53-010C-4F7C-9F74-3B540BE65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2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5793-44F6-8077-1AFB-3763AFD8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7183-622A-F21C-D4D4-77CAF8E57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AEDA0-FC36-4872-E75F-8B1F9BF5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0D620-FC2E-73EC-A4BD-235C0B42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F552-21FC-462E-B522-9678B4D704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FABB-07B2-CD55-4175-67B9C6FC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B7D77-C40B-D7D9-FE47-D352DE8F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8C53-010C-4F7C-9F74-3B540BE65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92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28A7-FCF4-83BB-23C9-6FA640AE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DB017-C99C-C2A1-C56B-08A3FF059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D6867-35F3-6101-483E-C7CBB464E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2C03-B6CF-D0D1-0911-14B481DB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F552-21FC-462E-B522-9678B4D704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5D714-95EE-F353-97C7-F45AF5D3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FEBCA-DBD0-5472-481E-C4915BAD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8C53-010C-4F7C-9F74-3B540BE65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3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9F83E-716D-7038-D2E3-67B953D3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63CEA-2C7E-DA88-84B9-552F0650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BDA8-F012-3053-A51A-BEBD025EB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F552-21FC-462E-B522-9678B4D704ED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5466-6D0E-2843-A69E-10D640781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F9E9-16C3-38E8-3B21-8696FB1A3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8C53-010C-4F7C-9F74-3B540BE65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9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chnofaq.org/posts/2016/12/a-comprehensive-guide-for-starting-the-successful-ecommerce-websit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1/07/angular-vs-react-how-to-choose-the-right-framework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artoon of hands holding a credit card and a bag&#10;&#10;Description automatically generated">
            <a:extLst>
              <a:ext uri="{FF2B5EF4-FFF2-40B4-BE49-F238E27FC236}">
                <a16:creationId xmlns:a16="http://schemas.microsoft.com/office/drawing/2014/main" id="{4D8518DD-3EE7-CF63-4798-103FDA6DCC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338" r="-1" b="1037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40A86-83F9-B3F0-7796-3EBC7C4DD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IN" sz="6600">
                <a:solidFill>
                  <a:schemeClr val="bg1"/>
                </a:solidFill>
              </a:rPr>
              <a:t>AmCart </a:t>
            </a:r>
            <a:endParaRPr lang="en-IN" sz="66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90B26-43AF-D12C-E9C9-EECC32F9D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ECOMMERCE 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4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1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5423-8340-8C3B-E8AF-200FBF17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Assumptions</a:t>
            </a:r>
            <a:endParaRPr lang="en-IN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9ACB-3BFE-7EB2-6DB1-C7D3BAC8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>
                <a:solidFill>
                  <a:schemeClr val="tx2"/>
                </a:solidFill>
                <a:latin typeface="Simplified Arabic" panose="020F0502020204030204" pitchFamily="18" charset="-78"/>
                <a:cs typeface="Simplified Arabic" panose="020F0502020204030204" pitchFamily="18" charset="-78"/>
              </a:rPr>
              <a:t>A</a:t>
            </a:r>
            <a:r>
              <a:rPr lang="en-IN" sz="1800" b="0" i="0">
                <a:solidFill>
                  <a:schemeClr val="tx2"/>
                </a:solidFill>
                <a:effectLst/>
                <a:latin typeface="Simplified Arabic" panose="020F0502020204030204" pitchFamily="18" charset="-78"/>
                <a:cs typeface="Simplified Arabic" panose="020F0502020204030204" pitchFamily="18" charset="-78"/>
              </a:rPr>
              <a:t>pplication will support multiple languages</a:t>
            </a:r>
          </a:p>
          <a:p>
            <a:r>
              <a:rPr lang="en-US" sz="1800">
                <a:solidFill>
                  <a:schemeClr val="tx2"/>
                </a:solidFill>
                <a:latin typeface="Simplified Arabic" panose="020F0502020204030204" pitchFamily="18" charset="-78"/>
                <a:cs typeface="Simplified Arabic" panose="020F0502020204030204" pitchFamily="18" charset="-78"/>
              </a:rPr>
              <a:t>R</a:t>
            </a:r>
            <a:r>
              <a:rPr lang="en-US" sz="1800" b="0" i="0">
                <a:solidFill>
                  <a:schemeClr val="tx2"/>
                </a:solidFill>
                <a:effectLst/>
                <a:latin typeface="Simplified Arabic" panose="020F0502020204030204" pitchFamily="18" charset="-78"/>
                <a:cs typeface="Simplified Arabic" panose="020F0502020204030204" pitchFamily="18" charset="-78"/>
              </a:rPr>
              <a:t>esponsive design for optimal viewing on various devices</a:t>
            </a:r>
          </a:p>
          <a:p>
            <a:r>
              <a:rPr lang="en-IN" sz="1800">
                <a:solidFill>
                  <a:schemeClr val="tx2"/>
                </a:solidFill>
                <a:latin typeface="Simplified Arabic" panose="020F0502020204030204" pitchFamily="18" charset="-78"/>
                <a:cs typeface="Simplified Arabic" panose="020F0502020204030204" pitchFamily="18" charset="-78"/>
              </a:rPr>
              <a:t>W</a:t>
            </a:r>
            <a:r>
              <a:rPr lang="en-IN" sz="1800" b="0" i="0">
                <a:solidFill>
                  <a:schemeClr val="tx2"/>
                </a:solidFill>
                <a:effectLst/>
                <a:latin typeface="Simplified Arabic" panose="020F0502020204030204" pitchFamily="18" charset="-78"/>
                <a:cs typeface="Simplified Arabic" panose="020F0502020204030204" pitchFamily="18" charset="-78"/>
              </a:rPr>
              <a:t>ebsite anticipates a large user base.</a:t>
            </a: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Simplified Arabic" panose="020F0502020204030204" pitchFamily="18" charset="-78"/>
                <a:cs typeface="Simplified Arabic" panose="020F0502020204030204" pitchFamily="18" charset="-78"/>
              </a:rPr>
              <a:t>It exclusively supports web applications</a:t>
            </a:r>
            <a:endParaRPr lang="en-IN" sz="1800">
              <a:solidFill>
                <a:schemeClr val="tx2"/>
              </a:solidFill>
              <a:latin typeface="Simplified Arabic" panose="020F0502020204030204" pitchFamily="18" charset="-78"/>
              <a:cs typeface="Simplified Arabic" panose="020F0502020204030204" pitchFamily="18" charset="-78"/>
            </a:endParaRPr>
          </a:p>
          <a:p>
            <a:r>
              <a:rPr lang="en-US" sz="1800">
                <a:solidFill>
                  <a:schemeClr val="tx2"/>
                </a:solidFill>
                <a:latin typeface="Simplified Arabic" panose="020F0502020204030204" pitchFamily="18" charset="-78"/>
                <a:cs typeface="Simplified Arabic" panose="020F0502020204030204" pitchFamily="18" charset="-78"/>
              </a:rPr>
              <a:t>W</a:t>
            </a:r>
            <a:r>
              <a:rPr lang="en-US" sz="1800" b="0" i="0">
                <a:solidFill>
                  <a:schemeClr val="tx2"/>
                </a:solidFill>
                <a:effectLst/>
                <a:latin typeface="Simplified Arabic" panose="020F0502020204030204" pitchFamily="18" charset="-78"/>
                <a:cs typeface="Simplified Arabic" panose="020F0502020204030204" pitchFamily="18" charset="-78"/>
              </a:rPr>
              <a:t>ebsite is expected to experience high traffic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047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5423-8340-8C3B-E8AF-200FBF17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NFR</a:t>
            </a:r>
            <a:endParaRPr lang="en-IN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9ACB-3BFE-7EB2-6DB1-C7D3BAC8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In compliance with GDPR regulations, sensitive information will undergo masking.</a:t>
            </a: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During the sales duration, the application will scale up to meet increased demand</a:t>
            </a:r>
          </a:p>
          <a:p>
            <a:r>
              <a:rPr lang="en-IN" sz="1800">
                <a:solidFill>
                  <a:schemeClr val="tx2"/>
                </a:solidFill>
                <a:latin typeface="Söhne"/>
              </a:rPr>
              <a:t>M</a:t>
            </a:r>
            <a:r>
              <a:rPr lang="en-IN" sz="1800" b="0" i="0">
                <a:solidFill>
                  <a:schemeClr val="tx2"/>
                </a:solidFill>
                <a:effectLst/>
                <a:latin typeface="Söhne"/>
              </a:rPr>
              <a:t>inimize the application's downtime</a:t>
            </a:r>
            <a:r>
              <a:rPr lang="en-US" sz="1800">
                <a:solidFill>
                  <a:schemeClr val="tx2"/>
                </a:solidFill>
              </a:rPr>
              <a:t>. </a:t>
            </a:r>
            <a:endParaRPr lang="en-IN" sz="180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ue and white background&#10;&#10;Description automatically generated">
            <a:extLst>
              <a:ext uri="{FF2B5EF4-FFF2-40B4-BE49-F238E27FC236}">
                <a16:creationId xmlns:a16="http://schemas.microsoft.com/office/drawing/2014/main" id="{EAAB77F4-BD93-7B3F-7F32-91AB66B8D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4" r="23920" b="-1"/>
          <a:stretch/>
        </p:blipFill>
        <p:spPr>
          <a:xfrm>
            <a:off x="7708392" y="1819652"/>
            <a:ext cx="4142232" cy="41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9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lowchart: Document 8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8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61361-2FF5-EA26-1B2F-00CD60F6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F9622FC4-6128-A177-1854-B833C55BA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1871" r="5385" b="1863"/>
          <a:stretch/>
        </p:blipFill>
        <p:spPr>
          <a:xfrm>
            <a:off x="3991896" y="254103"/>
            <a:ext cx="8058042" cy="61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61361-2FF5-EA26-1B2F-00CD60F6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 Diagram</a:t>
            </a:r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C2961A4F-FA54-299B-16E7-7D0041870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r="8522"/>
          <a:stretch/>
        </p:blipFill>
        <p:spPr>
          <a:xfrm>
            <a:off x="196641" y="1253393"/>
            <a:ext cx="11490365" cy="5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94F2B-471A-E6A2-457C-6A4AE63C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Message Broker</a:t>
            </a:r>
            <a:endParaRPr lang="en-IN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FF7E-49E9-70A0-4811-38815CBD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Azure Service Bus</a:t>
            </a:r>
          </a:p>
          <a:p>
            <a:endParaRPr lang="en-IN" sz="180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231A243-EC2D-300A-4FE3-7D9CE22EC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708392" y="3016312"/>
            <a:ext cx="4142232" cy="1687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BEA27-8C94-B810-48C6-4A107B666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7098467" cy="22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1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C5FF9-3A1F-92E6-59C6-B46B04E4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Deployment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32F9-6E2B-DEA1-E8A4-E758734B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Blue Green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48B570E-9C0B-4272-0328-9423D861D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23" y="2330367"/>
            <a:ext cx="4141760" cy="287852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10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61361-2FF5-EA26-1B2F-00CD60F6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2781808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Front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E5169-00A8-7D49-AA9F-0A6C9339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478" b="19478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33" name="Freeform: Shape 3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558B8C-F436-1D3B-9E3A-19D12174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4580785"/>
            <a:ext cx="9416898" cy="484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Angular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6A55B-E9F1-4680-DEBD-A960ABD2C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330" y="4461714"/>
            <a:ext cx="6536697" cy="19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3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21375</TotalTime>
  <Words>84</Words>
  <Application>Microsoft Office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Simplified Arabic</vt:lpstr>
      <vt:lpstr>Söhne</vt:lpstr>
      <vt:lpstr>Office Theme</vt:lpstr>
      <vt:lpstr>AmCart </vt:lpstr>
      <vt:lpstr>Assumptions</vt:lpstr>
      <vt:lpstr>NFR</vt:lpstr>
      <vt:lpstr>Architecture Diagram</vt:lpstr>
      <vt:lpstr>Deployment Diagram</vt:lpstr>
      <vt:lpstr>Message Broker</vt:lpstr>
      <vt:lpstr>Deployment Strategy </vt:lpstr>
      <vt:lpstr>Front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AmCart</dc:title>
  <dc:creator>Utkarsh Goyal</dc:creator>
  <cp:lastModifiedBy>Shubham Agrawal</cp:lastModifiedBy>
  <cp:revision>22</cp:revision>
  <dcterms:created xsi:type="dcterms:W3CDTF">2023-12-08T10:17:25Z</dcterms:created>
  <dcterms:modified xsi:type="dcterms:W3CDTF">2024-03-28T09:54:22Z</dcterms:modified>
</cp:coreProperties>
</file>