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e2526452a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e2526452a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2526452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2526452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2526452a_0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2526452a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2526452a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2526452a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2526452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2526452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2526452a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2526452a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2526452a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2526452a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2526452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2526452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2526452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2526452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2526452a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2526452a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e2526452a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e2526452a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2526452a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2526452a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2526452a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2526452a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2526452a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2526452a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2526452a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2526452a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2526452a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2526452a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2526452a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2526452a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2526452a_0_1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2526452a_0_1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2526452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2526452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a750f96443cca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a750f96443cca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0" y="78025"/>
            <a:ext cx="9144000" cy="1039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</a:t>
            </a:r>
            <a:endParaRPr b="1" sz="60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-7940" l="-137810" r="137810" t="7940"/>
          <a:stretch/>
        </p:blipFill>
        <p:spPr>
          <a:xfrm>
            <a:off x="152400" y="1192200"/>
            <a:ext cx="22574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075" y="1254175"/>
            <a:ext cx="2645100" cy="23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941950" y="3557075"/>
            <a:ext cx="7002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44475" y="3842125"/>
            <a:ext cx="76596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Presented by: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Shubham Aggarwal : Komal Parekh : Nikhil : Rutuja: Sreeja: Dinesh: Harshida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r>
              <a:rPr lang="en"/>
              <a:t> :-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12" y="1253030"/>
            <a:ext cx="70487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311700" y="392150"/>
            <a:ext cx="8520600" cy="13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311700" y="3470325"/>
            <a:ext cx="85206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polymorphism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Run time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Compile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311700" y="110925"/>
            <a:ext cx="8520600" cy="11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25" y="359975"/>
            <a:ext cx="7956425" cy="41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Abstraction</a:t>
            </a:r>
            <a:endParaRPr sz="6000"/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19768" l="609" r="5608" t="23506"/>
          <a:stretch/>
        </p:blipFill>
        <p:spPr>
          <a:xfrm>
            <a:off x="371825" y="1459250"/>
            <a:ext cx="8105650" cy="296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43050"/>
            <a:ext cx="852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026750"/>
            <a:ext cx="8520600" cy="3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of code and data into a single unit by making the data members private and which are only accessible by the public methods in the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50" y="2046350"/>
            <a:ext cx="6287600" cy="28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284525"/>
            <a:ext cx="8520600" cy="46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highlight>
                  <a:srgbClr val="FFFFFF"/>
                </a:highlight>
              </a:rPr>
              <a:t>Access Modifiers</a:t>
            </a:r>
            <a:endParaRPr sz="2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Access modifiers in Java helps to restrict the scope of a class, constructor , variable , method or data member.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50" y="1949550"/>
            <a:ext cx="7314275" cy="2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65900"/>
            <a:ext cx="8520600" cy="49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Getters and Setters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Get methods return the variable value.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Set methods set the variable value.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class Person {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String name;                                          //private data field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String getName() {			         // Getter method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name;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setName(String newName){           //Setter method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this.name = newName;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}}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013" y="-123917"/>
            <a:ext cx="9206026" cy="53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566350"/>
            <a:ext cx="8520600" cy="30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975" y="-173525"/>
            <a:ext cx="9205975" cy="53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58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-4080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</a:rPr>
              <a:t>WHY OOPS??</a:t>
            </a:r>
            <a:endParaRPr b="1" sz="72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325" y="1908650"/>
            <a:ext cx="2924275" cy="31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80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0" y="744575"/>
            <a:ext cx="85206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 OOPS	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3445525"/>
            <a:ext cx="8520600" cy="16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STIMULA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SMALLTALK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C++ 1970S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JAVA 1990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BENIFITS OF OOPS 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101000" y="69925"/>
            <a:ext cx="8872200" cy="16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you can expect in next slides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37500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520601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63" y="152400"/>
            <a:ext cx="67716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