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2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8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1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9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0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0BF-1729-4885-8788-D0E71CA2F74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BBED-3F20-4C31-8196-5C6C8E6FF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3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674" y="1086523"/>
            <a:ext cx="9635266" cy="2614107"/>
          </a:xfrm>
        </p:spPr>
        <p:txBody>
          <a:bodyPr/>
          <a:lstStyle/>
          <a:p>
            <a:r>
              <a:rPr lang="en-IN" dirty="0" smtClean="0"/>
              <a:t>Software Development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71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8" y="464909"/>
            <a:ext cx="7680960" cy="5770322"/>
          </a:xfrm>
        </p:spPr>
      </p:pic>
    </p:spTree>
    <p:extLst>
      <p:ext uri="{BB962C8B-B14F-4D97-AF65-F5344CB8AC3E}">
        <p14:creationId xmlns:p14="http://schemas.microsoft.com/office/powerpoint/2010/main" val="30612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91"/>
            <a:ext cx="12293836" cy="6459067"/>
          </a:xfrm>
        </p:spPr>
      </p:pic>
    </p:spTree>
    <p:extLst>
      <p:ext uri="{BB962C8B-B14F-4D97-AF65-F5344CB8AC3E}">
        <p14:creationId xmlns:p14="http://schemas.microsoft.com/office/powerpoint/2010/main" val="195196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73284"/>
          </a:xfrm>
        </p:spPr>
      </p:pic>
    </p:spTree>
    <p:extLst>
      <p:ext uri="{BB962C8B-B14F-4D97-AF65-F5344CB8AC3E}">
        <p14:creationId xmlns:p14="http://schemas.microsoft.com/office/powerpoint/2010/main" val="26901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061" r="12941"/>
          <a:stretch/>
        </p:blipFill>
        <p:spPr>
          <a:xfrm>
            <a:off x="2506532" y="446651"/>
            <a:ext cx="6207162" cy="6163923"/>
          </a:xfrm>
        </p:spPr>
      </p:pic>
    </p:spTree>
    <p:extLst>
      <p:ext uri="{BB962C8B-B14F-4D97-AF65-F5344CB8AC3E}">
        <p14:creationId xmlns:p14="http://schemas.microsoft.com/office/powerpoint/2010/main" val="29014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94" y="387275"/>
            <a:ext cx="10292777" cy="5789688"/>
          </a:xfrm>
        </p:spPr>
      </p:pic>
    </p:spTree>
    <p:extLst>
      <p:ext uri="{BB962C8B-B14F-4D97-AF65-F5344CB8AC3E}">
        <p14:creationId xmlns:p14="http://schemas.microsoft.com/office/powerpoint/2010/main" val="124649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11" y="471968"/>
            <a:ext cx="7412018" cy="5817696"/>
          </a:xfrm>
        </p:spPr>
      </p:pic>
    </p:spTree>
    <p:extLst>
      <p:ext uri="{BB962C8B-B14F-4D97-AF65-F5344CB8AC3E}">
        <p14:creationId xmlns:p14="http://schemas.microsoft.com/office/powerpoint/2010/main" val="6938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3" y="559436"/>
            <a:ext cx="9402183" cy="5551180"/>
          </a:xfrm>
        </p:spPr>
      </p:pic>
    </p:spTree>
    <p:extLst>
      <p:ext uri="{BB962C8B-B14F-4D97-AF65-F5344CB8AC3E}">
        <p14:creationId xmlns:p14="http://schemas.microsoft.com/office/powerpoint/2010/main" val="24666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248643"/>
            <a:ext cx="8573844" cy="6201747"/>
          </a:xfrm>
        </p:spPr>
      </p:pic>
    </p:spTree>
    <p:extLst>
      <p:ext uri="{BB962C8B-B14F-4D97-AF65-F5344CB8AC3E}">
        <p14:creationId xmlns:p14="http://schemas.microsoft.com/office/powerpoint/2010/main" val="255698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7" y="1402159"/>
            <a:ext cx="10705841" cy="3761512"/>
          </a:xfrm>
        </p:spPr>
      </p:pic>
    </p:spTree>
    <p:extLst>
      <p:ext uri="{BB962C8B-B14F-4D97-AF65-F5344CB8AC3E}">
        <p14:creationId xmlns:p14="http://schemas.microsoft.com/office/powerpoint/2010/main" val="428163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 Development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Gunturu, Sai Krishna Varma</dc:creator>
  <cp:lastModifiedBy>Gunturu, Sai Krishna Varma</cp:lastModifiedBy>
  <cp:revision>6</cp:revision>
  <dcterms:created xsi:type="dcterms:W3CDTF">2019-07-31T11:36:30Z</dcterms:created>
  <dcterms:modified xsi:type="dcterms:W3CDTF">2019-07-31T11:54:31Z</dcterms:modified>
</cp:coreProperties>
</file>