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58" r:id="rId4"/>
    <p:sldId id="264" r:id="rId5"/>
    <p:sldId id="261" r:id="rId6"/>
    <p:sldId id="262" r:id="rId7"/>
    <p:sldId id="263" r:id="rId8"/>
    <p:sldId id="265" r:id="rId9"/>
    <p:sldId id="266" r:id="rId10"/>
    <p:sldId id="267" r:id="rId11"/>
    <p:sldId id="273" r:id="rId12"/>
    <p:sldId id="276" r:id="rId13"/>
    <p:sldId id="277" r:id="rId14"/>
    <p:sldId id="268" r:id="rId15"/>
    <p:sldId id="269" r:id="rId16"/>
    <p:sldId id="275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9C849E-141B-40B1-B5DD-48E072606DC7}">
          <p14:sldIdLst>
            <p14:sldId id="256"/>
            <p14:sldId id="257"/>
            <p14:sldId id="258"/>
            <p14:sldId id="264"/>
            <p14:sldId id="261"/>
            <p14:sldId id="262"/>
            <p14:sldId id="263"/>
            <p14:sldId id="265"/>
            <p14:sldId id="266"/>
            <p14:sldId id="267"/>
            <p14:sldId id="273"/>
            <p14:sldId id="276"/>
            <p14:sldId id="277"/>
            <p14:sldId id="268"/>
            <p14:sldId id="269"/>
            <p14:sldId id="275"/>
            <p14:sldId id="272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AF28-84BB-491C-9506-1791A717E43F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865021B-9123-4FC6-9566-DFE275FF2EC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76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AF28-84BB-491C-9506-1791A717E43F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021B-9123-4FC6-9566-DFE275FF2EC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6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AF28-84BB-491C-9506-1791A717E43F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021B-9123-4FC6-9566-DFE275FF2EC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3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AF28-84BB-491C-9506-1791A717E43F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021B-9123-4FC6-9566-DFE275FF2EC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1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AF28-84BB-491C-9506-1791A717E43F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021B-9123-4FC6-9566-DFE275FF2EC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16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AF28-84BB-491C-9506-1791A717E43F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021B-9123-4FC6-9566-DFE275FF2EC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51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AF28-84BB-491C-9506-1791A717E43F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021B-9123-4FC6-9566-DFE275FF2EC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83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AF28-84BB-491C-9506-1791A717E43F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021B-9123-4FC6-9566-DFE275FF2EC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37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AF28-84BB-491C-9506-1791A717E43F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021B-9123-4FC6-9566-DFE275FF2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95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AF28-84BB-491C-9506-1791A717E43F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021B-9123-4FC6-9566-DFE275FF2EC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17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534AF28-84BB-491C-9506-1791A717E43F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021B-9123-4FC6-9566-DFE275FF2EC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80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4AF28-84BB-491C-9506-1791A717E43F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65021B-9123-4FC6-9566-DFE275FF2EC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77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404AC5-5FC8-4003-A035-68D8D05AE3FD}"/>
              </a:ext>
            </a:extLst>
          </p:cNvPr>
          <p:cNvSpPr/>
          <p:nvPr/>
        </p:nvSpPr>
        <p:spPr>
          <a:xfrm>
            <a:off x="2007252" y="0"/>
            <a:ext cx="883530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COVID ACCESS GRANTING SYSTEM THROUGH</a:t>
            </a:r>
          </a:p>
          <a:p>
            <a:pPr algn="ctr"/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MASK DETECTION AND TEMPERATURE</a:t>
            </a:r>
          </a:p>
          <a:p>
            <a:pPr algn="ctr"/>
            <a:r>
              <a:rPr lang="en-US" sz="3600" b="1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SENSING</a:t>
            </a:r>
            <a:endParaRPr lang="en-US" sz="36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864DCC-8635-4991-8B64-C33F030EAF3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0713" y="3931283"/>
            <a:ext cx="2568382" cy="20282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14F33F-E5D6-4825-A389-1C837E27133D}"/>
              </a:ext>
            </a:extLst>
          </p:cNvPr>
          <p:cNvSpPr txBox="1"/>
          <p:nvPr/>
        </p:nvSpPr>
        <p:spPr>
          <a:xfrm>
            <a:off x="4666442" y="2038704"/>
            <a:ext cx="3460652" cy="202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Technology</a:t>
            </a:r>
            <a:endParaRPr lang="en-IN" sz="24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Degree in</a:t>
            </a:r>
            <a:endParaRPr lang="en-IN" sz="24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Electronics Engineering</a:t>
            </a:r>
            <a:endParaRPr lang="en-IN" sz="24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428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E395-6918-41F4-9297-8C588E55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>
                <a:solidFill>
                  <a:srgbClr val="00B0F0"/>
                </a:solidFill>
              </a:rPr>
              <a:t>CIRCUIT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F4F42-DC9F-4C1B-BB41-779079E66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55408"/>
            <a:ext cx="9704102" cy="490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6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FCA8-CF26-4CAF-B6E5-FD11B7BE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Dataset used</a:t>
            </a:r>
            <a:br>
              <a:rPr lang="en-IN" dirty="0"/>
            </a:br>
            <a:r>
              <a:rPr lang="en-US" sz="1600" b="0" i="0" dirty="0">
                <a:solidFill>
                  <a:srgbClr val="24292E"/>
                </a:solidFill>
                <a:effectLst/>
                <a:latin typeface="-apple-system"/>
              </a:rPr>
              <a:t>The dataset we are working on consists of 1376 images with 690 images containing images of people wearing masks and 686 images with people without masks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IN" dirty="0"/>
          </a:p>
        </p:txBody>
      </p:sp>
      <p:pic>
        <p:nvPicPr>
          <p:cNvPr id="5" name="Content Placeholder 4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6BA264A6-C567-4349-BD2E-5B6922789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2016125"/>
            <a:ext cx="6337917" cy="3449638"/>
          </a:xfrm>
        </p:spPr>
      </p:pic>
    </p:spTree>
    <p:extLst>
      <p:ext uri="{BB962C8B-B14F-4D97-AF65-F5344CB8AC3E}">
        <p14:creationId xmlns:p14="http://schemas.microsoft.com/office/powerpoint/2010/main" val="1887722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02DA677-C58A-4FCE-A9A0-E66A42EBD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85B319-9C30-4D92-B664-CA444ECD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573C1E-3785-43C9-A262-1DA9DF97F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8C4394-BE4E-4302-AF74-4781C6C66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D31DF5F-EDD4-42F0-B539-A7919D319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2BCEC9-2CA3-44A0-8830-DA25C0442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B15E8-7D90-456E-AE9D-D21F2D8F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OUTPUT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A887C3-690B-4858-A6B1-19C93D6C7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139A8F-A07A-40ED-843E-77B6C1960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0638" y="482171"/>
            <a:ext cx="7560115" cy="5149101"/>
            <a:chOff x="7463258" y="583365"/>
            <a:chExt cx="7560115" cy="518192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B76A8FD-6218-4D71-BF00-94BB53A62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2F3A470-0440-4799-BF8F-1B29934D8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With Mask&#10;&#10;Description automatically generated with medium confidence">
            <a:extLst>
              <a:ext uri="{FF2B5EF4-FFF2-40B4-BE49-F238E27FC236}">
                <a16:creationId xmlns:a16="http://schemas.microsoft.com/office/drawing/2014/main" id="{845ED400-9C32-43A2-9601-7D291B5DA0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7" r="15464" b="2"/>
          <a:stretch/>
        </p:blipFill>
        <p:spPr>
          <a:xfrm>
            <a:off x="4631115" y="1116345"/>
            <a:ext cx="3059596" cy="3866172"/>
          </a:xfrm>
          <a:prstGeom prst="rect">
            <a:avLst/>
          </a:prstGeom>
        </p:spPr>
      </p:pic>
      <p:pic>
        <p:nvPicPr>
          <p:cNvPr id="5" name="Content Placeholder 4" descr="Without Mask&#10;&#10;Description automatically generated with medium confidence">
            <a:extLst>
              <a:ext uri="{FF2B5EF4-FFF2-40B4-BE49-F238E27FC236}">
                <a16:creationId xmlns:a16="http://schemas.microsoft.com/office/drawing/2014/main" id="{6E639368-D715-4EE3-A0A6-1D73F2C45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7" r="13516" b="-1"/>
          <a:stretch/>
        </p:blipFill>
        <p:spPr>
          <a:xfrm>
            <a:off x="7849810" y="1116345"/>
            <a:ext cx="3059596" cy="38661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079AB70-86CA-4BFC-9505-60CD7D172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0DB027-013B-48E2-B164-DD510158E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026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7FD9E-8741-4E41-BC82-6A374EB6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Result OF TRAINING THE MODEL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alendar&#10;&#10;Description automatically generated">
            <a:extLst>
              <a:ext uri="{FF2B5EF4-FFF2-40B4-BE49-F238E27FC236}">
                <a16:creationId xmlns:a16="http://schemas.microsoft.com/office/drawing/2014/main" id="{0C08B2D2-97DD-40C3-8B13-4DA762638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727233"/>
            <a:ext cx="4960442" cy="28174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727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13DB-797C-454B-AE28-A7E43440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WORKING IDEA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A20CF4-2C7A-4155-BECE-F1DF124F24DD}"/>
              </a:ext>
            </a:extLst>
          </p:cNvPr>
          <p:cNvSpPr txBox="1"/>
          <p:nvPr/>
        </p:nvSpPr>
        <p:spPr>
          <a:xfrm>
            <a:off x="1353104" y="1955409"/>
            <a:ext cx="6595141" cy="489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divided this project into four parts-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E5B49-0949-4E74-B02E-E566975986E3}"/>
              </a:ext>
            </a:extLst>
          </p:cNvPr>
          <p:cNvSpPr txBox="1"/>
          <p:nvPr/>
        </p:nvSpPr>
        <p:spPr>
          <a:xfrm>
            <a:off x="1353104" y="2445158"/>
            <a:ext cx="9603275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make a neural network model which can detect if a person is       wearing a face mask or not.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this problem is a binary classification problem.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So we need to employ supervised machine learning and design a            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convolution neural network model which will give two output that is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a person wearing a mask or without mask.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For this we have taken dataset from internet which is having image with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person wearing mask  and without masks trained our model on these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image</a:t>
            </a:r>
          </a:p>
          <a:p>
            <a:pPr>
              <a:lnSpc>
                <a:spcPct val="150000"/>
              </a:lnSpc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087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D2D09D-841E-47B1-BBE1-AA1183703704}"/>
              </a:ext>
            </a:extLst>
          </p:cNvPr>
          <p:cNvSpPr txBox="1"/>
          <p:nvPr/>
        </p:nvSpPr>
        <p:spPr>
          <a:xfrm>
            <a:off x="675250" y="351692"/>
            <a:ext cx="10325686" cy="6129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use our face mask detection model real time . We will use OpenCV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to and camera module to capture frame of a person at the entrance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and then using our model will decide if the person wearing mask or not.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If he is wearing mask our python code will give output as true otherwise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it will give output as false.  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detect the temperature of the person at the entrance . We will use the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temperature sensor to detect if person ‘s temperature is normal or not.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If the temperature is above 100 C . It will generate output as true.</a:t>
            </a:r>
          </a:p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use the AND logic and only grant access if both the condition are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true that is if the person is wearing a mask and if his body temperature is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normal then he is granted access otherwise he is not granted access.            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111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C947-E584-4759-8354-263AA2C2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48862"/>
            <a:ext cx="9603275" cy="704892"/>
          </a:xfrm>
        </p:spPr>
        <p:txBody>
          <a:bodyPr/>
          <a:lstStyle/>
          <a:p>
            <a:pPr algn="ctr"/>
            <a:r>
              <a:rPr lang="en-US" dirty="0"/>
              <a:t>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DD3BF-8BDC-46C6-89BA-72A4E00DD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Entry Gate of public places like metro station, railway stations, supermarkets.</a:t>
            </a:r>
          </a:p>
          <a:p>
            <a:r>
              <a:rPr lang="en-US" dirty="0"/>
              <a:t>Entry Gate of offices and classrooms to ensure that employees and students are wearing mask and they are asymptomatic</a:t>
            </a:r>
          </a:p>
          <a:p>
            <a:r>
              <a:rPr lang="en-US" dirty="0"/>
              <a:t>To stop the spread of Covid-19 in public places as any person suffering from Covid-19 at that place may act as a super-spreader.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848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17248-1113-4178-AB8F-A5D9BD227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647" y="1099941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kern="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CONCLUSION</a:t>
            </a:r>
            <a:br>
              <a:rPr lang="en-IN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FB5DB-A74F-433A-874F-4BC2056AF294}"/>
              </a:ext>
            </a:extLst>
          </p:cNvPr>
          <p:cNvSpPr txBox="1"/>
          <p:nvPr/>
        </p:nvSpPr>
        <p:spPr>
          <a:xfrm>
            <a:off x="1465647" y="2039815"/>
            <a:ext cx="96032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system can be very effective for monitoring and controlling the spread of COVID-19 virus. It can check if a person is following proper hygiene of wearing mask and if he is not having any symptoms related to COVID-19. This will ensure that the virus does not spread  in the community through these public places and social gatherings.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3839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5728-8725-40D0-BAC7-124B4D07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841" y="2453565"/>
            <a:ext cx="9603275" cy="1049235"/>
          </a:xfrm>
        </p:spPr>
        <p:txBody>
          <a:bodyPr/>
          <a:lstStyle/>
          <a:p>
            <a:pPr algn="ctr"/>
            <a:r>
              <a:rPr lang="en-IN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03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D4CCE0-DA12-4AB9-A75D-84B23AE2CED9}"/>
              </a:ext>
            </a:extLst>
          </p:cNvPr>
          <p:cNvSpPr txBox="1"/>
          <p:nvPr/>
        </p:nvSpPr>
        <p:spPr>
          <a:xfrm>
            <a:off x="1093395" y="2206483"/>
            <a:ext cx="3319975" cy="2276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000" dirty="0"/>
              <a:t>Under Guidance of </a:t>
            </a:r>
            <a:r>
              <a:rPr lang="en-IN" sz="2000" b="1" dirty="0"/>
              <a:t>:</a:t>
            </a:r>
            <a:r>
              <a:rPr lang="en-IN" sz="2000" dirty="0"/>
              <a:t>   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Dr. Yogesh Kumar Mishra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(Professor, KNIT Sultanpur) Department of Electronics Engineering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F6A53-4331-4B40-B1F2-4749201CDB94}"/>
              </a:ext>
            </a:extLst>
          </p:cNvPr>
          <p:cNvSpPr txBox="1"/>
          <p:nvPr/>
        </p:nvSpPr>
        <p:spPr>
          <a:xfrm>
            <a:off x="2340974" y="604911"/>
            <a:ext cx="6672532" cy="1770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KAMLA NEHRU INSTITUTE OF TECHNOLOGY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SULTANPUR-228118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AD2D67-EA2D-4B26-9DC2-7825B6820AFC}"/>
              </a:ext>
            </a:extLst>
          </p:cNvPr>
          <p:cNvSpPr txBox="1"/>
          <p:nvPr/>
        </p:nvSpPr>
        <p:spPr>
          <a:xfrm>
            <a:off x="6993495" y="2232474"/>
            <a:ext cx="4600136" cy="267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IN" sz="2000" b="1" dirty="0"/>
              <a:t>:     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/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                          ROLL NO                                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Shubham Bansal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17469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Jai Prakash Tyagi            17425             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/>
              <a:t>Basu Gupta                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17420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Aditya Triphati               17406</a:t>
            </a:r>
          </a:p>
        </p:txBody>
      </p:sp>
    </p:spTree>
    <p:extLst>
      <p:ext uri="{BB962C8B-B14F-4D97-AF65-F5344CB8AC3E}">
        <p14:creationId xmlns:p14="http://schemas.microsoft.com/office/powerpoint/2010/main" val="326263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895ED64-7CD6-4D99-9CD6-68A29ED00BE2}"/>
              </a:ext>
            </a:extLst>
          </p:cNvPr>
          <p:cNvSpPr/>
          <p:nvPr/>
        </p:nvSpPr>
        <p:spPr>
          <a:xfrm>
            <a:off x="4650289" y="909825"/>
            <a:ext cx="218803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58C159-260C-4DD0-BCE2-A2F6A1E92491}"/>
              </a:ext>
            </a:extLst>
          </p:cNvPr>
          <p:cNvSpPr txBox="1"/>
          <p:nvPr/>
        </p:nvSpPr>
        <p:spPr>
          <a:xfrm>
            <a:off x="1237957" y="1885070"/>
            <a:ext cx="3236142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Block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Circuit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Main Working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2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5FD8-74D3-4D1E-BCB6-96FDED91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443" y="998807"/>
            <a:ext cx="9603275" cy="1111348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A611B-89BF-4C94-AE73-FB98B4B88467}"/>
              </a:ext>
            </a:extLst>
          </p:cNvPr>
          <p:cNvSpPr txBox="1"/>
          <p:nvPr/>
        </p:nvSpPr>
        <p:spPr>
          <a:xfrm>
            <a:off x="1423443" y="2110155"/>
            <a:ext cx="9603275" cy="6129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Perhaps</a:t>
            </a:r>
            <a:r>
              <a:rPr lang="en-IN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one of the most striking lifestyle changes resulting from the COVID-19 </a:t>
            </a:r>
            <a:r>
              <a:rPr lang="en-IN" sz="2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pandemic.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 it is the mandatory use of face masks in grocery stores, restaurants, and other public places</a:t>
            </a:r>
            <a:r>
              <a:rPr lang="en-IN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Wearing a mask, especially when near others, is imperative to slowing the spread of COVID-19.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But one look outside of your “safe-at-home” haven and you might find people wearing masks in a variety of different styles: dangling from one ear, pulled down below the nose or resting below the chin.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40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91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DD5F30-5ED5-4F36-AEE3-FBB8467481EE}"/>
              </a:ext>
            </a:extLst>
          </p:cNvPr>
          <p:cNvSpPr txBox="1"/>
          <p:nvPr/>
        </p:nvSpPr>
        <p:spPr>
          <a:xfrm>
            <a:off x="914401" y="0"/>
            <a:ext cx="10072468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These common mistakes decrease the effectiveness of masking and increase the wearer’s risk of catching and spreading the disease.</a:t>
            </a:r>
            <a:endParaRPr lang="en-US" sz="24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people who have COVID-19 do not show symptoms but can still spread the virus through droplets that escape from the mouth when speaking, sneezing, and coughing.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Scientists have proven that masking lowers COVID-19 cases, even in the long term</a:t>
            </a: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approach back-to-school season, public knowledge of proper masking technique  is now more important than ever.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77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259690-FFF5-42D3-BF80-C3A51918982A}"/>
              </a:ext>
            </a:extLst>
          </p:cNvPr>
          <p:cNvSpPr txBox="1"/>
          <p:nvPr/>
        </p:nvSpPr>
        <p:spPr>
          <a:xfrm>
            <a:off x="3249638" y="1069145"/>
            <a:ext cx="5261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8DA0A-CCE6-4A14-A316-48F8C097CFA3}"/>
              </a:ext>
            </a:extLst>
          </p:cNvPr>
          <p:cNvSpPr txBox="1"/>
          <p:nvPr/>
        </p:nvSpPr>
        <p:spPr>
          <a:xfrm>
            <a:off x="1153551" y="5096357"/>
            <a:ext cx="96504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As we are aware that the world is facing a global pandemic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everyone needs to follow proper personal hygiene, wearing masks and maintain social distance in public areas to curb the spread of this deadly Sars-COVID 19 virus.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.">
            <a:extLst>
              <a:ext uri="{FF2B5EF4-FFF2-40B4-BE49-F238E27FC236}">
                <a16:creationId xmlns:a16="http://schemas.microsoft.com/office/drawing/2014/main" id="{122B7EDA-2FBD-463C-ADCB-A48880CA249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702" y="1900141"/>
            <a:ext cx="9650436" cy="31423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324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E6525A-A665-4D0C-9FA4-9AE98F7C8643}"/>
              </a:ext>
            </a:extLst>
          </p:cNvPr>
          <p:cNvSpPr txBox="1"/>
          <p:nvPr/>
        </p:nvSpPr>
        <p:spPr>
          <a:xfrm>
            <a:off x="1294228" y="675249"/>
            <a:ext cx="9537895" cy="668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virus is very dangerous as it spread from one person to another person if an infected person is near a healthy person.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designed a system through which we will check at the entrance of places like shopping malls, cinema halls, supermarkets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person is wearing mask or not and his body temperature is normal or not 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 of these conditions satisfies that is the person is wearing mask and his body temperature is normal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hen only he will be given access to the place otherwise he will be denied access so as to ensure the safety of other persons.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06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D9A2-6E63-42FF-A9A4-D5A415F4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1A37B-4299-4490-BF4F-2A6D26E93ACC}"/>
              </a:ext>
            </a:extLst>
          </p:cNvPr>
          <p:cNvSpPr txBox="1"/>
          <p:nvPr/>
        </p:nvSpPr>
        <p:spPr>
          <a:xfrm>
            <a:off x="1451579" y="2110154"/>
            <a:ext cx="9603275" cy="433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/>
              <a:t>OpenCV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Temperature Sensor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Camera Module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ZigBee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908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6879-EC68-45FD-AF47-E5DF1449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1EBD0EB-7DC7-4BF9-95C1-0E6F8D5921E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853754"/>
            <a:ext cx="9464950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747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387</TotalTime>
  <Words>839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Gill Sans MT</vt:lpstr>
      <vt:lpstr>Times New Roman</vt:lpstr>
      <vt:lpstr>Wingdings</vt:lpstr>
      <vt:lpstr>Gallery</vt:lpstr>
      <vt:lpstr>PowerPoint Presentation</vt:lpstr>
      <vt:lpstr>PowerPoint Presentation</vt:lpstr>
      <vt:lpstr>PowerPoint Presentation</vt:lpstr>
      <vt:lpstr>ABSTRACT</vt:lpstr>
      <vt:lpstr>PowerPoint Presentation</vt:lpstr>
      <vt:lpstr>PowerPoint Presentation</vt:lpstr>
      <vt:lpstr>PowerPoint Presentation</vt:lpstr>
      <vt:lpstr>REQUIREMENTS</vt:lpstr>
      <vt:lpstr>BLOCK DIAGRAM</vt:lpstr>
      <vt:lpstr>CIRCUIT DIAGRAM</vt:lpstr>
      <vt:lpstr>Dataset used The dataset we are working on consists of 1376 images with 690 images containing images of people wearing masks and 686 images with people without masks.</vt:lpstr>
      <vt:lpstr>OUTPUT</vt:lpstr>
      <vt:lpstr>Result OF TRAINING THE MODEL</vt:lpstr>
      <vt:lpstr>MAIN WORKING IDEA</vt:lpstr>
      <vt:lpstr>PowerPoint Presentation</vt:lpstr>
      <vt:lpstr>APPLICATION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tyagi</dc:creator>
  <cp:lastModifiedBy>Shubham Bansal</cp:lastModifiedBy>
  <cp:revision>6</cp:revision>
  <dcterms:created xsi:type="dcterms:W3CDTF">2021-08-11T06:51:21Z</dcterms:created>
  <dcterms:modified xsi:type="dcterms:W3CDTF">2021-08-14T07:17:53Z</dcterms:modified>
</cp:coreProperties>
</file>