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1" r:id="rId1"/>
    <p:sldMasterId id="2147483836" r:id="rId2"/>
  </p:sldMasterIdLst>
  <p:notesMasterIdLst>
    <p:notesMasterId r:id="rId18"/>
  </p:notesMasterIdLst>
  <p:handoutMasterIdLst>
    <p:handoutMasterId r:id="rId19"/>
  </p:handoutMasterIdLst>
  <p:sldIdLst>
    <p:sldId id="273" r:id="rId3"/>
    <p:sldId id="292" r:id="rId4"/>
    <p:sldId id="274" r:id="rId5"/>
    <p:sldId id="279" r:id="rId6"/>
    <p:sldId id="281" r:id="rId7"/>
    <p:sldId id="282" r:id="rId8"/>
    <p:sldId id="283" r:id="rId9"/>
    <p:sldId id="284" r:id="rId10"/>
    <p:sldId id="286" r:id="rId11"/>
    <p:sldId id="287" r:id="rId12"/>
    <p:sldId id="288" r:id="rId13"/>
    <p:sldId id="289" r:id="rId14"/>
    <p:sldId id="290" r:id="rId15"/>
    <p:sldId id="291" r:id="rId16"/>
    <p:sldId id="285" r:id="rId17"/>
  </p:sldIdLst>
  <p:sldSz cx="9144000" cy="6858000" type="screen4x3"/>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576">
          <p15:clr>
            <a:srgbClr val="A4A3A4"/>
          </p15:clr>
        </p15:guide>
        <p15:guide id="3" pos="2880">
          <p15:clr>
            <a:srgbClr val="A4A3A4"/>
          </p15:clr>
        </p15:guide>
        <p15:guide id="4" pos="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B2977"/>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85" autoAdjust="0"/>
    <p:restoredTop sz="90013" autoAdjust="0"/>
  </p:normalViewPr>
  <p:slideViewPr>
    <p:cSldViewPr>
      <p:cViewPr varScale="1">
        <p:scale>
          <a:sx n="65" d="100"/>
          <a:sy n="65" d="100"/>
        </p:scale>
        <p:origin x="1650" y="72"/>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C751D5-6193-7D40-B58B-FEA239BE3961}" type="datetimeFigureOut">
              <a:rPr lang="en-US" smtClean="0"/>
              <a:t>28-Nov-19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11FC63C-6F06-2E4A-AC22-412E3617A78D}" type="slidenum">
              <a:rPr lang="en-US" smtClean="0"/>
              <a:t>‹#›</a:t>
            </a:fld>
            <a:endParaRPr lang="en-US"/>
          </a:p>
        </p:txBody>
      </p:sp>
    </p:spTree>
    <p:extLst>
      <p:ext uri="{BB962C8B-B14F-4D97-AF65-F5344CB8AC3E}">
        <p14:creationId xmlns:p14="http://schemas.microsoft.com/office/powerpoint/2010/main" val="3332838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28-Nov-19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40447232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6" name="Rectangle 5"/>
          <p:cNvSpPr/>
          <p:nvPr userDrawn="1"/>
        </p:nvSpPr>
        <p:spPr>
          <a:xfrm>
            <a:off x="0" y="0"/>
            <a:ext cx="9155960" cy="6858000"/>
          </a:xfrm>
          <a:prstGeom prst="rect">
            <a:avLst/>
          </a:prstGeom>
          <a:solidFill>
            <a:srgbClr val="4B297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5" name="Picture Placeholder 14"/>
          <p:cNvSpPr>
            <a:spLocks noGrp="1"/>
          </p:cNvSpPr>
          <p:nvPr>
            <p:ph type="pic" sz="quarter" idx="11"/>
          </p:nvPr>
        </p:nvSpPr>
        <p:spPr>
          <a:xfrm>
            <a:off x="5181600" y="0"/>
            <a:ext cx="3962400" cy="6858000"/>
          </a:xfrm>
        </p:spPr>
        <p:txBody>
          <a:bodyPr/>
          <a:lstStyle/>
          <a:p>
            <a:r>
              <a:rPr lang="en-US"/>
              <a:t>Drag picture to placeholder or click icon to add</a:t>
            </a:r>
          </a:p>
        </p:txBody>
      </p:sp>
      <p:pic>
        <p:nvPicPr>
          <p:cNvPr id="9" name="Picture 8"/>
          <p:cNvPicPr>
            <a:picLocks noChangeAspect="1"/>
          </p:cNvPicPr>
          <p:nvPr userDrawn="1"/>
        </p:nvPicPr>
        <p:blipFill>
          <a:blip r:embed="rId2"/>
          <a:stretch>
            <a:fillRect/>
          </a:stretch>
        </p:blipFill>
        <p:spPr>
          <a:xfrm>
            <a:off x="609600" y="6096000"/>
            <a:ext cx="1993900" cy="342900"/>
          </a:xfrm>
          <a:prstGeom prst="rect">
            <a:avLst/>
          </a:prstGeom>
        </p:spPr>
      </p:pic>
      <p:sp>
        <p:nvSpPr>
          <p:cNvPr id="12" name="Title 1"/>
          <p:cNvSpPr>
            <a:spLocks noGrp="1"/>
          </p:cNvSpPr>
          <p:nvPr>
            <p:ph type="ctrTitle" hasCustomPrompt="1"/>
          </p:nvPr>
        </p:nvSpPr>
        <p:spPr>
          <a:xfrm>
            <a:off x="533400" y="1904998"/>
            <a:ext cx="4572000" cy="1524000"/>
          </a:xfrm>
        </p:spPr>
        <p:txBody>
          <a:bodyPr anchor="t">
            <a:normAutofit/>
          </a:bodyPr>
          <a:lstStyle>
            <a:lvl1pPr algn="l">
              <a:defRPr sz="3600" cap="small" baseline="0">
                <a:solidFill>
                  <a:schemeClr val="bg1"/>
                </a:solidFill>
                <a:latin typeface="Arial"/>
                <a:cs typeface="Arial"/>
              </a:defRPr>
            </a:lvl1pPr>
          </a:lstStyle>
          <a:p>
            <a:r>
              <a:rPr lang="en-US" dirty="0"/>
              <a:t>[Insert Presentation Title]</a:t>
            </a:r>
          </a:p>
        </p:txBody>
      </p:sp>
      <p:sp>
        <p:nvSpPr>
          <p:cNvPr id="13" name="Subtitle 2"/>
          <p:cNvSpPr>
            <a:spLocks noGrp="1"/>
          </p:cNvSpPr>
          <p:nvPr>
            <p:ph type="subTitle" idx="1" hasCustomPrompt="1"/>
          </p:nvPr>
        </p:nvSpPr>
        <p:spPr>
          <a:xfrm>
            <a:off x="533400" y="3505198"/>
            <a:ext cx="4038600" cy="609602"/>
          </a:xfrm>
        </p:spPr>
        <p:txBody>
          <a:bodyPr>
            <a:normAutofit/>
          </a:bodyPr>
          <a:lstStyle>
            <a:lvl1pPr marL="0" indent="0" algn="l">
              <a:buNone/>
              <a:defRPr lang="en-US" sz="2400" baseline="0" dirty="0" smtClean="0">
                <a:solidFill>
                  <a:schemeClr val="bg1"/>
                </a:solidFill>
                <a:latin typeface="Arial" charset="0"/>
                <a:ea typeface="+mn-ea"/>
                <a:cs typeface="Arial"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[Insert Presenter Name]</a:t>
            </a:r>
          </a:p>
        </p:txBody>
      </p:sp>
      <p:sp>
        <p:nvSpPr>
          <p:cNvPr id="14" name="Text Placeholder 9"/>
          <p:cNvSpPr>
            <a:spLocks noGrp="1"/>
          </p:cNvSpPr>
          <p:nvPr>
            <p:ph type="body" sz="quarter" idx="10" hasCustomPrompt="1"/>
          </p:nvPr>
        </p:nvSpPr>
        <p:spPr>
          <a:xfrm>
            <a:off x="533400" y="4114800"/>
            <a:ext cx="4572000" cy="533400"/>
          </a:xfrm>
        </p:spPr>
        <p:txBody>
          <a:bodyPr>
            <a:normAutofit/>
          </a:bodyPr>
          <a:lstStyle>
            <a:lvl1pPr marL="0" indent="0">
              <a:buFontTx/>
              <a:buNone/>
              <a:defRPr sz="1600" baseline="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[Insert Presentation Date]</a:t>
            </a:r>
          </a:p>
        </p:txBody>
      </p:sp>
      <p:sp>
        <p:nvSpPr>
          <p:cNvPr id="16" name="Text Placeholder 10"/>
          <p:cNvSpPr>
            <a:spLocks noGrp="1"/>
          </p:cNvSpPr>
          <p:nvPr>
            <p:ph type="body" sz="quarter" idx="12" hasCustomPrompt="1"/>
          </p:nvPr>
        </p:nvSpPr>
        <p:spPr>
          <a:xfrm>
            <a:off x="533400" y="381000"/>
            <a:ext cx="4038600" cy="685800"/>
          </a:xfrm>
        </p:spPr>
        <p:txBody>
          <a:bodyPr>
            <a:normAutofit/>
          </a:bodyPr>
          <a:lstStyle>
            <a:lvl1pPr marL="0" indent="0">
              <a:buFontTx/>
              <a:buNone/>
              <a:defRPr sz="20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[Insert Project Name]</a:t>
            </a:r>
          </a:p>
        </p:txBody>
      </p:sp>
    </p:spTree>
    <p:extLst>
      <p:ext uri="{BB962C8B-B14F-4D97-AF65-F5344CB8AC3E}">
        <p14:creationId xmlns:p14="http://schemas.microsoft.com/office/powerpoint/2010/main" val="37441694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28-Nov-19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B90478-4D5D-4B5C-9DCC-667141EAB664}" type="slidenum">
              <a:rPr lang="en-US" smtClean="0"/>
              <a:t>‹#›</a:t>
            </a:fld>
            <a:endParaRPr lang="en-US" dirty="0"/>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295860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28-Nov-19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2B90478-4D5D-4B5C-9DCC-667141EAB664}" type="slidenum">
              <a:rPr lang="en-US" smtClean="0"/>
              <a:t>‹#›</a:t>
            </a:fld>
            <a:endParaRPr lang="en-US" dirty="0"/>
          </a:p>
        </p:txBody>
      </p:sp>
    </p:spTree>
    <p:extLst>
      <p:ext uri="{BB962C8B-B14F-4D97-AF65-F5344CB8AC3E}">
        <p14:creationId xmlns:p14="http://schemas.microsoft.com/office/powerpoint/2010/main" val="156935633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28-Nov-19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2B90478-4D5D-4B5C-9DCC-667141EAB664}" type="slidenum">
              <a:rPr lang="en-US" smtClean="0"/>
              <a:t>‹#›</a:t>
            </a:fld>
            <a:endParaRPr lang="en-US" dirty="0"/>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7312861"/>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28-Nov-19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2B90478-4D5D-4B5C-9DCC-667141EAB664}" type="slidenum">
              <a:rPr lang="en-US" smtClean="0"/>
              <a:t>‹#›</a:t>
            </a:fld>
            <a:endParaRPr lang="en-US" dirty="0"/>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2278901"/>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a:t>1</a:t>
            </a:r>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6193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28-Nov-19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2B90478-4D5D-4B5C-9DCC-667141EAB664}" type="slidenum">
              <a:rPr lang="en-US" smtClean="0"/>
              <a:t>‹#›</a:t>
            </a:fld>
            <a:endParaRPr lang="en-US" dirty="0"/>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8239013"/>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28-Nov-19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0053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28-Nov-19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2B90478-4D5D-4B5C-9DCC-667141EAB664}" type="slidenum">
              <a:rPr lang="en-US" smtClean="0"/>
              <a:t>‹#›</a:t>
            </a:fld>
            <a:endParaRPr lang="en-US" dirty="0"/>
          </a:p>
        </p:txBody>
      </p:sp>
    </p:spTree>
    <p:extLst>
      <p:ext uri="{BB962C8B-B14F-4D97-AF65-F5344CB8AC3E}">
        <p14:creationId xmlns:p14="http://schemas.microsoft.com/office/powerpoint/2010/main" val="3256748255"/>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28-Nov-19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B90478-4D5D-4B5C-9DCC-667141EAB664}" type="slidenum">
              <a:rPr lang="en-US" smtClean="0"/>
              <a:t>‹#›</a:t>
            </a:fld>
            <a:endParaRPr lang="en-US" dirty="0"/>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0006709"/>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28-Nov-19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B90478-4D5D-4B5C-9DCC-667141EAB664}" type="slidenum">
              <a:rPr lang="en-US" smtClean="0"/>
              <a:t>‹#›</a:t>
            </a:fld>
            <a:endParaRPr lang="en-US" dirty="0"/>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6343327"/>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Content Placeholder 2"/>
          <p:cNvSpPr>
            <a:spLocks noGrp="1"/>
          </p:cNvSpPr>
          <p:nvPr>
            <p:ph idx="1"/>
          </p:nvPr>
        </p:nvSpPr>
        <p:spPr/>
        <p:txBody>
          <a:bodyPr/>
          <a:lstStyle>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25624908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28-Nov-19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B90478-4D5D-4B5C-9DCC-667141EAB664}" type="slidenum">
              <a:rPr lang="en-US" smtClean="0"/>
              <a:t>‹#›</a:t>
            </a:fld>
            <a:endParaRPr lang="en-US" dirty="0"/>
          </a:p>
        </p:txBody>
      </p:sp>
    </p:spTree>
    <p:extLst>
      <p:ext uri="{BB962C8B-B14F-4D97-AF65-F5344CB8AC3E}">
        <p14:creationId xmlns:p14="http://schemas.microsoft.com/office/powerpoint/2010/main" val="4171051239"/>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28-Nov-19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B90478-4D5D-4B5C-9DCC-667141EAB664}" type="slidenum">
              <a:rPr lang="en-US" smtClean="0"/>
              <a:t>‹#›</a:t>
            </a:fld>
            <a:endParaRPr lang="en-US" dirty="0"/>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4532129"/>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28-Nov-19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B90478-4D5D-4B5C-9DCC-667141EAB664}" type="slidenum">
              <a:rPr lang="en-US" smtClean="0"/>
              <a:t>‹#›</a:t>
            </a:fld>
            <a:endParaRPr lang="en-US" dirty="0"/>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2712437"/>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28-Nov-19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B90478-4D5D-4B5C-9DCC-667141EAB664}" type="slidenum">
              <a:rPr lang="en-US" smtClean="0"/>
              <a:t>‹#›</a:t>
            </a:fld>
            <a:endParaRPr lang="en-US" dirty="0"/>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0384564"/>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28-Nov-19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B90478-4D5D-4B5C-9DCC-667141EAB664}" type="slidenum">
              <a:rPr lang="en-US" smtClean="0"/>
              <a:t>‹#›</a:t>
            </a:fld>
            <a:endParaRPr lang="en-US" dirty="0"/>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8519091"/>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6" name="Rectangle 5"/>
          <p:cNvSpPr/>
          <p:nvPr userDrawn="1"/>
        </p:nvSpPr>
        <p:spPr>
          <a:xfrm>
            <a:off x="0" y="0"/>
            <a:ext cx="9155960" cy="6858000"/>
          </a:xfrm>
          <a:prstGeom prst="rect">
            <a:avLst/>
          </a:prstGeom>
          <a:solidFill>
            <a:srgbClr val="4B297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5" name="Picture Placeholder 14"/>
          <p:cNvSpPr>
            <a:spLocks noGrp="1"/>
          </p:cNvSpPr>
          <p:nvPr>
            <p:ph type="pic" sz="quarter" idx="11"/>
          </p:nvPr>
        </p:nvSpPr>
        <p:spPr>
          <a:xfrm>
            <a:off x="5181600" y="0"/>
            <a:ext cx="3962400" cy="6858000"/>
          </a:xfrm>
        </p:spPr>
        <p:txBody>
          <a:bodyPr/>
          <a:lstStyle/>
          <a:p>
            <a:r>
              <a:rPr lang="en-US"/>
              <a:t>Drag picture to placeholder or click icon to add</a:t>
            </a:r>
          </a:p>
        </p:txBody>
      </p:sp>
      <p:pic>
        <p:nvPicPr>
          <p:cNvPr id="9" name="Picture 8"/>
          <p:cNvPicPr>
            <a:picLocks noChangeAspect="1"/>
          </p:cNvPicPr>
          <p:nvPr userDrawn="1"/>
        </p:nvPicPr>
        <p:blipFill>
          <a:blip r:embed="rId2"/>
          <a:stretch>
            <a:fillRect/>
          </a:stretch>
        </p:blipFill>
        <p:spPr>
          <a:xfrm>
            <a:off x="609600" y="6096000"/>
            <a:ext cx="1993900" cy="342900"/>
          </a:xfrm>
          <a:prstGeom prst="rect">
            <a:avLst/>
          </a:prstGeom>
        </p:spPr>
      </p:pic>
      <p:sp>
        <p:nvSpPr>
          <p:cNvPr id="12" name="Title 1"/>
          <p:cNvSpPr>
            <a:spLocks noGrp="1"/>
          </p:cNvSpPr>
          <p:nvPr>
            <p:ph type="ctrTitle" hasCustomPrompt="1"/>
          </p:nvPr>
        </p:nvSpPr>
        <p:spPr>
          <a:xfrm>
            <a:off x="533400" y="1904998"/>
            <a:ext cx="4572000" cy="1524000"/>
          </a:xfrm>
        </p:spPr>
        <p:txBody>
          <a:bodyPr anchor="t">
            <a:normAutofit/>
          </a:bodyPr>
          <a:lstStyle>
            <a:lvl1pPr algn="l">
              <a:defRPr sz="3600" cap="small" baseline="0">
                <a:solidFill>
                  <a:schemeClr val="bg1"/>
                </a:solidFill>
                <a:latin typeface="Arial"/>
                <a:cs typeface="Arial"/>
              </a:defRPr>
            </a:lvl1pPr>
          </a:lstStyle>
          <a:p>
            <a:r>
              <a:rPr lang="en-US" dirty="0"/>
              <a:t>[Insert Presentation Title]</a:t>
            </a:r>
          </a:p>
        </p:txBody>
      </p:sp>
      <p:sp>
        <p:nvSpPr>
          <p:cNvPr id="13" name="Subtitle 2"/>
          <p:cNvSpPr>
            <a:spLocks noGrp="1"/>
          </p:cNvSpPr>
          <p:nvPr>
            <p:ph type="subTitle" idx="1" hasCustomPrompt="1"/>
          </p:nvPr>
        </p:nvSpPr>
        <p:spPr>
          <a:xfrm>
            <a:off x="533400" y="3505198"/>
            <a:ext cx="4038600" cy="609602"/>
          </a:xfrm>
        </p:spPr>
        <p:txBody>
          <a:bodyPr>
            <a:normAutofit/>
          </a:bodyPr>
          <a:lstStyle>
            <a:lvl1pPr marL="0" indent="0" algn="l">
              <a:buNone/>
              <a:defRPr lang="en-US" sz="2400" baseline="0" dirty="0" smtClean="0">
                <a:solidFill>
                  <a:schemeClr val="bg1"/>
                </a:solidFill>
                <a:latin typeface="Arial" charset="0"/>
                <a:ea typeface="+mn-ea"/>
                <a:cs typeface="Arial"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[Insert Presenter Name]</a:t>
            </a:r>
          </a:p>
        </p:txBody>
      </p:sp>
      <p:sp>
        <p:nvSpPr>
          <p:cNvPr id="14" name="Text Placeholder 9"/>
          <p:cNvSpPr>
            <a:spLocks noGrp="1"/>
          </p:cNvSpPr>
          <p:nvPr>
            <p:ph type="body" sz="quarter" idx="10" hasCustomPrompt="1"/>
          </p:nvPr>
        </p:nvSpPr>
        <p:spPr>
          <a:xfrm>
            <a:off x="533400" y="4114800"/>
            <a:ext cx="4572000" cy="533400"/>
          </a:xfrm>
        </p:spPr>
        <p:txBody>
          <a:bodyPr>
            <a:normAutofit/>
          </a:bodyPr>
          <a:lstStyle>
            <a:lvl1pPr marL="0" indent="0">
              <a:buFontTx/>
              <a:buNone/>
              <a:defRPr sz="1600" baseline="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[Insert Presentation Date]</a:t>
            </a:r>
          </a:p>
        </p:txBody>
      </p:sp>
      <p:sp>
        <p:nvSpPr>
          <p:cNvPr id="16" name="Text Placeholder 10"/>
          <p:cNvSpPr>
            <a:spLocks noGrp="1"/>
          </p:cNvSpPr>
          <p:nvPr>
            <p:ph type="body" sz="quarter" idx="12" hasCustomPrompt="1"/>
          </p:nvPr>
        </p:nvSpPr>
        <p:spPr>
          <a:xfrm>
            <a:off x="533400" y="381000"/>
            <a:ext cx="4038600" cy="685800"/>
          </a:xfrm>
        </p:spPr>
        <p:txBody>
          <a:bodyPr>
            <a:normAutofit/>
          </a:bodyPr>
          <a:lstStyle>
            <a:lvl1pPr marL="0" indent="0">
              <a:buFontTx/>
              <a:buNone/>
              <a:defRPr sz="20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[Insert Project Name]</a:t>
            </a:r>
          </a:p>
        </p:txBody>
      </p:sp>
    </p:spTree>
    <p:extLst>
      <p:ext uri="{BB962C8B-B14F-4D97-AF65-F5344CB8AC3E}">
        <p14:creationId xmlns:p14="http://schemas.microsoft.com/office/powerpoint/2010/main" val="27985245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5791200" y="6172200"/>
            <a:ext cx="2895600" cy="476250"/>
          </a:xfrm>
          <a:prstGeom prst="rect">
            <a:avLst/>
          </a:prstGeom>
          <a:ln/>
        </p:spPr>
        <p:txBody>
          <a:bodyPr/>
          <a:lstStyle>
            <a:lvl1pPr>
              <a:defRPr/>
            </a:lvl1pPr>
          </a:lstStyle>
          <a:p>
            <a:pPr>
              <a:defRPr/>
            </a:pPr>
            <a:r>
              <a:rPr lang="en-US"/>
              <a:t>1</a:t>
            </a:r>
          </a:p>
        </p:txBody>
      </p:sp>
    </p:spTree>
    <p:extLst>
      <p:ext uri="{BB962C8B-B14F-4D97-AF65-F5344CB8AC3E}">
        <p14:creationId xmlns:p14="http://schemas.microsoft.com/office/powerpoint/2010/main" val="499480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92827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6" name="Rectangle 5"/>
          <p:cNvSpPr/>
          <p:nvPr userDrawn="1"/>
        </p:nvSpPr>
        <p:spPr>
          <a:xfrm>
            <a:off x="0" y="0"/>
            <a:ext cx="9155960" cy="6858000"/>
          </a:xfrm>
          <a:prstGeom prst="rect">
            <a:avLst/>
          </a:prstGeom>
          <a:solidFill>
            <a:srgbClr val="4B297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533400" y="1904998"/>
            <a:ext cx="4572000" cy="1524000"/>
          </a:xfrm>
        </p:spPr>
        <p:txBody>
          <a:bodyPr anchor="t">
            <a:normAutofit/>
          </a:bodyPr>
          <a:lstStyle>
            <a:lvl1pPr algn="l">
              <a:defRPr sz="3600" cap="small" baseline="0">
                <a:solidFill>
                  <a:schemeClr val="bg1"/>
                </a:solidFill>
                <a:latin typeface="Arial"/>
                <a:cs typeface="Arial"/>
              </a:defRPr>
            </a:lvl1pPr>
          </a:lstStyle>
          <a:p>
            <a:r>
              <a:rPr lang="en-US" dirty="0"/>
              <a:t>[Insert Presentation Title]</a:t>
            </a:r>
          </a:p>
        </p:txBody>
      </p:sp>
      <p:sp>
        <p:nvSpPr>
          <p:cNvPr id="3" name="Subtitle 2"/>
          <p:cNvSpPr>
            <a:spLocks noGrp="1"/>
          </p:cNvSpPr>
          <p:nvPr>
            <p:ph type="subTitle" idx="1" hasCustomPrompt="1"/>
          </p:nvPr>
        </p:nvSpPr>
        <p:spPr>
          <a:xfrm>
            <a:off x="533400" y="3505198"/>
            <a:ext cx="4038600" cy="609602"/>
          </a:xfrm>
        </p:spPr>
        <p:txBody>
          <a:bodyPr>
            <a:normAutofit/>
          </a:bodyPr>
          <a:lstStyle>
            <a:lvl1pPr marL="0" indent="0" algn="l">
              <a:buNone/>
              <a:defRPr lang="en-US" sz="2400" baseline="0" dirty="0" smtClean="0">
                <a:solidFill>
                  <a:schemeClr val="bg1"/>
                </a:solidFill>
                <a:latin typeface="Arial" charset="0"/>
                <a:ea typeface="+mn-ea"/>
                <a:cs typeface="Arial"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[Insert Presenter Name]</a:t>
            </a:r>
          </a:p>
        </p:txBody>
      </p:sp>
      <p:sp>
        <p:nvSpPr>
          <p:cNvPr id="10" name="Text Placeholder 9"/>
          <p:cNvSpPr>
            <a:spLocks noGrp="1"/>
          </p:cNvSpPr>
          <p:nvPr>
            <p:ph type="body" sz="quarter" idx="10" hasCustomPrompt="1"/>
          </p:nvPr>
        </p:nvSpPr>
        <p:spPr>
          <a:xfrm>
            <a:off x="533400" y="4114800"/>
            <a:ext cx="4572000" cy="533400"/>
          </a:xfrm>
        </p:spPr>
        <p:txBody>
          <a:bodyPr>
            <a:normAutofit/>
          </a:bodyPr>
          <a:lstStyle>
            <a:lvl1pPr marL="0" indent="0">
              <a:buFontTx/>
              <a:buNone/>
              <a:defRPr sz="1600" baseline="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[Insert Presentation Date]</a:t>
            </a:r>
          </a:p>
        </p:txBody>
      </p:sp>
      <p:sp>
        <p:nvSpPr>
          <p:cNvPr id="15" name="Picture Placeholder 14"/>
          <p:cNvSpPr>
            <a:spLocks noGrp="1"/>
          </p:cNvSpPr>
          <p:nvPr>
            <p:ph type="pic" sz="quarter" idx="11"/>
          </p:nvPr>
        </p:nvSpPr>
        <p:spPr>
          <a:xfrm>
            <a:off x="5181600" y="0"/>
            <a:ext cx="3962400" cy="6858000"/>
          </a:xfrm>
        </p:spPr>
        <p:txBody>
          <a:bodyPr/>
          <a:lstStyle/>
          <a:p>
            <a:r>
              <a:rPr lang="en-US"/>
              <a:t>Click icon to add picture</a:t>
            </a:r>
          </a:p>
        </p:txBody>
      </p:sp>
      <p:pic>
        <p:nvPicPr>
          <p:cNvPr id="9" name="Picture 8"/>
          <p:cNvPicPr>
            <a:picLocks noChangeAspect="1"/>
          </p:cNvPicPr>
          <p:nvPr userDrawn="1"/>
        </p:nvPicPr>
        <p:blipFill>
          <a:blip r:embed="rId2"/>
          <a:stretch>
            <a:fillRect/>
          </a:stretch>
        </p:blipFill>
        <p:spPr>
          <a:xfrm>
            <a:off x="609600" y="6096000"/>
            <a:ext cx="1993900" cy="342900"/>
          </a:xfrm>
          <a:prstGeom prst="rect">
            <a:avLst/>
          </a:prstGeom>
        </p:spPr>
      </p:pic>
      <p:sp>
        <p:nvSpPr>
          <p:cNvPr id="11" name="Text Placeholder 10"/>
          <p:cNvSpPr>
            <a:spLocks noGrp="1"/>
          </p:cNvSpPr>
          <p:nvPr>
            <p:ph type="body" sz="quarter" idx="12" hasCustomPrompt="1"/>
          </p:nvPr>
        </p:nvSpPr>
        <p:spPr>
          <a:xfrm>
            <a:off x="533400" y="381000"/>
            <a:ext cx="4038600" cy="685800"/>
          </a:xfrm>
        </p:spPr>
        <p:txBody>
          <a:bodyPr>
            <a:normAutofit/>
          </a:bodyPr>
          <a:lstStyle>
            <a:lvl1pPr marL="0" indent="0">
              <a:buFontTx/>
              <a:buNone/>
              <a:defRPr sz="20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[Insert Project Name]</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
        <p:nvSpPr>
          <p:cNvPr id="6" name="Rectangle 5"/>
          <p:cNvSpPr/>
          <p:nvPr userDrawn="1"/>
        </p:nvSpPr>
        <p:spPr>
          <a:xfrm>
            <a:off x="0" y="0"/>
            <a:ext cx="9155960" cy="6858000"/>
          </a:xfrm>
          <a:prstGeom prst="rect">
            <a:avLst/>
          </a:prstGeom>
          <a:solidFill>
            <a:srgbClr val="4B297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533400" y="1904998"/>
            <a:ext cx="4572000" cy="1524000"/>
          </a:xfrm>
        </p:spPr>
        <p:txBody>
          <a:bodyPr anchor="t">
            <a:normAutofit/>
          </a:bodyPr>
          <a:lstStyle>
            <a:lvl1pPr algn="l">
              <a:defRPr sz="3600" cap="small" baseline="0">
                <a:solidFill>
                  <a:schemeClr val="bg1"/>
                </a:solidFill>
                <a:latin typeface="Arial"/>
                <a:cs typeface="Arial"/>
              </a:defRPr>
            </a:lvl1pPr>
          </a:lstStyle>
          <a:p>
            <a:r>
              <a:rPr lang="en-US" dirty="0"/>
              <a:t>[Insert Presentation Title]</a:t>
            </a:r>
          </a:p>
        </p:txBody>
      </p:sp>
      <p:sp>
        <p:nvSpPr>
          <p:cNvPr id="3" name="Subtitle 2"/>
          <p:cNvSpPr>
            <a:spLocks noGrp="1"/>
          </p:cNvSpPr>
          <p:nvPr>
            <p:ph type="subTitle" idx="1" hasCustomPrompt="1"/>
          </p:nvPr>
        </p:nvSpPr>
        <p:spPr>
          <a:xfrm>
            <a:off x="533400" y="3505198"/>
            <a:ext cx="4038600" cy="609602"/>
          </a:xfrm>
        </p:spPr>
        <p:txBody>
          <a:bodyPr>
            <a:normAutofit/>
          </a:bodyPr>
          <a:lstStyle>
            <a:lvl1pPr marL="0" indent="0" algn="l">
              <a:buNone/>
              <a:defRPr lang="en-US" sz="2400" baseline="0" dirty="0" smtClean="0">
                <a:solidFill>
                  <a:schemeClr val="bg1"/>
                </a:solidFill>
                <a:latin typeface="Arial" charset="0"/>
                <a:ea typeface="+mn-ea"/>
                <a:cs typeface="Arial"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[Insert Presenter Name]</a:t>
            </a:r>
          </a:p>
        </p:txBody>
      </p:sp>
      <p:sp>
        <p:nvSpPr>
          <p:cNvPr id="10" name="Text Placeholder 9"/>
          <p:cNvSpPr>
            <a:spLocks noGrp="1"/>
          </p:cNvSpPr>
          <p:nvPr>
            <p:ph type="body" sz="quarter" idx="10" hasCustomPrompt="1"/>
          </p:nvPr>
        </p:nvSpPr>
        <p:spPr>
          <a:xfrm>
            <a:off x="533400" y="4114800"/>
            <a:ext cx="4572000" cy="533400"/>
          </a:xfrm>
        </p:spPr>
        <p:txBody>
          <a:bodyPr>
            <a:normAutofit/>
          </a:bodyPr>
          <a:lstStyle>
            <a:lvl1pPr marL="0" indent="0">
              <a:buFontTx/>
              <a:buNone/>
              <a:defRPr sz="1600" baseline="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[Insert Presentation Date]</a:t>
            </a:r>
          </a:p>
        </p:txBody>
      </p:sp>
      <p:sp>
        <p:nvSpPr>
          <p:cNvPr id="15" name="Picture Placeholder 14"/>
          <p:cNvSpPr>
            <a:spLocks noGrp="1"/>
          </p:cNvSpPr>
          <p:nvPr>
            <p:ph type="pic" sz="quarter" idx="11"/>
          </p:nvPr>
        </p:nvSpPr>
        <p:spPr>
          <a:xfrm>
            <a:off x="5181600" y="0"/>
            <a:ext cx="3962400" cy="6858000"/>
          </a:xfrm>
        </p:spPr>
        <p:txBody>
          <a:bodyPr/>
          <a:lstStyle/>
          <a:p>
            <a:r>
              <a:rPr lang="en-US"/>
              <a:t>Click icon to add picture</a:t>
            </a:r>
          </a:p>
        </p:txBody>
      </p:sp>
      <p:pic>
        <p:nvPicPr>
          <p:cNvPr id="9" name="Picture 8"/>
          <p:cNvPicPr>
            <a:picLocks noChangeAspect="1"/>
          </p:cNvPicPr>
          <p:nvPr userDrawn="1"/>
        </p:nvPicPr>
        <p:blipFill>
          <a:blip r:embed="rId2"/>
          <a:stretch>
            <a:fillRect/>
          </a:stretch>
        </p:blipFill>
        <p:spPr>
          <a:xfrm>
            <a:off x="609600" y="6096000"/>
            <a:ext cx="1993900" cy="342900"/>
          </a:xfrm>
          <a:prstGeom prst="rect">
            <a:avLst/>
          </a:prstGeom>
        </p:spPr>
      </p:pic>
      <p:sp>
        <p:nvSpPr>
          <p:cNvPr id="11" name="Text Placeholder 10"/>
          <p:cNvSpPr>
            <a:spLocks noGrp="1"/>
          </p:cNvSpPr>
          <p:nvPr>
            <p:ph type="body" sz="quarter" idx="12" hasCustomPrompt="1"/>
          </p:nvPr>
        </p:nvSpPr>
        <p:spPr>
          <a:xfrm>
            <a:off x="533400" y="381000"/>
            <a:ext cx="4038600" cy="685800"/>
          </a:xfrm>
        </p:spPr>
        <p:txBody>
          <a:bodyPr>
            <a:normAutofit/>
          </a:bodyPr>
          <a:lstStyle>
            <a:lvl1pPr marL="0" indent="0">
              <a:buFontTx/>
              <a:buNone/>
              <a:defRPr sz="20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[Insert Project Name]</a:t>
            </a:r>
          </a:p>
        </p:txBody>
      </p:sp>
    </p:spTree>
    <p:extLst>
      <p:ext uri="{BB962C8B-B14F-4D97-AF65-F5344CB8AC3E}">
        <p14:creationId xmlns:p14="http://schemas.microsoft.com/office/powerpoint/2010/main" val="240888133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3_Title Slide">
    <p:spTree>
      <p:nvGrpSpPr>
        <p:cNvPr id="1" name=""/>
        <p:cNvGrpSpPr/>
        <p:nvPr/>
      </p:nvGrpSpPr>
      <p:grpSpPr>
        <a:xfrm>
          <a:off x="0" y="0"/>
          <a:ext cx="0" cy="0"/>
          <a:chOff x="0" y="0"/>
          <a:chExt cx="0" cy="0"/>
        </a:xfrm>
      </p:grpSpPr>
      <p:sp>
        <p:nvSpPr>
          <p:cNvPr id="6" name="Rectangle 5"/>
          <p:cNvSpPr/>
          <p:nvPr userDrawn="1"/>
        </p:nvSpPr>
        <p:spPr>
          <a:xfrm>
            <a:off x="0" y="0"/>
            <a:ext cx="9155960" cy="6858000"/>
          </a:xfrm>
          <a:prstGeom prst="rect">
            <a:avLst/>
          </a:prstGeom>
          <a:solidFill>
            <a:srgbClr val="4B297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15" name="Picture Placeholder 14"/>
          <p:cNvSpPr>
            <a:spLocks noGrp="1"/>
          </p:cNvSpPr>
          <p:nvPr>
            <p:ph type="pic" sz="quarter" idx="11"/>
          </p:nvPr>
        </p:nvSpPr>
        <p:spPr>
          <a:xfrm>
            <a:off x="5181600" y="0"/>
            <a:ext cx="3962400" cy="6858000"/>
          </a:xfrm>
        </p:spPr>
        <p:txBody>
          <a:bodyPr/>
          <a:lstStyle/>
          <a:p>
            <a:r>
              <a:rPr lang="en-US"/>
              <a:t>Drag picture to placeholder or click icon to add</a:t>
            </a:r>
          </a:p>
        </p:txBody>
      </p:sp>
      <p:pic>
        <p:nvPicPr>
          <p:cNvPr id="9" name="Picture 8"/>
          <p:cNvPicPr>
            <a:picLocks noChangeAspect="1"/>
          </p:cNvPicPr>
          <p:nvPr userDrawn="1"/>
        </p:nvPicPr>
        <p:blipFill>
          <a:blip r:embed="rId2"/>
          <a:stretch>
            <a:fillRect/>
          </a:stretch>
        </p:blipFill>
        <p:spPr>
          <a:xfrm>
            <a:off x="609600" y="6096000"/>
            <a:ext cx="1993900" cy="342900"/>
          </a:xfrm>
          <a:prstGeom prst="rect">
            <a:avLst/>
          </a:prstGeom>
        </p:spPr>
      </p:pic>
      <p:sp>
        <p:nvSpPr>
          <p:cNvPr id="12" name="Title 1"/>
          <p:cNvSpPr>
            <a:spLocks noGrp="1"/>
          </p:cNvSpPr>
          <p:nvPr>
            <p:ph type="ctrTitle" hasCustomPrompt="1"/>
          </p:nvPr>
        </p:nvSpPr>
        <p:spPr>
          <a:xfrm>
            <a:off x="533400" y="1904998"/>
            <a:ext cx="4572000" cy="1524000"/>
          </a:xfrm>
        </p:spPr>
        <p:txBody>
          <a:bodyPr anchor="t">
            <a:normAutofit/>
          </a:bodyPr>
          <a:lstStyle>
            <a:lvl1pPr algn="l">
              <a:defRPr sz="3600" cap="small" baseline="0">
                <a:solidFill>
                  <a:schemeClr val="bg1"/>
                </a:solidFill>
                <a:latin typeface="Arial"/>
                <a:cs typeface="Arial"/>
              </a:defRPr>
            </a:lvl1pPr>
          </a:lstStyle>
          <a:p>
            <a:r>
              <a:rPr lang="en-US" dirty="0"/>
              <a:t>[Insert Presentation Title]</a:t>
            </a:r>
          </a:p>
        </p:txBody>
      </p:sp>
      <p:sp>
        <p:nvSpPr>
          <p:cNvPr id="13" name="Subtitle 2"/>
          <p:cNvSpPr>
            <a:spLocks noGrp="1"/>
          </p:cNvSpPr>
          <p:nvPr>
            <p:ph type="subTitle" idx="1" hasCustomPrompt="1"/>
          </p:nvPr>
        </p:nvSpPr>
        <p:spPr>
          <a:xfrm>
            <a:off x="533400" y="3505198"/>
            <a:ext cx="4038600" cy="609602"/>
          </a:xfrm>
        </p:spPr>
        <p:txBody>
          <a:bodyPr>
            <a:normAutofit/>
          </a:bodyPr>
          <a:lstStyle>
            <a:lvl1pPr marL="0" indent="0" algn="l">
              <a:buNone/>
              <a:defRPr lang="en-US" sz="2400" baseline="0" dirty="0" smtClean="0">
                <a:solidFill>
                  <a:schemeClr val="bg1"/>
                </a:solidFill>
                <a:latin typeface="Arial" charset="0"/>
                <a:ea typeface="+mn-ea"/>
                <a:cs typeface="Arial"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[Insert Presenter Name]</a:t>
            </a:r>
          </a:p>
        </p:txBody>
      </p:sp>
      <p:sp>
        <p:nvSpPr>
          <p:cNvPr id="14" name="Text Placeholder 9"/>
          <p:cNvSpPr>
            <a:spLocks noGrp="1"/>
          </p:cNvSpPr>
          <p:nvPr>
            <p:ph type="body" sz="quarter" idx="10" hasCustomPrompt="1"/>
          </p:nvPr>
        </p:nvSpPr>
        <p:spPr>
          <a:xfrm>
            <a:off x="533400" y="4114800"/>
            <a:ext cx="4572000" cy="533400"/>
          </a:xfrm>
        </p:spPr>
        <p:txBody>
          <a:bodyPr>
            <a:normAutofit/>
          </a:bodyPr>
          <a:lstStyle>
            <a:lvl1pPr marL="0" indent="0">
              <a:buFontTx/>
              <a:buNone/>
              <a:defRPr sz="1600" baseline="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[Insert Presentation Date]</a:t>
            </a:r>
          </a:p>
        </p:txBody>
      </p:sp>
      <p:sp>
        <p:nvSpPr>
          <p:cNvPr id="16" name="Text Placeholder 10"/>
          <p:cNvSpPr>
            <a:spLocks noGrp="1"/>
          </p:cNvSpPr>
          <p:nvPr>
            <p:ph type="body" sz="quarter" idx="12" hasCustomPrompt="1"/>
          </p:nvPr>
        </p:nvSpPr>
        <p:spPr>
          <a:xfrm>
            <a:off x="533400" y="381000"/>
            <a:ext cx="4038600" cy="685800"/>
          </a:xfrm>
        </p:spPr>
        <p:txBody>
          <a:bodyPr>
            <a:normAutofit/>
          </a:bodyPr>
          <a:lstStyle>
            <a:lvl1pPr marL="0" indent="0">
              <a:buFontTx/>
              <a:buNone/>
              <a:defRPr sz="20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[Insert Project Name]</a:t>
            </a:r>
          </a:p>
        </p:txBody>
      </p:sp>
    </p:spTree>
    <p:extLst>
      <p:ext uri="{BB962C8B-B14F-4D97-AF65-F5344CB8AC3E}">
        <p14:creationId xmlns:p14="http://schemas.microsoft.com/office/powerpoint/2010/main" val="14020656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cstate="email">
              <a:extLst>
                <a:ext uri="{28A0092B-C50C-407E-A947-70E740481C1C}">
                  <a14:useLocalDpi xmlns:a14="http://schemas.microsoft.com/office/drawing/2010/main" val="0"/>
                </a:ext>
              </a:extLst>
            </a:blip>
            <a:srcRect l="-4"/>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cstate="email">
              <a:extLst>
                <a:ext uri="{28A0092B-C50C-407E-A947-70E740481C1C}">
                  <a14:useLocalDpi xmlns:a14="http://schemas.microsoft.com/office/drawing/2010/main" val="0"/>
                </a:ext>
              </a:extLst>
            </a:blip>
            <a:srcRect l="-4"/>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B61BEF0D-F0BB-DE4B-95CE-6DB70DBA9567}" type="datetimeFigureOut">
              <a:rPr lang="en-US" smtClean="0"/>
              <a:pPr/>
              <a:t>28-Nov-19</a:t>
            </a:fld>
            <a:endParaRPr lang="en-US" dirty="0"/>
          </a:p>
        </p:txBody>
      </p:sp>
      <p:sp>
        <p:nvSpPr>
          <p:cNvPr id="5" name="Footer Placeholder 4"/>
          <p:cNvSpPr>
            <a:spLocks noGrp="1"/>
          </p:cNvSpPr>
          <p:nvPr>
            <p:ph type="ftr" sz="quarter" idx="11"/>
          </p:nvPr>
        </p:nvSpPr>
        <p:spPr>
          <a:xfrm>
            <a:off x="1921934" y="5054602"/>
            <a:ext cx="4064860" cy="279400"/>
          </a:xfrm>
        </p:spPr>
        <p:txBody>
          <a:bodyPr/>
          <a:lstStyle/>
          <a:p>
            <a:endParaRPr lang="en-US" dirty="0"/>
          </a:p>
        </p:txBody>
      </p:sp>
      <p:sp>
        <p:nvSpPr>
          <p:cNvPr id="6" name="Slide Number Placeholder 5"/>
          <p:cNvSpPr>
            <a:spLocks noGrp="1"/>
          </p:cNvSpPr>
          <p:nvPr>
            <p:ph type="sldNum" sz="quarter" idx="12"/>
          </p:nvPr>
        </p:nvSpPr>
        <p:spPr>
          <a:xfrm>
            <a:off x="6817317" y="5054602"/>
            <a:ext cx="413483" cy="279400"/>
          </a:xfrm>
        </p:spPr>
        <p:txBody>
          <a:bodyPr/>
          <a:lstStyle/>
          <a:p>
            <a:fld id="{F2B90478-4D5D-4B5C-9DCC-667141EAB664}" type="slidenum">
              <a:rPr lang="en-US" smtClean="0"/>
              <a:t>‹#›</a:t>
            </a:fld>
            <a:endParaRPr lang="en-US" dirty="0"/>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2709458"/>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9558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21" Type="http://schemas.openxmlformats.org/officeDocument/2006/relationships/image" Target="../media/image6.png"/><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theme" Target="../theme/theme2.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9142413"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2"/>
          <p:cNvSpPr>
            <a:spLocks noGrp="1" noChangeArrowheads="1"/>
          </p:cNvSpPr>
          <p:nvPr>
            <p:ph type="body" idx="1"/>
          </p:nvPr>
        </p:nvSpPr>
        <p:spPr bwMode="auto">
          <a:xfrm>
            <a:off x="457200" y="12954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Line 14"/>
          <p:cNvSpPr>
            <a:spLocks noChangeShapeType="1"/>
          </p:cNvSpPr>
          <p:nvPr/>
        </p:nvSpPr>
        <p:spPr bwMode="auto">
          <a:xfrm flipH="1">
            <a:off x="0" y="1219200"/>
            <a:ext cx="9144000"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15"/>
          <p:cNvSpPr>
            <a:spLocks noGrp="1" noChangeArrowheads="1"/>
          </p:cNvSpPr>
          <p:nvPr>
            <p:ph type="title"/>
          </p:nvPr>
        </p:nvSpPr>
        <p:spPr bwMode="auto">
          <a:xfrm>
            <a:off x="457200" y="609600"/>
            <a:ext cx="830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 name="Date Placeholder 3"/>
          <p:cNvSpPr txBox="1">
            <a:spLocks/>
          </p:cNvSpPr>
          <p:nvPr userDrawn="1"/>
        </p:nvSpPr>
        <p:spPr>
          <a:xfrm>
            <a:off x="488580" y="6515100"/>
            <a:ext cx="1524000" cy="266700"/>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tint val="75000"/>
                  </a:schemeClr>
                </a:solidFill>
                <a:latin typeface="Arial"/>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a:lstStyle>
          <a:p>
            <a:pPr algn="l"/>
            <a:r>
              <a:rPr lang="en-US" dirty="0"/>
              <a:t>Insert</a:t>
            </a:r>
            <a:r>
              <a:rPr lang="en-US" baseline="0" dirty="0"/>
              <a:t> Date</a:t>
            </a:r>
            <a:endParaRPr lang="en-US" dirty="0"/>
          </a:p>
        </p:txBody>
      </p:sp>
      <p:sp>
        <p:nvSpPr>
          <p:cNvPr id="9" name="Footer Placeholder 4"/>
          <p:cNvSpPr txBox="1">
            <a:spLocks/>
          </p:cNvSpPr>
          <p:nvPr userDrawn="1"/>
        </p:nvSpPr>
        <p:spPr>
          <a:xfrm>
            <a:off x="2552700" y="6477000"/>
            <a:ext cx="4038600" cy="381000"/>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a:lstStyle>
          <a:p>
            <a:r>
              <a:rPr lang="en-US" dirty="0"/>
              <a:t>Presentation Title Goes Here</a:t>
            </a:r>
          </a:p>
        </p:txBody>
      </p:sp>
      <p:sp>
        <p:nvSpPr>
          <p:cNvPr id="10" name="Slide Number Placeholder 5"/>
          <p:cNvSpPr>
            <a:spLocks noGrp="1"/>
          </p:cNvSpPr>
          <p:nvPr>
            <p:ph type="sldNum" sz="quarter" idx="4"/>
          </p:nvPr>
        </p:nvSpPr>
        <p:spPr>
          <a:xfrm>
            <a:off x="7924800" y="6474759"/>
            <a:ext cx="762000" cy="365125"/>
          </a:xfrm>
          <a:prstGeom prst="rect">
            <a:avLst/>
          </a:prstGeom>
        </p:spPr>
        <p:txBody>
          <a:bodyPr vert="horz" lIns="91440" tIns="45720" rIns="91440" bIns="45720" rtlCol="0" anchor="ctr"/>
          <a:lstStyle>
            <a:lvl1pPr algn="r">
              <a:defRPr sz="1200">
                <a:solidFill>
                  <a:schemeClr val="tx1">
                    <a:tint val="75000"/>
                  </a:schemeClr>
                </a:solidFill>
                <a:latin typeface="Arial"/>
              </a:defRPr>
            </a:lvl1pPr>
          </a:lstStyle>
          <a:p>
            <a:fld id="{F2B90478-4D5D-4B5C-9DCC-667141EAB664}" type="slidenum">
              <a:rPr lang="en-US" smtClean="0"/>
              <a:t>‹#›</a:t>
            </a:fld>
            <a:endParaRPr lang="en-US" dirty="0"/>
          </a:p>
        </p:txBody>
      </p:sp>
    </p:spTree>
    <p:extLst>
      <p:ext uri="{BB962C8B-B14F-4D97-AF65-F5344CB8AC3E}">
        <p14:creationId xmlns:p14="http://schemas.microsoft.com/office/powerpoint/2010/main" val="3174050670"/>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6" r:id="rId3"/>
    <p:sldLayoutId id="2147483657" r:id="rId4"/>
    <p:sldLayoutId id="2147483658" r:id="rId5"/>
    <p:sldLayoutId id="2147483784" r:id="rId6"/>
    <p:sldLayoutId id="2147483816" r:id="rId7"/>
  </p:sldLayoutIdLst>
  <p:hf hdr="0" dt="0"/>
  <p:txStyles>
    <p:titleStyle>
      <a:lvl1pPr algn="l" rtl="0" eaLnBrk="0" fontAlgn="base" hangingPunct="0">
        <a:spcBef>
          <a:spcPct val="0"/>
        </a:spcBef>
        <a:spcAft>
          <a:spcPct val="0"/>
        </a:spcAft>
        <a:defRPr sz="2400">
          <a:solidFill>
            <a:schemeClr val="tx2"/>
          </a:solidFill>
          <a:latin typeface="+mn-lt"/>
          <a:ea typeface="+mj-ea"/>
          <a:cs typeface="+mj-cs"/>
        </a:defRPr>
      </a:lvl1pPr>
      <a:lvl2pPr algn="r" rtl="0" eaLnBrk="0" fontAlgn="base" hangingPunct="0">
        <a:spcBef>
          <a:spcPct val="0"/>
        </a:spcBef>
        <a:spcAft>
          <a:spcPct val="0"/>
        </a:spcAft>
        <a:defRPr sz="2400">
          <a:solidFill>
            <a:schemeClr val="tx2"/>
          </a:solidFill>
          <a:latin typeface="Verdana" pitchFamily="34" charset="0"/>
        </a:defRPr>
      </a:lvl2pPr>
      <a:lvl3pPr algn="r" rtl="0" eaLnBrk="0" fontAlgn="base" hangingPunct="0">
        <a:spcBef>
          <a:spcPct val="0"/>
        </a:spcBef>
        <a:spcAft>
          <a:spcPct val="0"/>
        </a:spcAft>
        <a:defRPr sz="2400">
          <a:solidFill>
            <a:schemeClr val="tx2"/>
          </a:solidFill>
          <a:latin typeface="Verdana" pitchFamily="34" charset="0"/>
        </a:defRPr>
      </a:lvl3pPr>
      <a:lvl4pPr algn="r" rtl="0" eaLnBrk="0" fontAlgn="base" hangingPunct="0">
        <a:spcBef>
          <a:spcPct val="0"/>
        </a:spcBef>
        <a:spcAft>
          <a:spcPct val="0"/>
        </a:spcAft>
        <a:defRPr sz="2400">
          <a:solidFill>
            <a:schemeClr val="tx2"/>
          </a:solidFill>
          <a:latin typeface="Verdana" pitchFamily="34" charset="0"/>
        </a:defRPr>
      </a:lvl4pPr>
      <a:lvl5pPr algn="r" rtl="0" eaLnBrk="0" fontAlgn="base" hangingPunct="0">
        <a:spcBef>
          <a:spcPct val="0"/>
        </a:spcBef>
        <a:spcAft>
          <a:spcPct val="0"/>
        </a:spcAft>
        <a:defRPr sz="2400">
          <a:solidFill>
            <a:schemeClr val="tx2"/>
          </a:solidFill>
          <a:latin typeface="Verdana" pitchFamily="34" charset="0"/>
        </a:defRPr>
      </a:lvl5pPr>
      <a:lvl6pPr marL="457200" algn="r" rtl="0" fontAlgn="base">
        <a:spcBef>
          <a:spcPct val="0"/>
        </a:spcBef>
        <a:spcAft>
          <a:spcPct val="0"/>
        </a:spcAft>
        <a:defRPr sz="2400">
          <a:solidFill>
            <a:schemeClr val="tx2"/>
          </a:solidFill>
          <a:latin typeface="Verdana" pitchFamily="34" charset="0"/>
        </a:defRPr>
      </a:lvl6pPr>
      <a:lvl7pPr marL="914400" algn="r" rtl="0" fontAlgn="base">
        <a:spcBef>
          <a:spcPct val="0"/>
        </a:spcBef>
        <a:spcAft>
          <a:spcPct val="0"/>
        </a:spcAft>
        <a:defRPr sz="2400">
          <a:solidFill>
            <a:schemeClr val="tx2"/>
          </a:solidFill>
          <a:latin typeface="Verdana" pitchFamily="34" charset="0"/>
        </a:defRPr>
      </a:lvl7pPr>
      <a:lvl8pPr marL="1371600" algn="r" rtl="0" fontAlgn="base">
        <a:spcBef>
          <a:spcPct val="0"/>
        </a:spcBef>
        <a:spcAft>
          <a:spcPct val="0"/>
        </a:spcAft>
        <a:defRPr sz="2400">
          <a:solidFill>
            <a:schemeClr val="tx2"/>
          </a:solidFill>
          <a:latin typeface="Verdana" pitchFamily="34" charset="0"/>
        </a:defRPr>
      </a:lvl8pPr>
      <a:lvl9pPr marL="1828800" algn="r" rtl="0" fontAlgn="base">
        <a:spcBef>
          <a:spcPct val="0"/>
        </a:spcBef>
        <a:spcAft>
          <a:spcPct val="0"/>
        </a:spcAft>
        <a:defRPr sz="2400">
          <a:solidFill>
            <a:schemeClr val="tx2"/>
          </a:solidFill>
          <a:latin typeface="Verdana"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20"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cstate="email">
              <a:extLst>
                <a:ext uri="{28A0092B-C50C-407E-A947-70E740481C1C}">
                  <a14:useLocalDpi xmlns:a14="http://schemas.microsoft.com/office/drawing/2010/main" val="0"/>
                </a:ext>
              </a:extLst>
            </a:blip>
            <a:srcRect/>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1" cstate="email">
              <a:extLst>
                <a:ext uri="{28A0092B-C50C-407E-A947-70E740481C1C}">
                  <a14:useLocalDpi xmlns:a14="http://schemas.microsoft.com/office/drawing/2010/main" val="0"/>
                </a:ext>
              </a:extLst>
            </a:blip>
            <a:srcRect/>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28-Nov-19</a:t>
            </a:fld>
            <a:endParaRPr lang="en-US" dirty="0"/>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B90478-4D5D-4B5C-9DCC-667141EAB664}" type="slidenum">
              <a:rPr lang="en-US" smtClean="0"/>
              <a:t>‹#›</a:t>
            </a:fld>
            <a:endParaRPr lang="en-US" dirty="0"/>
          </a:p>
        </p:txBody>
      </p:sp>
      <p:sp>
        <p:nvSpPr>
          <p:cNvPr id="12" name="Date Placeholder 3">
            <a:extLst>
              <a:ext uri="{FF2B5EF4-FFF2-40B4-BE49-F238E27FC236}">
                <a16:creationId xmlns:a16="http://schemas.microsoft.com/office/drawing/2014/main" id="{2E9D5E80-B7D6-4329-B08F-8323C53D7597}"/>
              </a:ext>
            </a:extLst>
          </p:cNvPr>
          <p:cNvSpPr txBox="1">
            <a:spLocks/>
          </p:cNvSpPr>
          <p:nvPr userDrawn="1"/>
        </p:nvSpPr>
        <p:spPr>
          <a:xfrm>
            <a:off x="488580" y="6515100"/>
            <a:ext cx="1524000" cy="266700"/>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tint val="75000"/>
                  </a:schemeClr>
                </a:solidFill>
                <a:latin typeface="Arial"/>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a:lstStyle>
          <a:p>
            <a:pPr algn="l"/>
            <a:r>
              <a:rPr lang="en-US" dirty="0"/>
              <a:t>Insert</a:t>
            </a:r>
            <a:r>
              <a:rPr lang="en-US" baseline="0" dirty="0"/>
              <a:t> Date</a:t>
            </a:r>
            <a:endParaRPr lang="en-US" dirty="0"/>
          </a:p>
        </p:txBody>
      </p:sp>
      <p:sp>
        <p:nvSpPr>
          <p:cNvPr id="13" name="Footer Placeholder 4">
            <a:extLst>
              <a:ext uri="{FF2B5EF4-FFF2-40B4-BE49-F238E27FC236}">
                <a16:creationId xmlns:a16="http://schemas.microsoft.com/office/drawing/2014/main" id="{2CA66F34-B71D-4D76-944C-575CC65051F4}"/>
              </a:ext>
            </a:extLst>
          </p:cNvPr>
          <p:cNvSpPr txBox="1">
            <a:spLocks/>
          </p:cNvSpPr>
          <p:nvPr userDrawn="1"/>
        </p:nvSpPr>
        <p:spPr>
          <a:xfrm>
            <a:off x="2552700" y="6477000"/>
            <a:ext cx="4038600" cy="381000"/>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a:lstStyle>
          <a:p>
            <a:r>
              <a:rPr lang="en-US" dirty="0"/>
              <a:t>Presentation Title Goes Here</a:t>
            </a:r>
          </a:p>
        </p:txBody>
      </p:sp>
    </p:spTree>
    <p:extLst>
      <p:ext uri="{BB962C8B-B14F-4D97-AF65-F5344CB8AC3E}">
        <p14:creationId xmlns:p14="http://schemas.microsoft.com/office/powerpoint/2010/main" val="3836834360"/>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0" r:id="rId14"/>
    <p:sldLayoutId id="2147483851" r:id="rId15"/>
    <p:sldLayoutId id="2147483852" r:id="rId16"/>
    <p:sldLayoutId id="2147483853" r:id="rId17"/>
    <p:sldLayoutId id="2147483854" r:id="rId18"/>
  </p:sldLayoutIdLst>
  <p:hf hd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4" name="Picture 6" descr="Image result for invertis university">
            <a:extLst>
              <a:ext uri="{FF2B5EF4-FFF2-40B4-BE49-F238E27FC236}">
                <a16:creationId xmlns:a16="http://schemas.microsoft.com/office/drawing/2014/main" id="{1B90F1FA-909F-468B-A6BE-CA0619553A4D}"/>
              </a:ext>
            </a:extLst>
          </p:cNvPr>
          <p:cNvPicPr>
            <a:picLocks noGrp="1" noChangeAspect="1" noChangeArrowheads="1"/>
          </p:cNvPicPr>
          <p:nvPr>
            <p:ph type="pic" sz="quarter" idx="11"/>
          </p:nvPr>
        </p:nvPicPr>
        <p:blipFill>
          <a:blip r:embed="rId2" cstate="email">
            <a:extLst>
              <a:ext uri="{28A0092B-C50C-407E-A947-70E740481C1C}">
                <a14:useLocalDpi xmlns:a14="http://schemas.microsoft.com/office/drawing/2010/main" val="0"/>
              </a:ext>
            </a:extLst>
          </a:blip>
          <a:srcRect/>
          <a:stretch>
            <a:fillRect/>
          </a:stretch>
        </p:blipFill>
        <p:spPr bwMode="auto">
          <a:prstGeom prst="rect">
            <a:avLst/>
          </a:prstGeom>
          <a:noFill/>
          <a:effectLst>
            <a:reflection blurRad="609600" stA="28000" endPos="8000" dist="63500" dir="5400000" sy="-100000" algn="bl" rotWithShape="0"/>
            <a:softEdge rad="50800"/>
          </a:effectLst>
          <a:extLst>
            <a:ext uri="{909E8E84-426E-40DD-AFC4-6F175D3DCCD1}">
              <a14:hiddenFill xmlns:a14="http://schemas.microsoft.com/office/drawing/2010/main">
                <a:solidFill>
                  <a:srgbClr val="FFFFFF"/>
                </a:solidFill>
              </a14:hiddenFill>
            </a:ext>
          </a:extLst>
        </p:spPr>
      </p:pic>
      <p:sp>
        <p:nvSpPr>
          <p:cNvPr id="5" name="Title 4"/>
          <p:cNvSpPr>
            <a:spLocks noGrp="1"/>
          </p:cNvSpPr>
          <p:nvPr>
            <p:ph type="ctrTitle"/>
          </p:nvPr>
        </p:nvSpPr>
        <p:spPr>
          <a:xfrm>
            <a:off x="419100" y="235791"/>
            <a:ext cx="4572000" cy="1524000"/>
          </a:xfrm>
        </p:spPr>
        <p:txBody>
          <a:bodyPr/>
          <a:lstStyle/>
          <a:p>
            <a:pPr algn="ctr"/>
            <a:r>
              <a:rPr lang="en-US" dirty="0">
                <a:solidFill>
                  <a:schemeClr val="tx1">
                    <a:lumMod val="50000"/>
                    <a:lumOff val="50000"/>
                  </a:schemeClr>
                </a:solidFill>
              </a:rPr>
              <a:t>Mini Project Summary</a:t>
            </a:r>
          </a:p>
        </p:txBody>
      </p:sp>
      <p:sp>
        <p:nvSpPr>
          <p:cNvPr id="6" name="Subtitle 5"/>
          <p:cNvSpPr>
            <a:spLocks noGrp="1"/>
          </p:cNvSpPr>
          <p:nvPr>
            <p:ph type="subTitle" idx="1"/>
          </p:nvPr>
        </p:nvSpPr>
        <p:spPr>
          <a:xfrm>
            <a:off x="1932038" y="5899353"/>
            <a:ext cx="3505201" cy="914402"/>
          </a:xfrm>
        </p:spPr>
        <p:txBody>
          <a:bodyPr>
            <a:normAutofit fontScale="92500" lnSpcReduction="20000"/>
          </a:bodyPr>
          <a:lstStyle/>
          <a:p>
            <a:r>
              <a:rPr lang="en-US" dirty="0">
                <a:solidFill>
                  <a:schemeClr val="accent4">
                    <a:lumMod val="75000"/>
                  </a:schemeClr>
                </a:solidFill>
              </a:rPr>
              <a:t>SHUBHAM SHARMA</a:t>
            </a:r>
            <a:br>
              <a:rPr lang="en-US" dirty="0">
                <a:solidFill>
                  <a:schemeClr val="accent4">
                    <a:lumMod val="75000"/>
                  </a:schemeClr>
                </a:solidFill>
              </a:rPr>
            </a:br>
            <a:r>
              <a:rPr lang="en-US" dirty="0">
                <a:solidFill>
                  <a:schemeClr val="accent4">
                    <a:lumMod val="75000"/>
                  </a:schemeClr>
                </a:solidFill>
              </a:rPr>
              <a:t>SHUBHNEET MISHRA</a:t>
            </a:r>
            <a:br>
              <a:rPr lang="en-US" dirty="0">
                <a:solidFill>
                  <a:schemeClr val="accent4">
                    <a:lumMod val="75000"/>
                  </a:schemeClr>
                </a:solidFill>
              </a:rPr>
            </a:br>
            <a:r>
              <a:rPr lang="en-US" dirty="0">
                <a:solidFill>
                  <a:schemeClr val="accent4">
                    <a:lumMod val="75000"/>
                  </a:schemeClr>
                </a:solidFill>
              </a:rPr>
              <a:t>PRINCE GUPTA</a:t>
            </a:r>
          </a:p>
        </p:txBody>
      </p:sp>
      <p:sp>
        <p:nvSpPr>
          <p:cNvPr id="2" name="Rectangle 1">
            <a:extLst>
              <a:ext uri="{FF2B5EF4-FFF2-40B4-BE49-F238E27FC236}">
                <a16:creationId xmlns:a16="http://schemas.microsoft.com/office/drawing/2014/main" id="{8B0B77D6-2188-4BB3-8ACC-17AC0FDB9B13}"/>
              </a:ext>
            </a:extLst>
          </p:cNvPr>
          <p:cNvSpPr/>
          <p:nvPr/>
        </p:nvSpPr>
        <p:spPr>
          <a:xfrm>
            <a:off x="0" y="1759791"/>
            <a:ext cx="5410200" cy="3416320"/>
          </a:xfrm>
          <a:prstGeom prst="rect">
            <a:avLst/>
          </a:prstGeom>
          <a:noFill/>
        </p:spPr>
        <p:txBody>
          <a:bodyPr wrap="square" lIns="91440" tIns="45720" rIns="91440" bIns="45720">
            <a:spAutoFit/>
          </a:bodyPr>
          <a:lstStyle/>
          <a:p>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SMART </a:t>
            </a:r>
          </a:p>
          <a:p>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ATTENDENCE</a:t>
            </a:r>
          </a:p>
          <a:p>
            <a:r>
              <a:rPr lang="en-US" sz="5400" b="1" dirty="0">
                <a:ln w="9525">
                  <a:solidFill>
                    <a:schemeClr val="bg1"/>
                  </a:solidFill>
                  <a:prstDash val="solid"/>
                </a:ln>
                <a:effectLst>
                  <a:outerShdw blurRad="12700" dist="38100" dir="2700000" algn="tl" rotWithShape="0">
                    <a:schemeClr val="bg1">
                      <a:lumMod val="50000"/>
                    </a:schemeClr>
                  </a:outerShdw>
                </a:effectLst>
              </a:rPr>
              <a:t>USING PYTHON</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14" name="Picture 2" descr="Image result for smart attendance">
            <a:extLst>
              <a:ext uri="{FF2B5EF4-FFF2-40B4-BE49-F238E27FC236}">
                <a16:creationId xmlns:a16="http://schemas.microsoft.com/office/drawing/2014/main" id="{9C15462A-9306-4119-89D3-CB210B56AE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3673575" y="2219171"/>
            <a:ext cx="6781800" cy="233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1936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xmlns:p14="http://schemas.microsoft.com/office/powerpoint/2010/mai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7CA2A-D15D-47CA-A986-7C80384B0410}"/>
              </a:ext>
            </a:extLst>
          </p:cNvPr>
          <p:cNvSpPr>
            <a:spLocks noGrp="1"/>
          </p:cNvSpPr>
          <p:nvPr>
            <p:ph type="title"/>
          </p:nvPr>
        </p:nvSpPr>
        <p:spPr>
          <a:xfrm>
            <a:off x="1194073" y="270934"/>
            <a:ext cx="6798734" cy="1303867"/>
          </a:xfrm>
        </p:spPr>
        <p:txBody>
          <a:bodyPr/>
          <a:lstStyle/>
          <a:p>
            <a:r>
              <a:rPr lang="en-US" dirty="0"/>
              <a:t>Create Dataset</a:t>
            </a:r>
          </a:p>
        </p:txBody>
      </p:sp>
      <p:pic>
        <p:nvPicPr>
          <p:cNvPr id="8" name="Content Placeholder 7">
            <a:extLst>
              <a:ext uri="{FF2B5EF4-FFF2-40B4-BE49-F238E27FC236}">
                <a16:creationId xmlns:a16="http://schemas.microsoft.com/office/drawing/2014/main" id="{637E120F-315C-4E41-8C84-C0B37324F92B}"/>
              </a:ext>
            </a:extLst>
          </p:cNvPr>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a:stretch/>
        </p:blipFill>
        <p:spPr>
          <a:xfrm>
            <a:off x="946041" y="1574800"/>
            <a:ext cx="7510459" cy="4216399"/>
          </a:xfrm>
        </p:spPr>
      </p:pic>
      <p:sp>
        <p:nvSpPr>
          <p:cNvPr id="5" name="Slide Number Placeholder 4">
            <a:extLst>
              <a:ext uri="{FF2B5EF4-FFF2-40B4-BE49-F238E27FC236}">
                <a16:creationId xmlns:a16="http://schemas.microsoft.com/office/drawing/2014/main" id="{BC09A39E-5E8B-4CBB-A648-8C058DC2CB8D}"/>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774473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A25F4-9C7C-4D0D-A6BF-E6A8143CBF25}"/>
              </a:ext>
            </a:extLst>
          </p:cNvPr>
          <p:cNvSpPr>
            <a:spLocks noGrp="1"/>
          </p:cNvSpPr>
          <p:nvPr>
            <p:ph type="title"/>
          </p:nvPr>
        </p:nvSpPr>
        <p:spPr>
          <a:xfrm>
            <a:off x="1176867" y="381000"/>
            <a:ext cx="6798734" cy="1303867"/>
          </a:xfrm>
        </p:spPr>
        <p:txBody>
          <a:bodyPr/>
          <a:lstStyle/>
          <a:p>
            <a:r>
              <a:rPr lang="en-US" dirty="0"/>
              <a:t>Training</a:t>
            </a:r>
          </a:p>
        </p:txBody>
      </p:sp>
      <p:pic>
        <p:nvPicPr>
          <p:cNvPr id="7" name="Content Placeholder 6">
            <a:extLst>
              <a:ext uri="{FF2B5EF4-FFF2-40B4-BE49-F238E27FC236}">
                <a16:creationId xmlns:a16="http://schemas.microsoft.com/office/drawing/2014/main" id="{16CAB8DE-F86A-46F1-8B3D-39CCCAE7AF1C}"/>
              </a:ext>
            </a:extLst>
          </p:cNvPr>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a:stretch/>
        </p:blipFill>
        <p:spPr>
          <a:xfrm>
            <a:off x="829223" y="1828800"/>
            <a:ext cx="7485553" cy="3200400"/>
          </a:xfrm>
        </p:spPr>
      </p:pic>
      <p:sp>
        <p:nvSpPr>
          <p:cNvPr id="5" name="Slide Number Placeholder 4">
            <a:extLst>
              <a:ext uri="{FF2B5EF4-FFF2-40B4-BE49-F238E27FC236}">
                <a16:creationId xmlns:a16="http://schemas.microsoft.com/office/drawing/2014/main" id="{BA74F9C6-AB03-47F8-A2C6-4E6DA6BDA4B0}"/>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241078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8C2B-0316-4987-B10D-D3503FB1AF9E}"/>
              </a:ext>
            </a:extLst>
          </p:cNvPr>
          <p:cNvSpPr>
            <a:spLocks noGrp="1"/>
          </p:cNvSpPr>
          <p:nvPr>
            <p:ph type="title"/>
          </p:nvPr>
        </p:nvSpPr>
        <p:spPr/>
        <p:txBody>
          <a:bodyPr/>
          <a:lstStyle/>
          <a:p>
            <a:r>
              <a:rPr lang="en-US" dirty="0"/>
              <a:t>Recognition</a:t>
            </a:r>
          </a:p>
        </p:txBody>
      </p:sp>
      <p:sp>
        <p:nvSpPr>
          <p:cNvPr id="5" name="Slide Number Placeholder 4">
            <a:extLst>
              <a:ext uri="{FF2B5EF4-FFF2-40B4-BE49-F238E27FC236}">
                <a16:creationId xmlns:a16="http://schemas.microsoft.com/office/drawing/2014/main" id="{C5D11A0C-D26B-4B4F-B5D2-1E4BE4602F38}"/>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2050" name="Picture 2">
            <a:extLst>
              <a:ext uri="{FF2B5EF4-FFF2-40B4-BE49-F238E27FC236}">
                <a16:creationId xmlns:a16="http://schemas.microsoft.com/office/drawing/2014/main" id="{0876030C-CB97-4A3D-BEEA-A6014F903B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976437" y="2100777"/>
            <a:ext cx="5191125" cy="412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4334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11658-F4C5-49ED-B87D-4B5C2E3B36E7}"/>
              </a:ext>
            </a:extLst>
          </p:cNvPr>
          <p:cNvSpPr>
            <a:spLocks noGrp="1"/>
          </p:cNvSpPr>
          <p:nvPr>
            <p:ph type="title"/>
          </p:nvPr>
        </p:nvSpPr>
        <p:spPr/>
        <p:txBody>
          <a:bodyPr/>
          <a:lstStyle/>
          <a:p>
            <a:r>
              <a:rPr lang="en-US" dirty="0"/>
              <a:t>Attendance Sheet</a:t>
            </a:r>
          </a:p>
        </p:txBody>
      </p:sp>
      <p:sp>
        <p:nvSpPr>
          <p:cNvPr id="5" name="Slide Number Placeholder 4">
            <a:extLst>
              <a:ext uri="{FF2B5EF4-FFF2-40B4-BE49-F238E27FC236}">
                <a16:creationId xmlns:a16="http://schemas.microsoft.com/office/drawing/2014/main" id="{D23C80F0-A882-40BC-9C08-3E4A88C31137}"/>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1026" name="Picture 2">
            <a:extLst>
              <a:ext uri="{FF2B5EF4-FFF2-40B4-BE49-F238E27FC236}">
                <a16:creationId xmlns:a16="http://schemas.microsoft.com/office/drawing/2014/main" id="{FA9DBE3A-4BF9-4B78-9CB3-462979ADADA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r="-337"/>
          <a:stretch>
            <a:fillRect/>
          </a:stretch>
        </p:blipFill>
        <p:spPr bwMode="auto">
          <a:xfrm>
            <a:off x="1600200" y="2695145"/>
            <a:ext cx="5153025" cy="30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2680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1EE3-93DB-49A1-8EDF-B9AD5425EC29}"/>
              </a:ext>
            </a:extLst>
          </p:cNvPr>
          <p:cNvSpPr>
            <a:spLocks noGrp="1"/>
          </p:cNvSpPr>
          <p:nvPr>
            <p:ph type="title"/>
          </p:nvPr>
        </p:nvSpPr>
        <p:spPr/>
        <p:txBody>
          <a:bodyPr/>
          <a:lstStyle/>
          <a:p>
            <a:r>
              <a:rPr lang="en-US" dirty="0"/>
              <a:t>Developer Page</a:t>
            </a:r>
          </a:p>
        </p:txBody>
      </p:sp>
      <p:sp>
        <p:nvSpPr>
          <p:cNvPr id="5" name="Slide Number Placeholder 4">
            <a:extLst>
              <a:ext uri="{FF2B5EF4-FFF2-40B4-BE49-F238E27FC236}">
                <a16:creationId xmlns:a16="http://schemas.microsoft.com/office/drawing/2014/main" id="{840C662D-B0FA-40F6-AE65-3A5D98CB5FA2}"/>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3074" name="Picture 1">
            <a:extLst>
              <a:ext uri="{FF2B5EF4-FFF2-40B4-BE49-F238E27FC236}">
                <a16:creationId xmlns:a16="http://schemas.microsoft.com/office/drawing/2014/main" id="{1C005595-07C0-4022-94C2-A03558A987D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44869" y="2667651"/>
            <a:ext cx="7040563" cy="284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2095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D36E1F8-93CD-45CD-8963-EC185BCD4248}"/>
              </a:ext>
            </a:extLst>
          </p:cNvPr>
          <p:cNvSpPr>
            <a:spLocks noGrp="1"/>
          </p:cNvSpPr>
          <p:nvPr>
            <p:ph type="title"/>
          </p:nvPr>
        </p:nvSpPr>
        <p:spPr/>
        <p:txBody>
          <a:bodyPr/>
          <a:lstStyle/>
          <a:p>
            <a:r>
              <a:rPr lang="en-US" b="1" dirty="0"/>
              <a:t>THANK YOU</a:t>
            </a:r>
          </a:p>
        </p:txBody>
      </p:sp>
      <p:sp>
        <p:nvSpPr>
          <p:cNvPr id="7" name="Text Placeholder 6">
            <a:extLst>
              <a:ext uri="{FF2B5EF4-FFF2-40B4-BE49-F238E27FC236}">
                <a16:creationId xmlns:a16="http://schemas.microsoft.com/office/drawing/2014/main" id="{BB586BEB-A5F1-446F-B946-D3F8695D7424}"/>
              </a:ext>
            </a:extLst>
          </p:cNvPr>
          <p:cNvSpPr>
            <a:spLocks noGrp="1"/>
          </p:cNvSpPr>
          <p:nvPr>
            <p:ph type="body" idx="1"/>
          </p:nvPr>
        </p:nvSpPr>
        <p:spPr/>
        <p:txBody>
          <a:bodyPr/>
          <a:lstStyle/>
          <a:p>
            <a:r>
              <a:rPr lang="en-US" dirty="0"/>
              <a:t>AND HAVE A NICE DAY</a:t>
            </a:r>
          </a:p>
        </p:txBody>
      </p:sp>
      <p:sp>
        <p:nvSpPr>
          <p:cNvPr id="5" name="Slide Number Placeholder 4">
            <a:extLst>
              <a:ext uri="{FF2B5EF4-FFF2-40B4-BE49-F238E27FC236}">
                <a16:creationId xmlns:a16="http://schemas.microsoft.com/office/drawing/2014/main" id="{9CC83697-5AF4-4BCF-8677-8951CA716A06}"/>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016040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9DE44-BA97-4CF8-914F-7991070A882D}"/>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88602E05-8E92-4A8C-8FC0-1EE513390812}"/>
              </a:ext>
            </a:extLst>
          </p:cNvPr>
          <p:cNvSpPr>
            <a:spLocks noGrp="1"/>
          </p:cNvSpPr>
          <p:nvPr>
            <p:ph idx="1"/>
          </p:nvPr>
        </p:nvSpPr>
        <p:spPr>
          <a:xfrm>
            <a:off x="1194070" y="2399071"/>
            <a:ext cx="6798736" cy="3877733"/>
          </a:xfrm>
        </p:spPr>
        <p:txBody>
          <a:bodyPr>
            <a:normAutofit fontScale="25000" lnSpcReduction="20000"/>
          </a:bodyPr>
          <a:lstStyle/>
          <a:p>
            <a:pPr algn="just"/>
            <a:r>
              <a:rPr lang="en-US" sz="8800" dirty="0"/>
              <a:t>In most learning institutions, student attendances are manually taken by the use of attendance sheets issued by the department heads as part of regulation.. </a:t>
            </a:r>
          </a:p>
          <a:p>
            <a:pPr algn="just"/>
            <a:r>
              <a:rPr lang="en-US" sz="8800" dirty="0"/>
              <a:t>This method is tedious, time consuming In this project, we propose the design and use of a face detection and recognition system to automatically detect students attending a lecture in a classroom and mark their attendance by recognizing their faces. </a:t>
            </a:r>
          </a:p>
          <a:p>
            <a:pPr algn="just"/>
            <a:r>
              <a:rPr lang="en-US" sz="8800" dirty="0"/>
              <a:t>While other biometric methods of identification (such as iris scans or fingerprints) can be more accurate, students usually have to queue for long at the time they enter the classroom, but this is not the case with face recognition.</a:t>
            </a:r>
          </a:p>
          <a:p>
            <a:endParaRPr lang="en-US" dirty="0"/>
          </a:p>
        </p:txBody>
      </p:sp>
      <p:sp>
        <p:nvSpPr>
          <p:cNvPr id="5" name="Slide Number Placeholder 4">
            <a:extLst>
              <a:ext uri="{FF2B5EF4-FFF2-40B4-BE49-F238E27FC236}">
                <a16:creationId xmlns:a16="http://schemas.microsoft.com/office/drawing/2014/main" id="{0DEED512-37A0-4A88-BB7F-11F2E43F4D2A}"/>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749292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85176" y="412142"/>
            <a:ext cx="6798734" cy="1303867"/>
          </a:xfrm>
        </p:spPr>
        <p:txBody>
          <a:bodyPr>
            <a:normAutofit/>
          </a:bodyPr>
          <a:lstStyle/>
          <a:p>
            <a:pPr algn="l" eaLnBrk="1" hangingPunct="1"/>
            <a:r>
              <a:rPr lang="en-US" sz="4000" b="1" dirty="0"/>
              <a:t>The Face Recognition Process</a:t>
            </a:r>
          </a:p>
        </p:txBody>
      </p:sp>
      <p:sp>
        <p:nvSpPr>
          <p:cNvPr id="7171" name="Rectangle 3"/>
          <p:cNvSpPr>
            <a:spLocks noGrp="1" noChangeArrowheads="1"/>
          </p:cNvSpPr>
          <p:nvPr>
            <p:ph idx="1"/>
          </p:nvPr>
        </p:nvSpPr>
        <p:spPr>
          <a:xfrm>
            <a:off x="502142" y="2073485"/>
            <a:ext cx="8229600" cy="4678204"/>
          </a:xfrm>
        </p:spPr>
        <p:txBody>
          <a:bodyPr>
            <a:spAutoFit/>
          </a:bodyPr>
          <a:lstStyle/>
          <a:p>
            <a:pPr eaLnBrk="1" hangingPunct="1">
              <a:spcBef>
                <a:spcPts val="600"/>
              </a:spcBef>
              <a:buFontTx/>
              <a:buAutoNum type="arabicPeriod"/>
              <a:defRPr/>
            </a:pPr>
            <a:r>
              <a:rPr lang="en-US" sz="2400" dirty="0"/>
              <a:t>To capture a picture and discern all the faces in it.</a:t>
            </a:r>
          </a:p>
          <a:p>
            <a:pPr eaLnBrk="1" hangingPunct="1">
              <a:spcBef>
                <a:spcPts val="600"/>
              </a:spcBef>
              <a:buFontTx/>
              <a:buAutoNum type="arabicPeriod"/>
              <a:defRPr/>
            </a:pPr>
            <a:r>
              <a:rPr lang="en-US" sz="2400" dirty="0"/>
              <a:t>Concentrate on one face at a time and understand that even if a face is turned in a strange direction or in bad lighting, it is still the same person. </a:t>
            </a:r>
          </a:p>
          <a:p>
            <a:pPr eaLnBrk="1" hangingPunct="1">
              <a:spcBef>
                <a:spcPts val="600"/>
              </a:spcBef>
              <a:buFontTx/>
              <a:buAutoNum type="arabicPeriod"/>
              <a:defRPr/>
            </a:pPr>
            <a:r>
              <a:rPr lang="en-US" sz="2400" dirty="0"/>
              <a:t>Determine various unique features of the face that can help in distinguishing it from the face of any other person. These characteristics could be the size eyes, nose, length of face, skin color, etc.</a:t>
            </a:r>
          </a:p>
          <a:p>
            <a:pPr eaLnBrk="1" hangingPunct="1">
              <a:spcBef>
                <a:spcPts val="600"/>
              </a:spcBef>
              <a:buFontTx/>
              <a:buAutoNum type="arabicPeriod"/>
              <a:defRPr/>
            </a:pPr>
            <a:r>
              <a:rPr lang="en-US" sz="2400" dirty="0"/>
              <a:t>Compare these distinctive features of that face to all the faces of people we already know to find out the person’s name.</a:t>
            </a:r>
          </a:p>
          <a:p>
            <a:pPr eaLnBrk="1" hangingPunct="1">
              <a:spcBef>
                <a:spcPts val="600"/>
              </a:spcBef>
              <a:buFontTx/>
              <a:buAutoNum type="arabicPeriod"/>
              <a:defRPr/>
            </a:pPr>
            <a:endParaRPr lang="en-US" sz="1400" i="1" dirty="0">
              <a:solidFill>
                <a:srgbClr val="FF0000"/>
              </a:solidFill>
            </a:endParaRPr>
          </a:p>
        </p:txBody>
      </p:sp>
      <p:sp>
        <p:nvSpPr>
          <p:cNvPr id="6148" name="Footer Placeholder 3"/>
          <p:cNvSpPr>
            <a:spLocks noGrp="1"/>
          </p:cNvSpPr>
          <p:nvPr>
            <p:ph type="ftr" sz="quarter" idx="11"/>
          </p:nvPr>
        </p:nvSpPr>
        <p:spPr>
          <a:xfrm>
            <a:off x="6248400" y="6248400"/>
            <a:ext cx="2895600" cy="4762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ct val="20000"/>
              </a:spcBef>
              <a:defRPr sz="1600">
                <a:solidFill>
                  <a:schemeClr val="tx1"/>
                </a:solidFill>
                <a:latin typeface="Arial" charset="0"/>
              </a:defRPr>
            </a:lvl1pPr>
            <a:lvl2pPr marL="742950" indent="-285750" eaLnBrk="0" hangingPunct="0">
              <a:lnSpc>
                <a:spcPct val="90000"/>
              </a:lnSpc>
              <a:spcBef>
                <a:spcPct val="20000"/>
              </a:spcBef>
              <a:defRPr sz="1600">
                <a:solidFill>
                  <a:schemeClr val="tx1"/>
                </a:solidFill>
                <a:latin typeface="Arial" charset="0"/>
              </a:defRPr>
            </a:lvl2pPr>
            <a:lvl3pPr marL="1143000" indent="-228600" eaLnBrk="0" hangingPunct="0">
              <a:lnSpc>
                <a:spcPct val="90000"/>
              </a:lnSpc>
              <a:spcBef>
                <a:spcPct val="20000"/>
              </a:spcBef>
              <a:defRPr sz="1600">
                <a:solidFill>
                  <a:schemeClr val="tx1"/>
                </a:solidFill>
                <a:latin typeface="Arial" charset="0"/>
              </a:defRPr>
            </a:lvl3pPr>
            <a:lvl4pPr marL="1600200" indent="-228600" eaLnBrk="0" hangingPunct="0">
              <a:lnSpc>
                <a:spcPct val="90000"/>
              </a:lnSpc>
              <a:spcBef>
                <a:spcPct val="20000"/>
              </a:spcBef>
              <a:defRPr sz="1600">
                <a:solidFill>
                  <a:schemeClr val="tx1"/>
                </a:solidFill>
                <a:latin typeface="Arial" charset="0"/>
              </a:defRPr>
            </a:lvl4pPr>
            <a:lvl5pPr marL="2057400" indent="-228600" eaLnBrk="0" hangingPunct="0">
              <a:lnSpc>
                <a:spcPct val="90000"/>
              </a:lnSpc>
              <a:spcBef>
                <a:spcPct val="20000"/>
              </a:spcBef>
              <a:defRPr sz="1600">
                <a:solidFill>
                  <a:schemeClr val="tx1"/>
                </a:solidFill>
                <a:latin typeface="Arial" charset="0"/>
              </a:defRPr>
            </a:lvl5pPr>
            <a:lvl6pPr marL="2514600" indent="-228600" eaLnBrk="0" fontAlgn="base" hangingPunct="0">
              <a:lnSpc>
                <a:spcPct val="90000"/>
              </a:lnSpc>
              <a:spcBef>
                <a:spcPct val="20000"/>
              </a:spcBef>
              <a:spcAft>
                <a:spcPct val="0"/>
              </a:spcAft>
              <a:defRPr sz="1600">
                <a:solidFill>
                  <a:schemeClr val="tx1"/>
                </a:solidFill>
                <a:latin typeface="Arial" charset="0"/>
              </a:defRPr>
            </a:lvl6pPr>
            <a:lvl7pPr marL="2971800" indent="-228600" eaLnBrk="0" fontAlgn="base" hangingPunct="0">
              <a:lnSpc>
                <a:spcPct val="90000"/>
              </a:lnSpc>
              <a:spcBef>
                <a:spcPct val="20000"/>
              </a:spcBef>
              <a:spcAft>
                <a:spcPct val="0"/>
              </a:spcAft>
              <a:defRPr sz="1600">
                <a:solidFill>
                  <a:schemeClr val="tx1"/>
                </a:solidFill>
                <a:latin typeface="Arial" charset="0"/>
              </a:defRPr>
            </a:lvl7pPr>
            <a:lvl8pPr marL="3429000" indent="-228600" eaLnBrk="0" fontAlgn="base" hangingPunct="0">
              <a:lnSpc>
                <a:spcPct val="90000"/>
              </a:lnSpc>
              <a:spcBef>
                <a:spcPct val="20000"/>
              </a:spcBef>
              <a:spcAft>
                <a:spcPct val="0"/>
              </a:spcAft>
              <a:defRPr sz="1600">
                <a:solidFill>
                  <a:schemeClr val="tx1"/>
                </a:solidFill>
                <a:latin typeface="Arial" charset="0"/>
              </a:defRPr>
            </a:lvl8pPr>
            <a:lvl9pPr marL="3886200" indent="-228600" eaLnBrk="0" fontAlgn="base" hangingPunct="0">
              <a:lnSpc>
                <a:spcPct val="90000"/>
              </a:lnSpc>
              <a:spcBef>
                <a:spcPct val="20000"/>
              </a:spcBef>
              <a:spcAft>
                <a:spcPct val="0"/>
              </a:spcAft>
              <a:defRPr sz="1600">
                <a:solidFill>
                  <a:schemeClr val="tx1"/>
                </a:solidFill>
                <a:latin typeface="Arial" charset="0"/>
              </a:defRPr>
            </a:lvl9pPr>
          </a:lstStyle>
          <a:p>
            <a:pPr algn="just" eaLnBrk="1" hangingPunct="1">
              <a:lnSpc>
                <a:spcPct val="100000"/>
              </a:lnSpc>
              <a:spcBef>
                <a:spcPct val="0"/>
              </a:spcBef>
              <a:defRPr/>
            </a:pPr>
            <a:r>
              <a:rPr lang="en-US" sz="1400" dirty="0"/>
              <a:t>		              </a:t>
            </a:r>
          </a:p>
          <a:p>
            <a:pPr algn="just" eaLnBrk="1" hangingPunct="1">
              <a:lnSpc>
                <a:spcPct val="100000"/>
              </a:lnSpc>
              <a:spcBef>
                <a:spcPct val="0"/>
              </a:spcBef>
              <a:defRPr/>
            </a:pPr>
            <a:r>
              <a:rPr lang="en-US" sz="1400" dirty="0"/>
              <a:t>		               </a:t>
            </a:r>
            <a:fld id="{3839EE53-753A-4AE1-9B62-1070B4C7F677}" type="slidenum">
              <a:rPr lang="en-US" sz="1400" smtClean="0"/>
              <a:pPr algn="just" eaLnBrk="1" hangingPunct="1">
                <a:lnSpc>
                  <a:spcPct val="100000"/>
                </a:lnSpc>
                <a:spcBef>
                  <a:spcPct val="0"/>
                </a:spcBef>
                <a:defRPr/>
              </a:pPr>
              <a:t>3</a:t>
            </a:fld>
            <a:endParaRPr lang="en-US" sz="1400" dirty="0"/>
          </a:p>
        </p:txBody>
      </p:sp>
      <p:pic>
        <p:nvPicPr>
          <p:cNvPr id="5" name="Picture 2" descr="Image result for smart attendance">
            <a:extLst>
              <a:ext uri="{FF2B5EF4-FFF2-40B4-BE49-F238E27FC236}">
                <a16:creationId xmlns:a16="http://schemas.microsoft.com/office/drawing/2014/main" id="{65CD9E4D-C39C-448E-86C4-EDB8525B5865}"/>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295774" y="-2723267"/>
            <a:ext cx="1605735" cy="26436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smart attendance">
            <a:extLst>
              <a:ext uri="{FF2B5EF4-FFF2-40B4-BE49-F238E27FC236}">
                <a16:creationId xmlns:a16="http://schemas.microsoft.com/office/drawing/2014/main" id="{58D874B0-7F5F-45AE-943B-F5A90E8AAEFE}"/>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315200" y="13157"/>
            <a:ext cx="1736625" cy="59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140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5D7E6-4B93-45B5-A937-86433C1830F1}"/>
              </a:ext>
            </a:extLst>
          </p:cNvPr>
          <p:cNvSpPr>
            <a:spLocks noGrp="1"/>
          </p:cNvSpPr>
          <p:nvPr>
            <p:ph type="title"/>
          </p:nvPr>
        </p:nvSpPr>
        <p:spPr/>
        <p:txBody>
          <a:bodyPr>
            <a:normAutofit/>
          </a:bodyPr>
          <a:lstStyle/>
          <a:p>
            <a:r>
              <a:rPr lang="en-US" sz="4000" b="1" dirty="0"/>
              <a:t>The Modules of the Project:-</a:t>
            </a:r>
          </a:p>
        </p:txBody>
      </p:sp>
      <p:sp>
        <p:nvSpPr>
          <p:cNvPr id="3" name="Content Placeholder 2">
            <a:extLst>
              <a:ext uri="{FF2B5EF4-FFF2-40B4-BE49-F238E27FC236}">
                <a16:creationId xmlns:a16="http://schemas.microsoft.com/office/drawing/2014/main" id="{699B36E1-BC72-4215-81EC-7DB45E4737E5}"/>
              </a:ext>
            </a:extLst>
          </p:cNvPr>
          <p:cNvSpPr>
            <a:spLocks noGrp="1"/>
          </p:cNvSpPr>
          <p:nvPr>
            <p:ph idx="1"/>
          </p:nvPr>
        </p:nvSpPr>
        <p:spPr>
          <a:xfrm>
            <a:off x="1176864" y="2490135"/>
            <a:ext cx="7662335" cy="3444997"/>
          </a:xfrm>
        </p:spPr>
        <p:txBody>
          <a:bodyPr/>
          <a:lstStyle/>
          <a:p>
            <a:pPr marL="571500" indent="-571500">
              <a:buAutoNum type="romanLcPeriod"/>
            </a:pPr>
            <a:r>
              <a:rPr lang="en-US" sz="3600" dirty="0"/>
              <a:t>Create Database </a:t>
            </a:r>
          </a:p>
          <a:p>
            <a:pPr marL="571500" indent="-571500">
              <a:buAutoNum type="romanLcPeriod"/>
            </a:pPr>
            <a:r>
              <a:rPr lang="en-US" sz="3600" dirty="0"/>
              <a:t>Training Faces </a:t>
            </a:r>
          </a:p>
          <a:p>
            <a:pPr marL="571500" indent="-571500">
              <a:buAutoNum type="romanLcPeriod"/>
            </a:pPr>
            <a:r>
              <a:rPr lang="en-US" sz="3600" dirty="0"/>
              <a:t>Face Detection and Face Recognition </a:t>
            </a:r>
          </a:p>
          <a:p>
            <a:pPr marL="571500" indent="-571500">
              <a:buAutoNum type="romanLcPeriod"/>
            </a:pPr>
            <a:r>
              <a:rPr lang="en-US" sz="3600" dirty="0"/>
              <a:t>Attendance Retrieval</a:t>
            </a:r>
          </a:p>
        </p:txBody>
      </p:sp>
      <p:pic>
        <p:nvPicPr>
          <p:cNvPr id="4" name="Picture 2" descr="Image result for smart attendance">
            <a:extLst>
              <a:ext uri="{FF2B5EF4-FFF2-40B4-BE49-F238E27FC236}">
                <a16:creationId xmlns:a16="http://schemas.microsoft.com/office/drawing/2014/main" id="{1C5E1E86-DECF-4A1B-BDC8-CC75F7F6F49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315200" y="13157"/>
            <a:ext cx="1736625" cy="59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021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36603-DE31-4E39-88CB-656E4CF1A489}"/>
              </a:ext>
            </a:extLst>
          </p:cNvPr>
          <p:cNvSpPr>
            <a:spLocks noGrp="1"/>
          </p:cNvSpPr>
          <p:nvPr>
            <p:ph type="title"/>
          </p:nvPr>
        </p:nvSpPr>
        <p:spPr/>
        <p:txBody>
          <a:bodyPr/>
          <a:lstStyle/>
          <a:p>
            <a:r>
              <a:rPr lang="en-US" b="1" dirty="0"/>
              <a:t>A. Create Database </a:t>
            </a:r>
          </a:p>
        </p:txBody>
      </p:sp>
      <p:sp>
        <p:nvSpPr>
          <p:cNvPr id="3" name="Content Placeholder 2">
            <a:extLst>
              <a:ext uri="{FF2B5EF4-FFF2-40B4-BE49-F238E27FC236}">
                <a16:creationId xmlns:a16="http://schemas.microsoft.com/office/drawing/2014/main" id="{780C799F-A99D-437D-AE18-107F0A09769A}"/>
              </a:ext>
            </a:extLst>
          </p:cNvPr>
          <p:cNvSpPr>
            <a:spLocks noGrp="1"/>
          </p:cNvSpPr>
          <p:nvPr>
            <p:ph idx="1"/>
          </p:nvPr>
        </p:nvSpPr>
        <p:spPr/>
        <p:txBody>
          <a:bodyPr/>
          <a:lstStyle/>
          <a:p>
            <a:pPr algn="just"/>
            <a:r>
              <a:rPr lang="en-US" dirty="0"/>
              <a:t>The first step in the Attendance System is to create a database of faces that we will be using. Different subjects are taken and a camera is used to detect faces and record their frontal face. The number of frames to be taken for consideration can be modified to our accuracy. These images are then stored in the database with the Registration ID. </a:t>
            </a:r>
          </a:p>
        </p:txBody>
      </p:sp>
      <p:sp>
        <p:nvSpPr>
          <p:cNvPr id="5" name="Slide Number Placeholder 4">
            <a:extLst>
              <a:ext uri="{FF2B5EF4-FFF2-40B4-BE49-F238E27FC236}">
                <a16:creationId xmlns:a16="http://schemas.microsoft.com/office/drawing/2014/main" id="{4E0AA595-386D-42CB-9B19-84E3DDC66FE5}"/>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44686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0051C-7C6B-48DA-B71C-3D7779418EED}"/>
              </a:ext>
            </a:extLst>
          </p:cNvPr>
          <p:cNvSpPr>
            <a:spLocks noGrp="1"/>
          </p:cNvSpPr>
          <p:nvPr>
            <p:ph type="title"/>
          </p:nvPr>
        </p:nvSpPr>
        <p:spPr/>
        <p:txBody>
          <a:bodyPr/>
          <a:lstStyle/>
          <a:p>
            <a:r>
              <a:rPr lang="en-US" b="1" dirty="0"/>
              <a:t>B. Training Faces </a:t>
            </a:r>
          </a:p>
        </p:txBody>
      </p:sp>
      <p:sp>
        <p:nvSpPr>
          <p:cNvPr id="3" name="Content Placeholder 2">
            <a:extLst>
              <a:ext uri="{FF2B5EF4-FFF2-40B4-BE49-F238E27FC236}">
                <a16:creationId xmlns:a16="http://schemas.microsoft.com/office/drawing/2014/main" id="{1A30F0D5-D1E9-43EF-9BEF-8F65197145F5}"/>
              </a:ext>
            </a:extLst>
          </p:cNvPr>
          <p:cNvSpPr>
            <a:spLocks noGrp="1"/>
          </p:cNvSpPr>
          <p:nvPr>
            <p:ph idx="1"/>
          </p:nvPr>
        </p:nvSpPr>
        <p:spPr/>
        <p:txBody>
          <a:bodyPr/>
          <a:lstStyle/>
          <a:p>
            <a:pPr algn="just"/>
            <a:r>
              <a:rPr lang="en-US" dirty="0"/>
              <a:t>The images are a unit saved in gray scale, as all faces is recorded by </a:t>
            </a:r>
            <a:r>
              <a:rPr lang="en-US"/>
              <a:t>a web </a:t>
            </a:r>
            <a:r>
              <a:rPr lang="en-US" dirty="0"/>
              <a:t>camera. The LBPH(Local Binary Pattern Histogram) recognizer is employed to coach these faces.</a:t>
            </a:r>
          </a:p>
        </p:txBody>
      </p:sp>
      <p:sp>
        <p:nvSpPr>
          <p:cNvPr id="5" name="Slide Number Placeholder 4">
            <a:extLst>
              <a:ext uri="{FF2B5EF4-FFF2-40B4-BE49-F238E27FC236}">
                <a16:creationId xmlns:a16="http://schemas.microsoft.com/office/drawing/2014/main" id="{4D28CD13-61B7-412A-A94F-619E7B4A4D7E}"/>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4065756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1EC25-3195-451C-AC55-F743E901B7D3}"/>
              </a:ext>
            </a:extLst>
          </p:cNvPr>
          <p:cNvSpPr>
            <a:spLocks noGrp="1"/>
          </p:cNvSpPr>
          <p:nvPr>
            <p:ph type="title"/>
          </p:nvPr>
        </p:nvSpPr>
        <p:spPr>
          <a:xfrm>
            <a:off x="889000" y="946084"/>
            <a:ext cx="7366000" cy="1303867"/>
          </a:xfrm>
        </p:spPr>
        <p:txBody>
          <a:bodyPr>
            <a:normAutofit fontScale="90000"/>
          </a:bodyPr>
          <a:lstStyle/>
          <a:p>
            <a:r>
              <a:rPr lang="en-US" b="1" dirty="0"/>
              <a:t>C. Face Detection and Recognition</a:t>
            </a:r>
          </a:p>
        </p:txBody>
      </p:sp>
      <p:sp>
        <p:nvSpPr>
          <p:cNvPr id="3" name="Content Placeholder 2">
            <a:extLst>
              <a:ext uri="{FF2B5EF4-FFF2-40B4-BE49-F238E27FC236}">
                <a16:creationId xmlns:a16="http://schemas.microsoft.com/office/drawing/2014/main" id="{7FD2B119-B2E8-4A22-AB7D-8CB2ED7C1077}"/>
              </a:ext>
            </a:extLst>
          </p:cNvPr>
          <p:cNvSpPr>
            <a:spLocks noGrp="1"/>
          </p:cNvSpPr>
          <p:nvPr>
            <p:ph idx="1"/>
          </p:nvPr>
        </p:nvSpPr>
        <p:spPr/>
        <p:txBody>
          <a:bodyPr/>
          <a:lstStyle/>
          <a:p>
            <a:pPr algn="just"/>
            <a:r>
              <a:rPr lang="en-US" dirty="0"/>
              <a:t>The trained faces data is stored in an .</a:t>
            </a:r>
            <a:r>
              <a:rPr lang="en-US" dirty="0" err="1"/>
              <a:t>yml</a:t>
            </a:r>
            <a:r>
              <a:rPr lang="en-US" dirty="0"/>
              <a:t>(YAML </a:t>
            </a:r>
            <a:r>
              <a:rPr lang="en-US" dirty="0" err="1"/>
              <a:t>Ain't</a:t>
            </a:r>
            <a:r>
              <a:rPr lang="en-US" dirty="0"/>
              <a:t> Markup Language) format which contains all the training data. The detector looks for the face using the Harr cascade frontal face module. </a:t>
            </a:r>
          </a:p>
          <a:p>
            <a:pPr algn="just"/>
            <a:r>
              <a:rPr lang="en-US" dirty="0"/>
              <a:t>The saved and trained faces are stored and the detected faces are compared to the IDs of the students, and recognized. Real Time recording is done to ensure the accuracy of the system. </a:t>
            </a:r>
          </a:p>
        </p:txBody>
      </p:sp>
      <p:sp>
        <p:nvSpPr>
          <p:cNvPr id="5" name="Slide Number Placeholder 4">
            <a:extLst>
              <a:ext uri="{FF2B5EF4-FFF2-40B4-BE49-F238E27FC236}">
                <a16:creationId xmlns:a16="http://schemas.microsoft.com/office/drawing/2014/main" id="{BC2F3927-7285-410D-BF6D-27BE9905ECDC}"/>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4062523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FE88-E3B6-4E4A-B6A0-3C825DF82FCC}"/>
              </a:ext>
            </a:extLst>
          </p:cNvPr>
          <p:cNvSpPr>
            <a:spLocks noGrp="1"/>
          </p:cNvSpPr>
          <p:nvPr>
            <p:ph type="title"/>
          </p:nvPr>
        </p:nvSpPr>
        <p:spPr/>
        <p:txBody>
          <a:bodyPr/>
          <a:lstStyle/>
          <a:p>
            <a:r>
              <a:rPr lang="en-US" b="1" dirty="0"/>
              <a:t>D. Attendance Processing</a:t>
            </a:r>
          </a:p>
        </p:txBody>
      </p:sp>
      <p:sp>
        <p:nvSpPr>
          <p:cNvPr id="3" name="Content Placeholder 2">
            <a:extLst>
              <a:ext uri="{FF2B5EF4-FFF2-40B4-BE49-F238E27FC236}">
                <a16:creationId xmlns:a16="http://schemas.microsoft.com/office/drawing/2014/main" id="{01D6FEC6-4608-4807-ABCC-8E433113972F}"/>
              </a:ext>
            </a:extLst>
          </p:cNvPr>
          <p:cNvSpPr>
            <a:spLocks noGrp="1"/>
          </p:cNvSpPr>
          <p:nvPr>
            <p:ph idx="1"/>
          </p:nvPr>
        </p:nvSpPr>
        <p:spPr/>
        <p:txBody>
          <a:bodyPr/>
          <a:lstStyle/>
          <a:p>
            <a:pPr algn="just"/>
            <a:r>
              <a:rPr lang="en-US" dirty="0"/>
              <a:t>An offline spreadsheet can be used to mark attendance for the recognized faces.</a:t>
            </a:r>
          </a:p>
        </p:txBody>
      </p:sp>
      <p:sp>
        <p:nvSpPr>
          <p:cNvPr id="5" name="Slide Number Placeholder 4">
            <a:extLst>
              <a:ext uri="{FF2B5EF4-FFF2-40B4-BE49-F238E27FC236}">
                <a16:creationId xmlns:a16="http://schemas.microsoft.com/office/drawing/2014/main" id="{D035710A-0FA1-43B4-8722-C2F3CA9C223F}"/>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133579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1F43D-6A45-405E-B179-22DD281557C2}"/>
              </a:ext>
            </a:extLst>
          </p:cNvPr>
          <p:cNvSpPr>
            <a:spLocks noGrp="1"/>
          </p:cNvSpPr>
          <p:nvPr>
            <p:ph type="title"/>
          </p:nvPr>
        </p:nvSpPr>
        <p:spPr>
          <a:xfrm>
            <a:off x="1172633" y="381000"/>
            <a:ext cx="6798734" cy="1303867"/>
          </a:xfrm>
        </p:spPr>
        <p:txBody>
          <a:bodyPr/>
          <a:lstStyle/>
          <a:p>
            <a:r>
              <a:rPr lang="en-US" dirty="0"/>
              <a:t>First Page</a:t>
            </a:r>
          </a:p>
        </p:txBody>
      </p:sp>
      <p:pic>
        <p:nvPicPr>
          <p:cNvPr id="6" name="Content Placeholder 5">
            <a:extLst>
              <a:ext uri="{FF2B5EF4-FFF2-40B4-BE49-F238E27FC236}">
                <a16:creationId xmlns:a16="http://schemas.microsoft.com/office/drawing/2014/main" id="{0FA02A0A-C5C5-4074-BA14-CE927F199C15}"/>
              </a:ext>
            </a:extLst>
          </p:cNvPr>
          <p:cNvPicPr>
            <a:picLocks noGrp="1" noChangeAspect="1"/>
          </p:cNvPicPr>
          <p:nvPr>
            <p:ph idx="1"/>
          </p:nvPr>
        </p:nvPicPr>
        <p:blipFill>
          <a:blip r:embed="rId2"/>
          <a:stretch>
            <a:fillRect/>
          </a:stretch>
        </p:blipFill>
        <p:spPr>
          <a:xfrm>
            <a:off x="1293362" y="1412248"/>
            <a:ext cx="6678005" cy="4971073"/>
          </a:xfrm>
          <a:prstGeom prst="rect">
            <a:avLst/>
          </a:prstGeom>
        </p:spPr>
      </p:pic>
      <p:sp>
        <p:nvSpPr>
          <p:cNvPr id="5" name="Slide Number Placeholder 4">
            <a:extLst>
              <a:ext uri="{FF2B5EF4-FFF2-40B4-BE49-F238E27FC236}">
                <a16:creationId xmlns:a16="http://schemas.microsoft.com/office/drawing/2014/main" id="{6C6217C2-9BAF-46BA-AF3F-17E01B9A9EA0}"/>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0025106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_rels/them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139825" rtl="0" eaLnBrk="1" fontAlgn="base" latinLnBrk="0" hangingPunct="1">
          <a:lnSpc>
            <a:spcPct val="90000"/>
          </a:lnSpc>
          <a:spcBef>
            <a:spcPct val="20000"/>
          </a:spcBef>
          <a:spcAft>
            <a:spcPct val="0"/>
          </a:spcAft>
          <a:buClrTx/>
          <a:buSzTx/>
          <a:buFontTx/>
          <a:buNone/>
          <a:tabLst>
            <a:tab pos="288925" algn="l"/>
            <a:tab pos="3946525" algn="l"/>
          </a:tabLst>
          <a:defRPr kumimoji="0" lang="en-US" sz="16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139825" rtl="0" eaLnBrk="1" fontAlgn="base" latinLnBrk="0" hangingPunct="1">
          <a:lnSpc>
            <a:spcPct val="90000"/>
          </a:lnSpc>
          <a:spcBef>
            <a:spcPct val="20000"/>
          </a:spcBef>
          <a:spcAft>
            <a:spcPct val="0"/>
          </a:spcAft>
          <a:buClrTx/>
          <a:buSzTx/>
          <a:buFontTx/>
          <a:buNone/>
          <a:tabLst>
            <a:tab pos="288925" algn="l"/>
            <a:tab pos="3946525" algn="l"/>
          </a:tabLst>
          <a:defRPr kumimoji="0" lang="en-US" sz="16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502</Words>
  <Application>Microsoft Office PowerPoint</Application>
  <PresentationFormat>On-screen Show (4:3)</PresentationFormat>
  <Paragraphs>50</Paragraphs>
  <Slides>15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Calibri</vt:lpstr>
      <vt:lpstr>Garamond</vt:lpstr>
      <vt:lpstr>Verdana</vt:lpstr>
      <vt:lpstr>Default Design</vt:lpstr>
      <vt:lpstr>Organic</vt:lpstr>
      <vt:lpstr>Mini Project Summary</vt:lpstr>
      <vt:lpstr>Introduction</vt:lpstr>
      <vt:lpstr>The Face Recognition Process</vt:lpstr>
      <vt:lpstr>The Modules of the Project:-</vt:lpstr>
      <vt:lpstr>A. Create Database </vt:lpstr>
      <vt:lpstr>B. Training Faces </vt:lpstr>
      <vt:lpstr>C. Face Detection and Recognition</vt:lpstr>
      <vt:lpstr>D. Attendance Processing</vt:lpstr>
      <vt:lpstr>First Page</vt:lpstr>
      <vt:lpstr>Create Dataset</vt:lpstr>
      <vt:lpstr>Training</vt:lpstr>
      <vt:lpstr>Recognition</vt:lpstr>
      <vt:lpstr>Attendance Sheet</vt:lpstr>
      <vt:lpstr>Developer Page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2011-10-27T19:29:41Z</dcterms:created>
  <dcterms:modified xsi:type="dcterms:W3CDTF">2019-11-28T07:43:42Z</dcterms:modified>
</cp:coreProperties>
</file>