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6" r:id="rId3"/>
    <p:sldId id="257" r:id="rId4"/>
    <p:sldId id="261" r:id="rId5"/>
    <p:sldId id="259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F1D41-7DCE-4F04-8FA4-5637C56D3D64}" v="28" dt="2025-08-07T13:45:30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srivastav" userId="f9321a87a449affc" providerId="LiveId" clId="{97DF1D41-7DCE-4F04-8FA4-5637C56D3D64}"/>
    <pc:docChg chg="custSel addSld modSld sldOrd">
      <pc:chgData name="shubham srivastav" userId="f9321a87a449affc" providerId="LiveId" clId="{97DF1D41-7DCE-4F04-8FA4-5637C56D3D64}" dt="2025-08-07T13:50:03.283" v="181" actId="1076"/>
      <pc:docMkLst>
        <pc:docMk/>
      </pc:docMkLst>
      <pc:sldChg chg="addSp delSp modSp new mod">
        <pc:chgData name="shubham srivastav" userId="f9321a87a449affc" providerId="LiveId" clId="{97DF1D41-7DCE-4F04-8FA4-5637C56D3D64}" dt="2025-08-07T13:45:48.193" v="125" actId="403"/>
        <pc:sldMkLst>
          <pc:docMk/>
          <pc:sldMk cId="3459213963" sldId="256"/>
        </pc:sldMkLst>
        <pc:spChg chg="add mod">
          <ac:chgData name="shubham srivastav" userId="f9321a87a449affc" providerId="LiveId" clId="{97DF1D41-7DCE-4F04-8FA4-5637C56D3D64}" dt="2025-08-07T13:45:48.193" v="125" actId="403"/>
          <ac:spMkLst>
            <pc:docMk/>
            <pc:sldMk cId="3459213963" sldId="256"/>
            <ac:spMk id="7" creationId="{2FF53C3A-93AF-DB6F-B182-578099A4E899}"/>
          </ac:spMkLst>
        </pc:spChg>
        <pc:spChg chg="add mod">
          <ac:chgData name="shubham srivastav" userId="f9321a87a449affc" providerId="LiveId" clId="{97DF1D41-7DCE-4F04-8FA4-5637C56D3D64}" dt="2025-08-07T13:45:23.349" v="119" actId="1076"/>
          <ac:spMkLst>
            <pc:docMk/>
            <pc:sldMk cId="3459213963" sldId="256"/>
            <ac:spMk id="8" creationId="{9BEE870B-CDB4-B482-9B7B-B5D71E0B0CB9}"/>
          </ac:spMkLst>
        </pc:spChg>
        <pc:picChg chg="add del">
          <ac:chgData name="shubham srivastav" userId="f9321a87a449affc" providerId="LiveId" clId="{97DF1D41-7DCE-4F04-8FA4-5637C56D3D64}" dt="2025-08-07T13:30:54.024" v="4" actId="478"/>
          <ac:picMkLst>
            <pc:docMk/>
            <pc:sldMk cId="3459213963" sldId="256"/>
            <ac:picMk id="3" creationId="{0B36C6C7-2437-5C08-5553-9B3E9CB0296F}"/>
          </ac:picMkLst>
        </pc:picChg>
        <pc:picChg chg="add del">
          <ac:chgData name="shubham srivastav" userId="f9321a87a449affc" providerId="LiveId" clId="{97DF1D41-7DCE-4F04-8FA4-5637C56D3D64}" dt="2025-08-07T13:30:50.471" v="3" actId="478"/>
          <ac:picMkLst>
            <pc:docMk/>
            <pc:sldMk cId="3459213963" sldId="256"/>
            <ac:picMk id="5" creationId="{66BAF2D1-E759-C23C-DA72-0BC4DC5A607B}"/>
          </ac:picMkLst>
        </pc:picChg>
      </pc:sldChg>
      <pc:sldChg chg="addSp delSp modSp add mod">
        <pc:chgData name="shubham srivastav" userId="f9321a87a449affc" providerId="LiveId" clId="{97DF1D41-7DCE-4F04-8FA4-5637C56D3D64}" dt="2025-08-07T13:47:12.653" v="136" actId="12"/>
        <pc:sldMkLst>
          <pc:docMk/>
          <pc:sldMk cId="3164347316" sldId="257"/>
        </pc:sldMkLst>
        <pc:spChg chg="add mod">
          <ac:chgData name="shubham srivastav" userId="f9321a87a449affc" providerId="LiveId" clId="{97DF1D41-7DCE-4F04-8FA4-5637C56D3D64}" dt="2025-08-07T13:44:59.703" v="117" actId="1076"/>
          <ac:spMkLst>
            <pc:docMk/>
            <pc:sldMk cId="3164347316" sldId="257"/>
            <ac:spMk id="3" creationId="{FCAAF122-517A-DD6D-1C27-3481833ADA8B}"/>
          </ac:spMkLst>
        </pc:spChg>
        <pc:spChg chg="add del mod">
          <ac:chgData name="shubham srivastav" userId="f9321a87a449affc" providerId="LiveId" clId="{97DF1D41-7DCE-4F04-8FA4-5637C56D3D64}" dt="2025-08-07T13:44:55.323" v="116" actId="1076"/>
          <ac:spMkLst>
            <pc:docMk/>
            <pc:sldMk cId="3164347316" sldId="257"/>
            <ac:spMk id="4" creationId="{9E663D35-0B01-3ECC-165A-E7594E4461DC}"/>
          </ac:spMkLst>
        </pc:spChg>
        <pc:spChg chg="add mod">
          <ac:chgData name="shubham srivastav" userId="f9321a87a449affc" providerId="LiveId" clId="{97DF1D41-7DCE-4F04-8FA4-5637C56D3D64}" dt="2025-08-07T13:47:12.653" v="136" actId="12"/>
          <ac:spMkLst>
            <pc:docMk/>
            <pc:sldMk cId="3164347316" sldId="257"/>
            <ac:spMk id="6" creationId="{873E8369-45ED-FFBC-0DB1-B53BF44591CD}"/>
          </ac:spMkLst>
        </pc:spChg>
      </pc:sldChg>
      <pc:sldChg chg="addSp modSp add mod ord">
        <pc:chgData name="shubham srivastav" userId="f9321a87a449affc" providerId="LiveId" clId="{97DF1D41-7DCE-4F04-8FA4-5637C56D3D64}" dt="2025-08-07T13:43:57.153" v="107" actId="14100"/>
        <pc:sldMkLst>
          <pc:docMk/>
          <pc:sldMk cId="2575547524" sldId="258"/>
        </pc:sldMkLst>
        <pc:picChg chg="add mod">
          <ac:chgData name="shubham srivastav" userId="f9321a87a449affc" providerId="LiveId" clId="{97DF1D41-7DCE-4F04-8FA4-5637C56D3D64}" dt="2025-08-07T13:43:57.153" v="107" actId="14100"/>
          <ac:picMkLst>
            <pc:docMk/>
            <pc:sldMk cId="2575547524" sldId="258"/>
            <ac:picMk id="3" creationId="{0053936D-EE07-90B3-054A-F191FF7346B5}"/>
          </ac:picMkLst>
        </pc:picChg>
      </pc:sldChg>
      <pc:sldChg chg="addSp delSp modSp add mod">
        <pc:chgData name="shubham srivastav" userId="f9321a87a449affc" providerId="LiveId" clId="{97DF1D41-7DCE-4F04-8FA4-5637C56D3D64}" dt="2025-08-07T13:46:56.291" v="135" actId="12"/>
        <pc:sldMkLst>
          <pc:docMk/>
          <pc:sldMk cId="658003034" sldId="259"/>
        </pc:sldMkLst>
        <pc:spChg chg="add del mod">
          <ac:chgData name="shubham srivastav" userId="f9321a87a449affc" providerId="LiveId" clId="{97DF1D41-7DCE-4F04-8FA4-5637C56D3D64}" dt="2025-08-07T13:37:03.878" v="45" actId="478"/>
          <ac:spMkLst>
            <pc:docMk/>
            <pc:sldMk cId="658003034" sldId="259"/>
            <ac:spMk id="2" creationId="{1973DAE4-3433-0B4F-56DD-AF35E72B99B6}"/>
          </ac:spMkLst>
        </pc:spChg>
        <pc:spChg chg="add mod">
          <ac:chgData name="shubham srivastav" userId="f9321a87a449affc" providerId="LiveId" clId="{97DF1D41-7DCE-4F04-8FA4-5637C56D3D64}" dt="2025-08-07T13:46:33.462" v="134" actId="14100"/>
          <ac:spMkLst>
            <pc:docMk/>
            <pc:sldMk cId="658003034" sldId="259"/>
            <ac:spMk id="4" creationId="{A1EC7D68-EECF-46F9-1494-0E9EABA72C58}"/>
          </ac:spMkLst>
        </pc:spChg>
        <pc:spChg chg="add mod">
          <ac:chgData name="shubham srivastav" userId="f9321a87a449affc" providerId="LiveId" clId="{97DF1D41-7DCE-4F04-8FA4-5637C56D3D64}" dt="2025-08-07T13:46:56.291" v="135" actId="12"/>
          <ac:spMkLst>
            <pc:docMk/>
            <pc:sldMk cId="658003034" sldId="259"/>
            <ac:spMk id="6" creationId="{181C8E2C-8470-88DE-9D0B-CCA75A9476DB}"/>
          </ac:spMkLst>
        </pc:spChg>
        <pc:spChg chg="add mod">
          <ac:chgData name="shubham srivastav" userId="f9321a87a449affc" providerId="LiveId" clId="{97DF1D41-7DCE-4F04-8FA4-5637C56D3D64}" dt="2025-08-07T13:46:19.976" v="131" actId="403"/>
          <ac:spMkLst>
            <pc:docMk/>
            <pc:sldMk cId="658003034" sldId="259"/>
            <ac:spMk id="8" creationId="{D01CE483-1862-81C3-37B0-27EAC844601A}"/>
          </ac:spMkLst>
        </pc:spChg>
      </pc:sldChg>
      <pc:sldChg chg="addSp modSp add mod">
        <pc:chgData name="shubham srivastav" userId="f9321a87a449affc" providerId="LiveId" clId="{97DF1D41-7DCE-4F04-8FA4-5637C56D3D64}" dt="2025-08-07T13:48:07.479" v="146" actId="403"/>
        <pc:sldMkLst>
          <pc:docMk/>
          <pc:sldMk cId="2603893544" sldId="260"/>
        </pc:sldMkLst>
        <pc:spChg chg="add mod">
          <ac:chgData name="shubham srivastav" userId="f9321a87a449affc" providerId="LiveId" clId="{97DF1D41-7DCE-4F04-8FA4-5637C56D3D64}" dt="2025-08-07T13:47:51.917" v="143" actId="403"/>
          <ac:spMkLst>
            <pc:docMk/>
            <pc:sldMk cId="2603893544" sldId="260"/>
            <ac:spMk id="3" creationId="{73554E11-CE5D-B8E1-22D5-E59EA260489D}"/>
          </ac:spMkLst>
        </pc:spChg>
        <pc:spChg chg="add mod">
          <ac:chgData name="shubham srivastav" userId="f9321a87a449affc" providerId="LiveId" clId="{97DF1D41-7DCE-4F04-8FA4-5637C56D3D64}" dt="2025-08-07T13:47:34.290" v="140" actId="12"/>
          <ac:spMkLst>
            <pc:docMk/>
            <pc:sldMk cId="2603893544" sldId="260"/>
            <ac:spMk id="5" creationId="{29BFABBC-B673-8CEC-4254-E35D90DE2053}"/>
          </ac:spMkLst>
        </pc:spChg>
        <pc:spChg chg="add mod">
          <ac:chgData name="shubham srivastav" userId="f9321a87a449affc" providerId="LiveId" clId="{97DF1D41-7DCE-4F04-8FA4-5637C56D3D64}" dt="2025-08-07T13:48:07.479" v="146" actId="403"/>
          <ac:spMkLst>
            <pc:docMk/>
            <pc:sldMk cId="2603893544" sldId="260"/>
            <ac:spMk id="7" creationId="{01DD5726-E89D-7224-FDB1-29B1E6C5F1CE}"/>
          </ac:spMkLst>
        </pc:spChg>
      </pc:sldChg>
      <pc:sldChg chg="addSp modSp add mod ord">
        <pc:chgData name="shubham srivastav" userId="f9321a87a449affc" providerId="LiveId" clId="{97DF1D41-7DCE-4F04-8FA4-5637C56D3D64}" dt="2025-08-07T13:44:17.240" v="110" actId="14100"/>
        <pc:sldMkLst>
          <pc:docMk/>
          <pc:sldMk cId="3011829858" sldId="261"/>
        </pc:sldMkLst>
        <pc:picChg chg="add mod">
          <ac:chgData name="shubham srivastav" userId="f9321a87a449affc" providerId="LiveId" clId="{97DF1D41-7DCE-4F04-8FA4-5637C56D3D64}" dt="2025-08-07T13:44:17.240" v="110" actId="14100"/>
          <ac:picMkLst>
            <pc:docMk/>
            <pc:sldMk cId="3011829858" sldId="261"/>
            <ac:picMk id="3" creationId="{35B0EA7D-1D20-A3E3-62A5-332651F58EDF}"/>
          </ac:picMkLst>
        </pc:picChg>
      </pc:sldChg>
      <pc:sldChg chg="addSp modSp add mod ord setBg">
        <pc:chgData name="shubham srivastav" userId="f9321a87a449affc" providerId="LiveId" clId="{97DF1D41-7DCE-4F04-8FA4-5637C56D3D64}" dt="2025-08-07T13:50:03.283" v="181" actId="1076"/>
        <pc:sldMkLst>
          <pc:docMk/>
          <pc:sldMk cId="3307747678" sldId="262"/>
        </pc:sldMkLst>
        <pc:spChg chg="add mod">
          <ac:chgData name="shubham srivastav" userId="f9321a87a449affc" providerId="LiveId" clId="{97DF1D41-7DCE-4F04-8FA4-5637C56D3D64}" dt="2025-08-07T13:49:20.446" v="173" actId="1076"/>
          <ac:spMkLst>
            <pc:docMk/>
            <pc:sldMk cId="3307747678" sldId="262"/>
            <ac:spMk id="3" creationId="{5B69D21E-1B5A-8446-9793-238BE7CC9E85}"/>
          </ac:spMkLst>
        </pc:spChg>
        <pc:spChg chg="add mod">
          <ac:chgData name="shubham srivastav" userId="f9321a87a449affc" providerId="LiveId" clId="{97DF1D41-7DCE-4F04-8FA4-5637C56D3D64}" dt="2025-08-07T13:49:36.576" v="175" actId="255"/>
          <ac:spMkLst>
            <pc:docMk/>
            <pc:sldMk cId="3307747678" sldId="262"/>
            <ac:spMk id="5" creationId="{A1B956EF-AF4E-BEFD-D9B2-23630938913E}"/>
          </ac:spMkLst>
        </pc:spChg>
        <pc:spChg chg="add mod">
          <ac:chgData name="shubham srivastav" userId="f9321a87a449affc" providerId="LiveId" clId="{97DF1D41-7DCE-4F04-8FA4-5637C56D3D64}" dt="2025-08-07T13:50:03.283" v="181" actId="1076"/>
          <ac:spMkLst>
            <pc:docMk/>
            <pc:sldMk cId="3307747678" sldId="262"/>
            <ac:spMk id="7" creationId="{0C36A6F5-5423-DB1D-41C2-BF584BC8FFBB}"/>
          </ac:spMkLst>
        </pc:spChg>
      </pc:sldChg>
      <pc:sldChg chg="add setBg">
        <pc:chgData name="shubham srivastav" userId="f9321a87a449affc" providerId="LiveId" clId="{97DF1D41-7DCE-4F04-8FA4-5637C56D3D64}" dt="2025-08-07T13:32:02.085" v="12"/>
        <pc:sldMkLst>
          <pc:docMk/>
          <pc:sldMk cId="2895426400" sldId="263"/>
        </pc:sldMkLst>
      </pc:sldChg>
      <pc:sldChg chg="add setBg">
        <pc:chgData name="shubham srivastav" userId="f9321a87a449affc" providerId="LiveId" clId="{97DF1D41-7DCE-4F04-8FA4-5637C56D3D64}" dt="2025-08-07T13:32:02.403" v="13"/>
        <pc:sldMkLst>
          <pc:docMk/>
          <pc:sldMk cId="321887435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1877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92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116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5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1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07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92372F-79E3-420B-A657-C2E4C48230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E96150-45F1-478B-A1A0-9BAAFB9C0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471C74-1447-955D-C8A9-26672582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9D21E-1B5A-8446-9793-238BE7CC9E85}"/>
              </a:ext>
            </a:extLst>
          </p:cNvPr>
          <p:cNvSpPr txBox="1"/>
          <p:nvPr/>
        </p:nvSpPr>
        <p:spPr>
          <a:xfrm>
            <a:off x="2186250" y="1732160"/>
            <a:ext cx="6795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i="1" dirty="0"/>
              <a:t>Adidas Sales Analysis Dashboard 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956EF-AF4E-BEFD-D9B2-23630938913E}"/>
              </a:ext>
            </a:extLst>
          </p:cNvPr>
          <p:cNvSpPr txBox="1"/>
          <p:nvPr/>
        </p:nvSpPr>
        <p:spPr>
          <a:xfrm>
            <a:off x="0" y="2493784"/>
            <a:ext cx="1152625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i="1" dirty="0"/>
              <a:t>Overview of Performance Metrics, Sales Trends, and Regional Insights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6A6F5-5423-DB1D-41C2-BF584BC8FFBB}"/>
              </a:ext>
            </a:extLst>
          </p:cNvPr>
          <p:cNvSpPr txBox="1"/>
          <p:nvPr/>
        </p:nvSpPr>
        <p:spPr>
          <a:xfrm>
            <a:off x="7987629" y="6128603"/>
            <a:ext cx="3538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Shubham Srivastav</a:t>
            </a:r>
          </a:p>
        </p:txBody>
      </p:sp>
    </p:spTree>
    <p:extLst>
      <p:ext uri="{BB962C8B-B14F-4D97-AF65-F5344CB8AC3E}">
        <p14:creationId xmlns:p14="http://schemas.microsoft.com/office/powerpoint/2010/main" val="330774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F53C3A-93AF-DB6F-B182-578099A4E899}"/>
              </a:ext>
            </a:extLst>
          </p:cNvPr>
          <p:cNvSpPr txBox="1"/>
          <p:nvPr/>
        </p:nvSpPr>
        <p:spPr>
          <a:xfrm>
            <a:off x="155793" y="1911913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/>
              <a:t>KeyMetrics</a:t>
            </a:r>
            <a:r>
              <a:rPr lang="en-IN" sz="2400" b="1" dirty="0"/>
              <a:t> Overview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E870B-CDB4-B482-9B7B-B5D71E0B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80" y="2470990"/>
            <a:ext cx="100292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$7.08M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Units 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21K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Profit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$2.59M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April 2021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high-performing month, indicating strong demand and good profitability.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KPI cards from the top section of your dashboard.</a:t>
            </a:r>
          </a:p>
        </p:txBody>
      </p:sp>
    </p:spTree>
    <p:extLst>
      <p:ext uri="{BB962C8B-B14F-4D97-AF65-F5344CB8AC3E}">
        <p14:creationId xmlns:p14="http://schemas.microsoft.com/office/powerpoint/2010/main" val="345921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B3515-EE77-E184-4DEB-7A0702A3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AF122-517A-DD6D-1C27-3481833ADA8B}"/>
              </a:ext>
            </a:extLst>
          </p:cNvPr>
          <p:cNvSpPr txBox="1"/>
          <p:nvPr/>
        </p:nvSpPr>
        <p:spPr>
          <a:xfrm>
            <a:off x="183765" y="2551836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Monthly Sales vs Operating Profit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663D35-0B01-3ECC-165A-E7594E446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63" y="2921168"/>
            <a:ext cx="99270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April 2021 shows a spike in both total sales and operating profit.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Monthly growth indicates strong market performance.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Visual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Line chart from dashboard titled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“Sum of Total Sales and Sum of Operating Profit by Year–Month”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E8369-45ED-FFBC-0DB1-B53BF44591CD}"/>
              </a:ext>
            </a:extLst>
          </p:cNvPr>
          <p:cNvSpPr txBox="1"/>
          <p:nvPr/>
        </p:nvSpPr>
        <p:spPr>
          <a:xfrm>
            <a:off x="0" y="1445022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Sales and Profit Trend</a:t>
            </a:r>
          </a:p>
        </p:txBody>
      </p:sp>
    </p:spTree>
    <p:extLst>
      <p:ext uri="{BB962C8B-B14F-4D97-AF65-F5344CB8AC3E}">
        <p14:creationId xmlns:p14="http://schemas.microsoft.com/office/powerpoint/2010/main" val="31643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8F7C7-7292-4012-7CFD-652231927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0EA7D-1D20-A3E3-62A5-332651F5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77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4B728-9C1B-E079-DA62-86186DF00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C7D68-EECF-46F9-1494-0E9EABA72C58}"/>
              </a:ext>
            </a:extLst>
          </p:cNvPr>
          <p:cNvSpPr txBox="1"/>
          <p:nvPr/>
        </p:nvSpPr>
        <p:spPr>
          <a:xfrm>
            <a:off x="1528010" y="2950113"/>
            <a:ext cx="79598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Products vary in performance, with some crossing $2M in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Units sold are consistent across major products.</a:t>
            </a:r>
            <a:br>
              <a:rPr lang="en-US" sz="2000" dirty="0"/>
            </a:br>
            <a:r>
              <a:rPr lang="en-US" sz="2000" b="1" dirty="0"/>
              <a:t>Visual</a:t>
            </a:r>
            <a:r>
              <a:rPr lang="en-US" sz="2000" dirty="0"/>
              <a:t>: Scatter plot from dashboard titled </a:t>
            </a:r>
            <a:r>
              <a:rPr lang="en-US" sz="2000" i="1" dirty="0"/>
              <a:t>“Sum of Total Sales and Units Sold by Product”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C8E2C-8470-88DE-9D0B-CCA75A9476DB}"/>
              </a:ext>
            </a:extLst>
          </p:cNvPr>
          <p:cNvSpPr txBox="1"/>
          <p:nvPr/>
        </p:nvSpPr>
        <p:spPr>
          <a:xfrm>
            <a:off x="0" y="1339786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Product Sales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CE483-1862-81C3-37B0-27EAC844601A}"/>
              </a:ext>
            </a:extLst>
          </p:cNvPr>
          <p:cNvSpPr txBox="1"/>
          <p:nvPr/>
        </p:nvSpPr>
        <p:spPr>
          <a:xfrm>
            <a:off x="340895" y="2061228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Sales by Product Category</a:t>
            </a:r>
          </a:p>
        </p:txBody>
      </p:sp>
    </p:spTree>
    <p:extLst>
      <p:ext uri="{BB962C8B-B14F-4D97-AF65-F5344CB8AC3E}">
        <p14:creationId xmlns:p14="http://schemas.microsoft.com/office/powerpoint/2010/main" val="65800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1CD9C-4EBE-62C8-B004-704C472B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">
            <a:extLst>
              <a:ext uri="{FF2B5EF4-FFF2-40B4-BE49-F238E27FC236}">
                <a16:creationId xmlns:a16="http://schemas.microsoft.com/office/drawing/2014/main" id="{0053936D-EE07-90B3-054A-F191FF73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78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4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59F3B-BA4D-F64E-3C86-198345F42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554E11-CE5D-B8E1-22D5-E59EA260489D}"/>
              </a:ext>
            </a:extLst>
          </p:cNvPr>
          <p:cNvSpPr txBox="1"/>
          <p:nvPr/>
        </p:nvSpPr>
        <p:spPr>
          <a:xfrm>
            <a:off x="611144" y="2894572"/>
            <a:ext cx="61040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sz="2000" dirty="0"/>
            </a:br>
            <a:r>
              <a:rPr lang="en-US" sz="2000" dirty="0"/>
              <a:t>Operating Profit: </a:t>
            </a:r>
            <a:r>
              <a:rPr lang="en-US" sz="2000" b="1" dirty="0"/>
              <a:t>$310K</a:t>
            </a:r>
            <a:r>
              <a:rPr lang="en-US" sz="2000" dirty="0"/>
              <a:t> (target: 50K)</a:t>
            </a:r>
          </a:p>
          <a:p>
            <a:r>
              <a:rPr lang="en-US" sz="2000" dirty="0"/>
              <a:t>Surpassed target by </a:t>
            </a:r>
            <a:r>
              <a:rPr lang="en-US" sz="2000" b="1" dirty="0"/>
              <a:t>+619900%</a:t>
            </a:r>
            <a:br>
              <a:rPr lang="en-US" sz="2000" dirty="0"/>
            </a:br>
            <a:r>
              <a:rPr lang="en-US" sz="2000" b="1" dirty="0"/>
              <a:t>Insight</a:t>
            </a:r>
            <a:r>
              <a:rPr lang="en-US" sz="2000" dirty="0"/>
              <a:t>: Exceptional profitability achieved in April 2021.</a:t>
            </a:r>
            <a:br>
              <a:rPr lang="en-US" sz="2000" dirty="0"/>
            </a:br>
            <a:r>
              <a:rPr lang="en-US" sz="2000" b="1" dirty="0"/>
              <a:t>Visual</a:t>
            </a:r>
            <a:r>
              <a:rPr lang="en-US" sz="2000" dirty="0"/>
              <a:t>: Bottom chart with green 310K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FABBC-B673-8CEC-4254-E35D90DE2053}"/>
              </a:ext>
            </a:extLst>
          </p:cNvPr>
          <p:cNvSpPr txBox="1"/>
          <p:nvPr/>
        </p:nvSpPr>
        <p:spPr>
          <a:xfrm>
            <a:off x="72704" y="1045228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Profit Margin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D5726-E89D-7224-FDB1-29B1E6C5F1CE}"/>
              </a:ext>
            </a:extLst>
          </p:cNvPr>
          <p:cNvSpPr txBox="1"/>
          <p:nvPr/>
        </p:nvSpPr>
        <p:spPr>
          <a:xfrm>
            <a:off x="72704" y="2525240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Profitability Overview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38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50817-52C2-CD5C-B052-63EA3994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42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C4FC1-FFF1-6759-B415-0715164B3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8743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</TotalTime>
  <Words>204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Century Schoolbook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srivastav</dc:creator>
  <cp:lastModifiedBy>shubham srivastav</cp:lastModifiedBy>
  <cp:revision>1</cp:revision>
  <dcterms:created xsi:type="dcterms:W3CDTF">2025-08-07T13:30:31Z</dcterms:created>
  <dcterms:modified xsi:type="dcterms:W3CDTF">2025-08-07T13:50:06Z</dcterms:modified>
</cp:coreProperties>
</file>