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74308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latin typeface="Roboto" panose="02000000000000000000" pitchFamily="2" charset="0"/>
              </a:rPr>
              <a:t>Energy Consumption Trend Analysis with Power BI</a:t>
            </a:r>
            <a:endParaRPr lang="en-US" sz="36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F18CF-1B1F-039C-E460-22BF14566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0B522E-58C0-86AC-E3A5-DFD4078DF4A7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4DEC8-5C85-A753-B69A-A3D98B35B201}"/>
              </a:ext>
            </a:extLst>
          </p:cNvPr>
          <p:cNvSpPr txBox="1"/>
          <p:nvPr/>
        </p:nvSpPr>
        <p:spPr>
          <a:xfrm>
            <a:off x="766916" y="1946787"/>
            <a:ext cx="9556955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This project successfully demonstrated how Power BI can be used to analyze and visualize multi-utility energy consumption across buildings and cities over time. By combining detailed data views with interactive visuals and AI-powered insights, it revealed key patterns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Water being the highest consumed resource by volume, while gas has the highest cost per unit.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Energy consumption remains relatively stable with minor seasonal variations.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Price per unit significantly influences the type of energy consumed, especially water usage.</a:t>
            </a:r>
          </a:p>
          <a:p>
            <a:r>
              <a:rPr lang="en-US" dirty="0"/>
              <a:t>These insights empower organizations to monitor energy usage efficiently, identify cost drivers, and make data-driven decisions to optimize energy management and reduce expenses.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46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495E79-6EEA-5294-9E95-A335698CB20F}"/>
              </a:ext>
            </a:extLst>
          </p:cNvPr>
          <p:cNvSpPr txBox="1"/>
          <p:nvPr/>
        </p:nvSpPr>
        <p:spPr>
          <a:xfrm flipV="1">
            <a:off x="597744" y="3386708"/>
            <a:ext cx="3807108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3E53038-3DE2-5349-5C28-80169E235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44" y="2034877"/>
            <a:ext cx="609802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electricity, gas, and water usage trends across time and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Power BI visuals to track and compare utility consumption.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Key Influencers to discover factors affecting energy type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insights from both detailed and aggregated data 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interactive dashboards for clear and effective data storytelling.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B9BEC4-2C6F-E46B-30BF-A38813090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78" y="2067539"/>
            <a:ext cx="860322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Power 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data visualization and interactive dashboards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 (Data Analysis Expressions)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creating custom measures and calculations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 Editor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data transformation and cleaning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Visuals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Bar charts, line graphs, pie charts, and tree maps for data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Influencers Visual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AI-driven insights and decision factors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Slicers &amp; Filters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dynamic report interactivity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Tabular Format 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detailed data analysis and drill-downs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854AF6-706E-F229-5789-D85BA6341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658" y="2419069"/>
            <a:ext cx="767407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and cleaned energy consumption data using Power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Modeled data and created custom measures with DAX.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interactive visuals to track trends across cities, buildings, and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AI visuals (Key Influencers) to find patterns and influencing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insights to understand cost and usage behavior.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9A462-0082-45FE-5014-EB6C0B515C60}"/>
              </a:ext>
            </a:extLst>
          </p:cNvPr>
          <p:cNvSpPr txBox="1"/>
          <p:nvPr/>
        </p:nvSpPr>
        <p:spPr>
          <a:xfrm>
            <a:off x="717755" y="2428567"/>
            <a:ext cx="8504903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Organizations managing buildings across major cities face difficulty in: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Tracking and comparing electricity, gas, and water consumption.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Understanding how energy usage and cost change over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Identifying key factors that influence different types of energy consumption.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Making data-driven decisions due to lack of clear, visual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B8962-133D-473F-4EDE-A06198FDCB1A}"/>
              </a:ext>
            </a:extLst>
          </p:cNvPr>
          <p:cNvSpPr txBox="1"/>
          <p:nvPr/>
        </p:nvSpPr>
        <p:spPr>
          <a:xfrm>
            <a:off x="717755" y="2428567"/>
            <a:ext cx="8504903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Developed an </a:t>
            </a:r>
            <a:r>
              <a:rPr lang="en-US" b="1" dirty="0"/>
              <a:t>interactive Power BI dashboard</a:t>
            </a:r>
            <a:r>
              <a:rPr lang="en-US" dirty="0"/>
              <a:t> that: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Visualizes energy consumption trends across buildings, cities, and time periods.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Highlights energy usage patterns using graphs, tables, and KPIs.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AI-powered Key Influencers</a:t>
            </a:r>
            <a:r>
              <a:rPr lang="en-US" dirty="0"/>
              <a:t> to uncover what impacts energy type usage (e.g., price per unit).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users to </a:t>
            </a:r>
            <a:r>
              <a:rPr lang="en-US" b="1" dirty="0"/>
              <a:t>drill down into detailed data</a:t>
            </a:r>
            <a:r>
              <a:rPr lang="en-US" dirty="0"/>
              <a:t> and make informed decisions to optimize energy use and reduce costs.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4C703FF-6560-89AE-68A0-129F4979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8" y="1804219"/>
            <a:ext cx="5752601" cy="32495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4106452-BA0F-BA88-48F4-4DE72F753561}"/>
              </a:ext>
            </a:extLst>
          </p:cNvPr>
          <p:cNvSpPr txBox="1"/>
          <p:nvPr/>
        </p:nvSpPr>
        <p:spPr>
          <a:xfrm>
            <a:off x="6328223" y="2340077"/>
            <a:ext cx="5627793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Provides a high-level summary of energy consumption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Metrics</a:t>
            </a:r>
            <a:r>
              <a:rPr lang="en-US" dirty="0"/>
              <a:t>: Total buildings, average consumption, and average price per unit.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Visuals Used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Card visuals</a:t>
            </a:r>
            <a:r>
              <a:rPr lang="en-US" dirty="0"/>
              <a:t> for key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Pie chart</a:t>
            </a:r>
            <a:r>
              <a:rPr lang="en-US" dirty="0"/>
              <a:t> showing percentage share of Electricity, Gas, and Water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Bar chart</a:t>
            </a:r>
            <a:r>
              <a:rPr lang="en-US" dirty="0"/>
              <a:t> comparing price per unit across energy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</a:t>
            </a:r>
            <a:r>
              <a:rPr lang="en-US" dirty="0"/>
              <a:t>: Water has the highest consumption volume, while gas has the highest price per unit.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2C436-45DC-7C0C-10C7-5534CB9AF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87" y="1868129"/>
            <a:ext cx="6250565" cy="3490452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F0396C2-5A0C-D3D2-6BBC-5FD57B841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418" y="2327980"/>
            <a:ext cx="52799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Tracks utility usage trends across years, quarters, and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Total consumption for Electricity, Gas, and Water.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charts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show monthly and yearly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dynamic filtering by city, building, year,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total utility usage comparison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Water shows the highest overall consumption; seasonal variations are minimal across energy types.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452E2-5FE7-6659-4A8C-3CF77BD58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23A76-C6A9-8F9C-4D5D-C9A897C97451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D2046-5479-C3B6-8FA4-E590227A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9" y="1986115"/>
            <a:ext cx="5724021" cy="321510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8258CB9-1EDE-351A-DFB5-8E593D93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1713" y="2228020"/>
            <a:ext cx="502428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granular, month-by-month view of energy consumption by building and 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 of Electricity, Gas, and Water consumption per building and month.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showing detailed consumption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Influencers AI visual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identifying factors influencing energy type (e.g., price per unit impact on water usage)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illustrating the distribution of price per unit by energy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Water consumption dominates volume, but gas has the highest price per unit; price changes strongly influence energy type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96076427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36</TotalTime>
  <Words>720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Roboto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Shubham Kumar</cp:lastModifiedBy>
  <cp:revision>4</cp:revision>
  <dcterms:created xsi:type="dcterms:W3CDTF">2024-12-31T09:40:01Z</dcterms:created>
  <dcterms:modified xsi:type="dcterms:W3CDTF">2025-05-16T12:30:44Z</dcterms:modified>
</cp:coreProperties>
</file>