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3.xml" ContentType="application/vnd.openxmlformats-officedocument.presentationml.notesSlide+xml"/>
  <Override PartName="/ppt/notesSlides/_rels/notesSlide3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jpeg" ContentType="image/jpe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7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84A7677A-92E4-4C9D-8573-67C43AEF3CA2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381F1A8-501C-4F7F-86BC-497919CCB0B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7929720" y="209520"/>
            <a:ext cx="813240" cy="216360"/>
          </a:xfrm>
          <a:prstGeom prst="rect">
            <a:avLst/>
          </a:prstGeom>
          <a:ln w="0"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0"/>
            <a:ext cx="9143280" cy="465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Picture 7" descr=""/>
          <p:cNvPicPr/>
          <p:nvPr/>
        </p:nvPicPr>
        <p:blipFill>
          <a:blip r:embed="rId3"/>
          <a:stretch/>
        </p:blipFill>
        <p:spPr>
          <a:xfrm>
            <a:off x="663840" y="572040"/>
            <a:ext cx="2056680" cy="5482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 descr=""/>
          <p:cNvPicPr/>
          <p:nvPr/>
        </p:nvPicPr>
        <p:blipFill>
          <a:blip r:embed="rId2"/>
          <a:stretch/>
        </p:blipFill>
        <p:spPr>
          <a:xfrm>
            <a:off x="7929720" y="209520"/>
            <a:ext cx="813240" cy="216360"/>
          </a:xfrm>
          <a:prstGeom prst="rect">
            <a:avLst/>
          </a:prstGeom>
          <a:ln w="0">
            <a:noFill/>
          </a:ln>
        </p:spPr>
      </p:pic>
      <p:pic>
        <p:nvPicPr>
          <p:cNvPr id="42" name="Google Shape;21;p3" descr=""/>
          <p:cNvPicPr/>
          <p:nvPr/>
        </p:nvPicPr>
        <p:blipFill>
          <a:blip r:embed="rId3"/>
          <a:stretch/>
        </p:blipFill>
        <p:spPr>
          <a:xfrm>
            <a:off x="628560" y="546120"/>
            <a:ext cx="3259080" cy="4033440"/>
          </a:xfrm>
          <a:prstGeom prst="rect">
            <a:avLst/>
          </a:prstGeom>
          <a:ln w="0">
            <a:noFill/>
          </a:ln>
        </p:spPr>
      </p:pic>
      <p:sp>
        <p:nvSpPr>
          <p:cNvPr id="43" name="CustomShape 1"/>
          <p:cNvSpPr/>
          <p:nvPr/>
        </p:nvSpPr>
        <p:spPr>
          <a:xfrm>
            <a:off x="971640" y="1260720"/>
            <a:ext cx="2552040" cy="15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IN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Edit Master text styles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44" name="Google Shape;23;p3" descr=""/>
          <p:cNvPicPr/>
          <p:nvPr/>
        </p:nvPicPr>
        <p:blipFill>
          <a:blip r:embed="rId4"/>
          <a:stretch/>
        </p:blipFill>
        <p:spPr>
          <a:xfrm>
            <a:off x="628560" y="546120"/>
            <a:ext cx="3259080" cy="4033440"/>
          </a:xfrm>
          <a:prstGeom prst="rect">
            <a:avLst/>
          </a:prstGeom>
          <a:ln w="0">
            <a:noFill/>
          </a:ln>
        </p:spPr>
      </p:pic>
      <p:sp>
        <p:nvSpPr>
          <p:cNvPr id="45" name="CustomShape 2"/>
          <p:cNvSpPr/>
          <p:nvPr/>
        </p:nvSpPr>
        <p:spPr>
          <a:xfrm>
            <a:off x="971640" y="1260720"/>
            <a:ext cx="2552040" cy="15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IN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Edit Master text styles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6" descr=""/>
          <p:cNvPicPr/>
          <p:nvPr/>
        </p:nvPicPr>
        <p:blipFill>
          <a:blip r:embed="rId2"/>
          <a:stretch/>
        </p:blipFill>
        <p:spPr>
          <a:xfrm>
            <a:off x="7929720" y="209520"/>
            <a:ext cx="813240" cy="216360"/>
          </a:xfrm>
          <a:prstGeom prst="rect">
            <a:avLst/>
          </a:prstGeom>
          <a:ln w="0"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-360" y="0"/>
            <a:ext cx="9143280" cy="514296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6" name="Picture 8" descr=""/>
          <p:cNvPicPr/>
          <p:nvPr/>
        </p:nvPicPr>
        <p:blipFill>
          <a:blip r:embed="rId3"/>
          <a:stretch/>
        </p:blipFill>
        <p:spPr>
          <a:xfrm>
            <a:off x="7611840" y="303480"/>
            <a:ext cx="909000" cy="242280"/>
          </a:xfrm>
          <a:prstGeom prst="rect">
            <a:avLst/>
          </a:prstGeom>
          <a:ln w="0"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0" y="0"/>
            <a:ext cx="9143280" cy="514296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8" name="Picture 13" descr=""/>
          <p:cNvPicPr/>
          <p:nvPr/>
        </p:nvPicPr>
        <p:blipFill>
          <a:blip r:embed="rId4"/>
          <a:stretch/>
        </p:blipFill>
        <p:spPr>
          <a:xfrm>
            <a:off x="7929360" y="210240"/>
            <a:ext cx="812880" cy="216360"/>
          </a:xfrm>
          <a:prstGeom prst="rect">
            <a:avLst/>
          </a:prstGeom>
          <a:ln w="0">
            <a:noFill/>
          </a:ln>
        </p:spPr>
      </p:pic>
      <p:sp>
        <p:nvSpPr>
          <p:cNvPr id="89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6" descr=""/>
          <p:cNvPicPr/>
          <p:nvPr/>
        </p:nvPicPr>
        <p:blipFill>
          <a:blip r:embed="rId2"/>
          <a:stretch/>
        </p:blipFill>
        <p:spPr>
          <a:xfrm>
            <a:off x="7929720" y="209520"/>
            <a:ext cx="813240" cy="216360"/>
          </a:xfrm>
          <a:prstGeom prst="rect">
            <a:avLst/>
          </a:prstGeom>
          <a:ln w="0">
            <a:noFill/>
          </a:ln>
        </p:spPr>
      </p:pic>
      <p:sp>
        <p:nvSpPr>
          <p:cNvPr id="128" name="CustomShape 1"/>
          <p:cNvSpPr/>
          <p:nvPr/>
        </p:nvSpPr>
        <p:spPr>
          <a:xfrm>
            <a:off x="0" y="0"/>
            <a:ext cx="9143280" cy="63612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9" name="Picture 14" descr=""/>
          <p:cNvPicPr/>
          <p:nvPr/>
        </p:nvPicPr>
        <p:blipFill>
          <a:blip r:embed="rId3"/>
          <a:stretch/>
        </p:blipFill>
        <p:spPr>
          <a:xfrm>
            <a:off x="7929360" y="210240"/>
            <a:ext cx="812880" cy="216360"/>
          </a:xfrm>
          <a:prstGeom prst="rect">
            <a:avLst/>
          </a:prstGeom>
          <a:ln w="0">
            <a:noFill/>
          </a:ln>
        </p:spPr>
      </p:pic>
      <p:sp>
        <p:nvSpPr>
          <p:cNvPr id="13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55120" y="2115000"/>
            <a:ext cx="6894720" cy="117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Proxima Nova Light"/>
                <a:ea typeface="DejaVu Sans"/>
              </a:rPr>
              <a:t>Java</a:t>
            </a:r>
            <a:endParaRPr b="0" lang="en-IN" sz="4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Proxima Nova Light"/>
                <a:ea typeface="DejaVu Sans"/>
              </a:rPr>
              <a:t>Program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175" name="Picture 3" descr=""/>
          <p:cNvPicPr/>
          <p:nvPr/>
        </p:nvPicPr>
        <p:blipFill>
          <a:blip r:embed="rId1"/>
          <a:stretch/>
        </p:blipFill>
        <p:spPr>
          <a:xfrm>
            <a:off x="7582320" y="0"/>
            <a:ext cx="1355760" cy="1576800"/>
          </a:xfrm>
          <a:prstGeom prst="rect">
            <a:avLst/>
          </a:prstGeom>
          <a:ln w="0">
            <a:noFill/>
          </a:ln>
        </p:spPr>
      </p:pic>
      <p:sp>
        <p:nvSpPr>
          <p:cNvPr id="176" name="CustomShape 2"/>
          <p:cNvSpPr/>
          <p:nvPr/>
        </p:nvSpPr>
        <p:spPr>
          <a:xfrm>
            <a:off x="1157040" y="716040"/>
            <a:ext cx="1654920" cy="131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000000"/>
                </a:solidFill>
                <a:latin typeface="Proxima Nova Rg"/>
                <a:ea typeface="DejaVu Sans"/>
              </a:rPr>
              <a:t>    </a:t>
            </a:r>
            <a:r>
              <a:rPr b="0" i="1" lang="en-US" sz="1400" spc="-1" strike="noStrike">
                <a:solidFill>
                  <a:srgbClr val="000000"/>
                </a:solidFill>
                <a:latin typeface="Proxima Nova Rg"/>
                <a:ea typeface="DejaVu Sans"/>
              </a:rPr>
              <a:t>#LifeKoKaroLift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663840" y="4653720"/>
            <a:ext cx="205668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0DC6D135-E8FC-471A-A501-50E39FB235DB}" type="datetime1">
              <a:rPr b="0" lang="en-IN" sz="900" spc="-1" strike="noStrike">
                <a:solidFill>
                  <a:srgbClr val="ed8e92"/>
                </a:solidFill>
                <a:latin typeface="Proxima Nova Rg"/>
              </a:rPr>
              <a:t>06/01/2021</a:t>
            </a:fld>
            <a:endParaRPr b="0" lang="en-IN" sz="900" spc="-1" strike="noStrike"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6616800" y="4012560"/>
            <a:ext cx="205668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19B998B-B566-4127-A91E-14C1F7585FB6}" type="slidenum">
              <a:rPr b="0" lang="en-IN" sz="900" spc="-1" strike="noStrike">
                <a:solidFill>
                  <a:srgbClr val="ed8e92"/>
                </a:solidFill>
                <a:latin typeface="Proxima Nova Rg"/>
              </a:rPr>
              <a:t>&lt;number&gt;</a:t>
            </a:fld>
            <a:endParaRPr b="0" lang="en-IN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1722240" y="4768200"/>
            <a:ext cx="205668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17CD0BFD-36A1-4057-A527-55B82BB95973}" type="datetime1">
              <a:rPr b="0" lang="en-IN" sz="900" spc="-1" strike="noStrike">
                <a:solidFill>
                  <a:srgbClr val="ff0000"/>
                </a:solidFill>
                <a:latin typeface="Proxima Nova Rg"/>
              </a:rPr>
              <a:t>06/01/2021</a:t>
            </a:fld>
            <a:endParaRPr b="0" lang="en-IN" sz="9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6512040" y="4767120"/>
            <a:ext cx="205668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9B5AA6C-B3F3-4004-ABAF-AE3A1B19CE67}" type="slidenum">
              <a:rPr b="0" lang="en-IN" sz="900" spc="-1" strike="noStrike">
                <a:solidFill>
                  <a:srgbClr val="ff0000"/>
                </a:solidFill>
                <a:latin typeface="Proxima Nova Rg"/>
              </a:rPr>
              <a:t>&lt;number&gt;</a:t>
            </a:fld>
            <a:endParaRPr b="0" lang="en-IN" sz="900" spc="-1" strike="noStrike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385920" y="126360"/>
            <a:ext cx="4291920" cy="40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6000"/>
          </a:bodyPr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Proxima Nova"/>
                <a:ea typeface="DejaVu Sans"/>
              </a:rPr>
              <a:t>Functions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27" name="CustomShape 4"/>
          <p:cNvSpPr/>
          <p:nvPr/>
        </p:nvSpPr>
        <p:spPr>
          <a:xfrm>
            <a:off x="0" y="634680"/>
            <a:ext cx="9143280" cy="34632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5"/>
          <p:cNvSpPr/>
          <p:nvPr/>
        </p:nvSpPr>
        <p:spPr>
          <a:xfrm>
            <a:off x="266400" y="1110600"/>
            <a:ext cx="8824320" cy="355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348480">
              <a:lnSpc>
                <a:spcPct val="115000"/>
              </a:lnSpc>
              <a:buClr>
                <a:srgbClr val="000000"/>
              </a:buClr>
              <a:buFont typeface="Courier New"/>
              <a:buChar char="●"/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System.out.print(Math.max(a,b)); 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// max() function will return the bigger value 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// between a &amp; b.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15000"/>
              </a:lnSpc>
            </a:pPr>
            <a:endParaRPr b="0" lang="en-IN" sz="1800" spc="-1" strike="noStrike">
              <a:latin typeface="Arial"/>
            </a:endParaRPr>
          </a:p>
          <a:p>
            <a:pPr marL="457200" indent="-348480">
              <a:lnSpc>
                <a:spcPct val="115000"/>
              </a:lnSpc>
              <a:buClr>
                <a:srgbClr val="000000"/>
              </a:buClr>
              <a:buFont typeface="Courier New"/>
              <a:buChar char="●"/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String string1 = “hero”;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1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Boolean a = string1.equals(“Hero”);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// equals() function compares two string values 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// and returns a boolean answer. Here it will 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// return false as “hero” &amp; “Hero” are different.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15000"/>
              </a:lnSpc>
            </a:pPr>
            <a:endParaRPr b="0" lang="en-IN" sz="1800" spc="-1" strike="noStrike">
              <a:latin typeface="Arial"/>
            </a:endParaRPr>
          </a:p>
          <a:p>
            <a:pPr marL="457200">
              <a:lnSpc>
                <a:spcPct val="115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1722240" y="4768200"/>
            <a:ext cx="205668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F70F0F1D-4297-4AF7-8E9B-50BE503DCA83}" type="datetime1">
              <a:rPr b="0" lang="en-IN" sz="900" spc="-1" strike="noStrike">
                <a:solidFill>
                  <a:srgbClr val="ff0000"/>
                </a:solidFill>
                <a:latin typeface="Proxima Nova Rg"/>
              </a:rPr>
              <a:t>06/01/2021</a:t>
            </a:fld>
            <a:endParaRPr b="0" lang="en-IN" sz="9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6512040" y="4767120"/>
            <a:ext cx="205668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59AEF92-B5BA-42F0-85AD-1B3E3864692D}" type="slidenum">
              <a:rPr b="0" lang="en-IN" sz="900" spc="-1" strike="noStrike">
                <a:solidFill>
                  <a:srgbClr val="ff0000"/>
                </a:solidFill>
                <a:latin typeface="Proxima Nova Rg"/>
              </a:rPr>
              <a:t>&lt;number&gt;</a:t>
            </a:fld>
            <a:endParaRPr b="0" lang="en-IN" sz="900" spc="-1" strike="noStrike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385920" y="126360"/>
            <a:ext cx="4291920" cy="40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6000"/>
          </a:bodyPr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Proxima Nova"/>
                <a:ea typeface="DejaVu Sans"/>
              </a:rPr>
              <a:t>Functions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32" name="CustomShape 4"/>
          <p:cNvSpPr/>
          <p:nvPr/>
        </p:nvSpPr>
        <p:spPr>
          <a:xfrm>
            <a:off x="0" y="634680"/>
            <a:ext cx="9143280" cy="34632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5"/>
          <p:cNvSpPr/>
          <p:nvPr/>
        </p:nvSpPr>
        <p:spPr>
          <a:xfrm>
            <a:off x="266400" y="1110600"/>
            <a:ext cx="8824320" cy="261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348480">
              <a:lnSpc>
                <a:spcPct val="115000"/>
              </a:lnSpc>
              <a:buClr>
                <a:srgbClr val="000000"/>
              </a:buClr>
              <a:buFont typeface="Courier New"/>
              <a:buChar char="●"/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String string1 = “hero”;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1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String string2 = “honda”;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1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String string3 = string1.concat(string2); 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15000"/>
              </a:lnSpc>
            </a:pPr>
            <a:endParaRPr b="0" lang="en-IN" sz="1800" spc="-1" strike="noStrike">
              <a:latin typeface="Arial"/>
            </a:endParaRPr>
          </a:p>
          <a:p>
            <a:pPr marL="457200"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// concat() function returns the concatenated 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// value of first string with the second string.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// Here, it will return “herohonda” which is 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// further stored in string3.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1722240" y="4768200"/>
            <a:ext cx="205668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6B18D05B-67AF-4172-9720-4CC4101B10A5}" type="datetime1">
              <a:rPr b="0" lang="en-IN" sz="900" spc="-1" strike="noStrike">
                <a:solidFill>
                  <a:srgbClr val="ff0000"/>
                </a:solidFill>
                <a:latin typeface="Proxima Nova Rg"/>
              </a:rPr>
              <a:t>06/01/2021</a:t>
            </a:fld>
            <a:endParaRPr b="0" lang="en-IN" sz="9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6512040" y="4767120"/>
            <a:ext cx="205668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7970B74-6775-41AA-A704-7BBD9AC10069}" type="slidenum">
              <a:rPr b="0" lang="en-IN" sz="900" spc="-1" strike="noStrike">
                <a:solidFill>
                  <a:srgbClr val="ff0000"/>
                </a:solidFill>
                <a:latin typeface="Proxima Nova Rg"/>
              </a:rPr>
              <a:t>&lt;number&gt;</a:t>
            </a:fld>
            <a:endParaRPr b="0" lang="en-IN" sz="900" spc="-1" strike="noStrike"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385920" y="126360"/>
            <a:ext cx="4291920" cy="40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6000"/>
          </a:bodyPr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Proxima Nova"/>
                <a:ea typeface="DejaVu Sans"/>
              </a:rPr>
              <a:t>Functions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0" y="634680"/>
            <a:ext cx="9143280" cy="34632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5"/>
          <p:cNvSpPr/>
          <p:nvPr/>
        </p:nvSpPr>
        <p:spPr>
          <a:xfrm>
            <a:off x="266400" y="1110600"/>
            <a:ext cx="8824320" cy="261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348480">
              <a:lnSpc>
                <a:spcPct val="115000"/>
              </a:lnSpc>
              <a:buClr>
                <a:srgbClr val="000000"/>
              </a:buClr>
              <a:buFont typeface="Courier New"/>
              <a:buChar char="●"/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String string1 = “hero”;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1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String string2 = “honda”;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1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String string3 = string1.concat(string2); 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15000"/>
              </a:lnSpc>
            </a:pPr>
            <a:endParaRPr b="0" lang="en-IN" sz="1800" spc="-1" strike="noStrike">
              <a:latin typeface="Arial"/>
            </a:endParaRPr>
          </a:p>
          <a:p>
            <a:pPr marL="457200"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// concat() function returns the concatenated 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// value of first string with the second string.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// Here, it will return “herohonda” which is 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// further stored in string3.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1722240" y="4768200"/>
            <a:ext cx="205668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17A0C4FD-D51E-476A-9097-B38453CB56DF}" type="datetime1">
              <a:rPr b="0" lang="en-IN" sz="900" spc="-1" strike="noStrike">
                <a:solidFill>
                  <a:srgbClr val="ff0000"/>
                </a:solidFill>
                <a:latin typeface="Proxima Nova Rg"/>
              </a:rPr>
              <a:t>06/01/2021</a:t>
            </a:fld>
            <a:endParaRPr b="0" lang="en-IN" sz="9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6512040" y="4767120"/>
            <a:ext cx="205668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0A60FE3-2034-475D-9400-2B866485EB0F}" type="slidenum">
              <a:rPr b="0" lang="en-IN" sz="900" spc="-1" strike="noStrike">
                <a:solidFill>
                  <a:srgbClr val="ff0000"/>
                </a:solidFill>
                <a:latin typeface="Proxima Nova Rg"/>
              </a:rPr>
              <a:t>&lt;number&gt;</a:t>
            </a:fld>
            <a:endParaRPr b="0" lang="en-IN" sz="9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385920" y="126360"/>
            <a:ext cx="4291920" cy="40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6000"/>
          </a:bodyPr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Proxima Nova"/>
                <a:ea typeface="DejaVu Sans"/>
              </a:rPr>
              <a:t>Handle errors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0" y="634680"/>
            <a:ext cx="9143280" cy="34632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5"/>
          <p:cNvSpPr/>
          <p:nvPr/>
        </p:nvSpPr>
        <p:spPr>
          <a:xfrm>
            <a:off x="266400" y="1110600"/>
            <a:ext cx="8824320" cy="393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Java Exceptions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When executing Java code, different errors can occur: coding errors made by the programmer, errors due to wrong input, or other unforeseeable things.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When an error occurs, Java will normally stop and generate an error message. The technical term for this is: Java will throw an 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exception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 (throw an error).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Java try and catch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 try statement allows you to define a block of code to be tested for errors while it is being executed.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 catch statement allows you to define a block of code to be executed, if an error occurs in the try block.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 try and catch keywords come in pairs: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1722240" y="4768200"/>
            <a:ext cx="205668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28C230E2-12D0-44FC-A415-9438BC34A204}" type="datetime1">
              <a:rPr b="0" lang="en-IN" sz="900" spc="-1" strike="noStrike">
                <a:solidFill>
                  <a:srgbClr val="ff0000"/>
                </a:solidFill>
                <a:latin typeface="Proxima Nova Rg"/>
              </a:rPr>
              <a:t>06/01/2021</a:t>
            </a:fld>
            <a:endParaRPr b="0" lang="en-IN" sz="9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6512040" y="4767120"/>
            <a:ext cx="205668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5F5574B-CB2A-485B-9261-747CE6821D1A}" type="slidenum">
              <a:rPr b="0" lang="en-IN" sz="900" spc="-1" strike="noStrike">
                <a:solidFill>
                  <a:srgbClr val="ff0000"/>
                </a:solidFill>
                <a:latin typeface="Proxima Nova Rg"/>
              </a:rPr>
              <a:t>&lt;number&gt;</a:t>
            </a:fld>
            <a:endParaRPr b="0" lang="en-IN" sz="900" spc="-1" strike="noStrike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385920" y="126360"/>
            <a:ext cx="4291920" cy="40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6000"/>
          </a:bodyPr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Proxima Nova"/>
                <a:ea typeface="DejaVu Sans"/>
              </a:rPr>
              <a:t>Handle errors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47" name="CustomShape 4"/>
          <p:cNvSpPr/>
          <p:nvPr/>
        </p:nvSpPr>
        <p:spPr>
          <a:xfrm>
            <a:off x="0" y="634680"/>
            <a:ext cx="9143280" cy="34632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5"/>
          <p:cNvSpPr/>
          <p:nvPr/>
        </p:nvSpPr>
        <p:spPr>
          <a:xfrm>
            <a:off x="266400" y="1110600"/>
            <a:ext cx="882432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Syntax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Consider the following example: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249" name="Picture 2" descr=""/>
          <p:cNvPicPr/>
          <p:nvPr/>
        </p:nvPicPr>
        <p:blipFill>
          <a:blip r:embed="rId1"/>
          <a:stretch/>
        </p:blipFill>
        <p:spPr>
          <a:xfrm>
            <a:off x="509760" y="1479960"/>
            <a:ext cx="8124120" cy="1113120"/>
          </a:xfrm>
          <a:prstGeom prst="rect">
            <a:avLst/>
          </a:prstGeom>
          <a:ln w="0">
            <a:noFill/>
          </a:ln>
        </p:spPr>
      </p:pic>
      <p:pic>
        <p:nvPicPr>
          <p:cNvPr id="250" name="Picture 3" descr=""/>
          <p:cNvPicPr/>
          <p:nvPr/>
        </p:nvPicPr>
        <p:blipFill>
          <a:blip r:embed="rId2"/>
          <a:stretch/>
        </p:blipFill>
        <p:spPr>
          <a:xfrm>
            <a:off x="266400" y="2864880"/>
            <a:ext cx="8581320" cy="220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1722240" y="4768200"/>
            <a:ext cx="205668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E7D85000-3917-4136-8264-68847F223034}" type="datetime1">
              <a:rPr b="0" lang="en-IN" sz="900" spc="-1" strike="noStrike">
                <a:solidFill>
                  <a:srgbClr val="ff0000"/>
                </a:solidFill>
                <a:latin typeface="Proxima Nova Rg"/>
              </a:rPr>
              <a:t>06/01/2021</a:t>
            </a:fld>
            <a:endParaRPr b="0" lang="en-IN" sz="9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6512040" y="4767120"/>
            <a:ext cx="205668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4720B28-03B4-48A6-8292-513B9FB5494E}" type="slidenum">
              <a:rPr b="0" lang="en-IN" sz="900" spc="-1" strike="noStrike">
                <a:solidFill>
                  <a:srgbClr val="ff0000"/>
                </a:solidFill>
                <a:latin typeface="Proxima Nova Rg"/>
              </a:rPr>
              <a:t>&lt;number&gt;</a:t>
            </a:fld>
            <a:endParaRPr b="0" lang="en-IN" sz="900" spc="-1" strike="noStrike"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385920" y="126360"/>
            <a:ext cx="4291920" cy="40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6000"/>
          </a:bodyPr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Proxima Nova"/>
                <a:ea typeface="DejaVu Sans"/>
              </a:rPr>
              <a:t>Handle errors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54" name="CustomShape 4"/>
          <p:cNvSpPr/>
          <p:nvPr/>
        </p:nvSpPr>
        <p:spPr>
          <a:xfrm>
            <a:off x="0" y="634680"/>
            <a:ext cx="9143280" cy="34632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5"/>
          <p:cNvSpPr/>
          <p:nvPr/>
        </p:nvSpPr>
        <p:spPr>
          <a:xfrm>
            <a:off x="266400" y="1110600"/>
            <a:ext cx="8824320" cy="91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an error occurs, we can use try...catch to catch the error and execute some code to handle it: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256" name="Picture 2" descr=""/>
          <p:cNvPicPr/>
          <p:nvPr/>
        </p:nvPicPr>
        <p:blipFill>
          <a:blip r:embed="rId1"/>
          <a:stretch/>
        </p:blipFill>
        <p:spPr>
          <a:xfrm>
            <a:off x="266400" y="1749600"/>
            <a:ext cx="8590680" cy="325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722240" y="4768200"/>
            <a:ext cx="205668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618C8773-571F-4B6B-B3CD-EAA1854069A5}" type="datetime1">
              <a:rPr b="0" lang="en-IN" sz="900" spc="-1" strike="noStrike">
                <a:solidFill>
                  <a:srgbClr val="ff0000"/>
                </a:solidFill>
                <a:latin typeface="Proxima Nova Rg"/>
              </a:rPr>
              <a:t>06/01/2021</a:t>
            </a:fld>
            <a:endParaRPr b="0" lang="en-IN" sz="900" spc="-1" strike="noStrike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6512040" y="4767120"/>
            <a:ext cx="205668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D3C85E6-EE2E-47FB-A407-4AAD4142F5D0}" type="slidenum">
              <a:rPr b="0" lang="en-IN" sz="900" spc="-1" strike="noStrike">
                <a:solidFill>
                  <a:srgbClr val="ff0000"/>
                </a:solidFill>
                <a:latin typeface="Proxima Nova Rg"/>
              </a:rPr>
              <a:t>&lt;number&gt;</a:t>
            </a:fld>
            <a:endParaRPr b="0" lang="en-IN" sz="900" spc="-1" strike="noStrike"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385920" y="126360"/>
            <a:ext cx="4291920" cy="40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6000"/>
          </a:bodyPr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Proxima Nova"/>
                <a:ea typeface="DejaVu Sans"/>
              </a:rPr>
              <a:t>Handle errors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60" name="CustomShape 4"/>
          <p:cNvSpPr/>
          <p:nvPr/>
        </p:nvSpPr>
        <p:spPr>
          <a:xfrm>
            <a:off x="0" y="634680"/>
            <a:ext cx="9143280" cy="34632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5"/>
          <p:cNvSpPr/>
          <p:nvPr/>
        </p:nvSpPr>
        <p:spPr>
          <a:xfrm>
            <a:off x="266400" y="1110600"/>
            <a:ext cx="882432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Finally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 finally statement lets you execute code, after try...catch, regardless of the result: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262" name="Picture 2" descr=""/>
          <p:cNvPicPr/>
          <p:nvPr/>
        </p:nvPicPr>
        <p:blipFill>
          <a:blip r:embed="rId1"/>
          <a:stretch/>
        </p:blipFill>
        <p:spPr>
          <a:xfrm>
            <a:off x="243000" y="1756800"/>
            <a:ext cx="8657640" cy="3119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1722240" y="4768200"/>
            <a:ext cx="205668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112AE04E-CF30-4BA3-9A27-F4920F0A6EFC}" type="datetime1">
              <a:rPr b="0" lang="en-IN" sz="900" spc="-1" strike="noStrike">
                <a:solidFill>
                  <a:srgbClr val="ff0000"/>
                </a:solidFill>
                <a:latin typeface="Proxima Nova Rg"/>
              </a:rPr>
              <a:t>06/01/2021</a:t>
            </a:fld>
            <a:endParaRPr b="0" lang="en-IN" sz="900" spc="-1" strike="noStrike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6512040" y="4767120"/>
            <a:ext cx="205668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21147C8-E971-458C-BCCD-8AD46926EDC7}" type="slidenum">
              <a:rPr b="0" lang="en-IN" sz="900" spc="-1" strike="noStrike">
                <a:solidFill>
                  <a:srgbClr val="ff0000"/>
                </a:solidFill>
                <a:latin typeface="Proxima Nova Rg"/>
              </a:rPr>
              <a:t>&lt;number&gt;</a:t>
            </a:fld>
            <a:endParaRPr b="0" lang="en-IN" sz="900" spc="-1" strike="noStrike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385920" y="126360"/>
            <a:ext cx="4291920" cy="40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6000"/>
          </a:bodyPr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Proxima Nova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Proxima Nova"/>
                <a:ea typeface="DejaVu Sans"/>
              </a:rPr>
              <a:t>Lambda Expressions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0" y="634680"/>
            <a:ext cx="9143280" cy="34632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5"/>
          <p:cNvSpPr/>
          <p:nvPr/>
        </p:nvSpPr>
        <p:spPr>
          <a:xfrm>
            <a:off x="159480" y="884880"/>
            <a:ext cx="8824320" cy="475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Java Lambda Expressions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Lambda Expressions were added in Java 8.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lambda expression is a short block of code which takes in parameters and returns a value. Lambda expressions are similar to methods, but they do not need a name and they can be implemented right in the body of a method.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Syntax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simplest lambda expression contains a single parameter and an expression: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parameter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-&gt; </a:t>
            </a:r>
            <a:r>
              <a:rPr b="1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expression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 use more than one parameter, wrap them in parentheses: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(parameter1, parameter2)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-&gt; </a:t>
            </a:r>
            <a:r>
              <a:rPr b="1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expression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Expressions are limited. They have to immediately return a value, and they cannot contain variables, assignments or statements such as if or for. In order to do more complex operations, a code block can be used with curly braces. If the lambda expression needs to return a value, then the code block should have a return statement.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(parameter1, parameter2)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-&gt; { </a:t>
            </a:r>
            <a:r>
              <a:rPr b="1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code block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}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1722240" y="4768200"/>
            <a:ext cx="205668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316F907D-13E4-4C6C-907E-4F29F041EE16}" type="datetime1">
              <a:rPr b="0" lang="en-IN" sz="900" spc="-1" strike="noStrike">
                <a:solidFill>
                  <a:srgbClr val="ff0000"/>
                </a:solidFill>
                <a:latin typeface="Proxima Nova Rg"/>
              </a:rPr>
              <a:t>06/01/2021</a:t>
            </a:fld>
            <a:endParaRPr b="0" lang="en-IN" sz="900" spc="-1" strike="noStrike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6512040" y="4767120"/>
            <a:ext cx="205668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A74F621-50A9-4D20-809B-961380F2C953}" type="slidenum">
              <a:rPr b="0" lang="en-IN" sz="900" spc="-1" strike="noStrike">
                <a:solidFill>
                  <a:srgbClr val="ff0000"/>
                </a:solidFill>
                <a:latin typeface="Proxima Nova Rg"/>
              </a:rPr>
              <a:t>&lt;number&gt;</a:t>
            </a:fld>
            <a:endParaRPr b="0" lang="en-IN" sz="900" spc="-1" strike="noStrike"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385920" y="126360"/>
            <a:ext cx="4291920" cy="40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6000"/>
          </a:bodyPr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Proxima Nova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Proxima Nova"/>
                <a:ea typeface="DejaVu Sans"/>
              </a:rPr>
              <a:t>Lambda Expressions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71" name="CustomShape 4"/>
          <p:cNvSpPr/>
          <p:nvPr/>
        </p:nvSpPr>
        <p:spPr>
          <a:xfrm>
            <a:off x="0" y="634680"/>
            <a:ext cx="9143280" cy="34632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ustomShape 5"/>
          <p:cNvSpPr/>
          <p:nvPr/>
        </p:nvSpPr>
        <p:spPr>
          <a:xfrm>
            <a:off x="159480" y="1060920"/>
            <a:ext cx="8824320" cy="14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Using Lambda Expressions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Lambda expressions are usually passed as parameters to a function: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Example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Use a lamba expression in the ArrayList's forEach() method to print every item in the list: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273" name="Picture 2" descr=""/>
          <p:cNvPicPr/>
          <p:nvPr/>
        </p:nvPicPr>
        <p:blipFill>
          <a:blip r:embed="rId1"/>
          <a:stretch/>
        </p:blipFill>
        <p:spPr>
          <a:xfrm>
            <a:off x="676080" y="2217960"/>
            <a:ext cx="7533720" cy="2799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555120" y="2115000"/>
            <a:ext cx="6894720" cy="117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Proxima Nova Light"/>
                <a:ea typeface="DejaVu Sans"/>
              </a:rPr>
              <a:t>Thank You!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275" name="Picture 3" descr=""/>
          <p:cNvPicPr/>
          <p:nvPr/>
        </p:nvPicPr>
        <p:blipFill>
          <a:blip r:embed="rId1"/>
          <a:stretch/>
        </p:blipFill>
        <p:spPr>
          <a:xfrm>
            <a:off x="7582320" y="0"/>
            <a:ext cx="1355760" cy="1576800"/>
          </a:xfrm>
          <a:prstGeom prst="rect">
            <a:avLst/>
          </a:prstGeom>
          <a:ln w="0">
            <a:noFill/>
          </a:ln>
        </p:spPr>
      </p:pic>
      <p:sp>
        <p:nvSpPr>
          <p:cNvPr id="276" name="CustomShape 2"/>
          <p:cNvSpPr/>
          <p:nvPr/>
        </p:nvSpPr>
        <p:spPr>
          <a:xfrm>
            <a:off x="1157040" y="716040"/>
            <a:ext cx="1654920" cy="131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000000"/>
                </a:solidFill>
                <a:latin typeface="Proxima Nova Rg"/>
                <a:ea typeface="DejaVu Sans"/>
              </a:rPr>
              <a:t>    </a:t>
            </a:r>
            <a:r>
              <a:rPr b="0" i="1" lang="en-US" sz="1400" spc="-1" strike="noStrike">
                <a:solidFill>
                  <a:srgbClr val="000000"/>
                </a:solidFill>
                <a:latin typeface="Proxima Nova Rg"/>
                <a:ea typeface="DejaVu Sans"/>
              </a:rPr>
              <a:t>#LifeKoKaroLift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663840" y="4653720"/>
            <a:ext cx="205668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83A68194-4207-4804-9C2C-F733AF839175}" type="datetime1">
              <a:rPr b="0" lang="en-IN" sz="900" spc="-1" strike="noStrike">
                <a:solidFill>
                  <a:srgbClr val="ed8e92"/>
                </a:solidFill>
                <a:latin typeface="Proxima Nova Rg"/>
              </a:rPr>
              <a:t>06/01/2021</a:t>
            </a:fld>
            <a:endParaRPr b="0" lang="en-IN" sz="900" spc="-1" strike="noStrike">
              <a:latin typeface="Arial"/>
            </a:endParaRPr>
          </a:p>
        </p:txBody>
      </p:sp>
      <p:sp>
        <p:nvSpPr>
          <p:cNvPr id="278" name="CustomShape 4"/>
          <p:cNvSpPr/>
          <p:nvPr/>
        </p:nvSpPr>
        <p:spPr>
          <a:xfrm>
            <a:off x="6616800" y="4012560"/>
            <a:ext cx="205668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011526A-CCDF-4751-8B13-4228D6FB8149}" type="slidenum">
              <a:rPr b="0" lang="en-IN" sz="900" spc="-1" strike="noStrike">
                <a:solidFill>
                  <a:srgbClr val="ed8e92"/>
                </a:solidFill>
                <a:latin typeface="Proxima Nova Rg"/>
              </a:rPr>
              <a:t>&lt;number&gt;</a:t>
            </a:fld>
            <a:endParaRPr b="0" lang="en-IN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397;p24" descr=""/>
          <p:cNvPicPr/>
          <p:nvPr/>
        </p:nvPicPr>
        <p:blipFill>
          <a:blip r:embed="rId1"/>
          <a:srcRect l="0" t="7700" r="0" b="7700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 w="0">
            <a:noFill/>
          </a:ln>
        </p:spPr>
      </p:pic>
      <p:sp>
        <p:nvSpPr>
          <p:cNvPr id="180" name="CustomShape 1"/>
          <p:cNvSpPr/>
          <p:nvPr/>
        </p:nvSpPr>
        <p:spPr>
          <a:xfrm>
            <a:off x="638280" y="4767120"/>
            <a:ext cx="205668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36811840-1E02-4425-B79E-C0570308873B}" type="datetime1">
              <a:rPr b="0" lang="en-IN" sz="900" spc="-1" strike="noStrike">
                <a:solidFill>
                  <a:srgbClr val="e72d3f"/>
                </a:solidFill>
                <a:latin typeface="Proxima Nova"/>
                <a:ea typeface="Proxima Nova"/>
              </a:rPr>
              <a:t>06/01/2021</a:t>
            </a:fld>
            <a:endParaRPr b="0" lang="en-IN" sz="9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6467400" y="4767120"/>
            <a:ext cx="205668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06B2707-4E2E-4B02-9186-6B90E4E6A0CE}" type="slidenum">
              <a:rPr b="0" lang="en-IN" sz="900" spc="-1" strike="noStrike">
                <a:solidFill>
                  <a:srgbClr val="e72d3f"/>
                </a:solidFill>
                <a:latin typeface="Proxima Nova"/>
                <a:ea typeface="Proxima Nova"/>
              </a:rPr>
              <a:t>&lt;number&gt;</a:t>
            </a:fld>
            <a:endParaRPr b="0" lang="en-IN" sz="900" spc="-1" strike="noStrike">
              <a:latin typeface="Arial"/>
            </a:endParaRPr>
          </a:p>
        </p:txBody>
      </p:sp>
      <p:pic>
        <p:nvPicPr>
          <p:cNvPr id="182" name="Google Shape;400;p24" descr=""/>
          <p:cNvPicPr/>
          <p:nvPr/>
        </p:nvPicPr>
        <p:blipFill>
          <a:blip r:embed="rId2"/>
          <a:stretch/>
        </p:blipFill>
        <p:spPr>
          <a:xfrm>
            <a:off x="635040" y="0"/>
            <a:ext cx="3259080" cy="4041000"/>
          </a:xfrm>
          <a:prstGeom prst="rect">
            <a:avLst/>
          </a:prstGeom>
          <a:ln w="0">
            <a:noFill/>
          </a:ln>
        </p:spPr>
      </p:pic>
      <p:sp>
        <p:nvSpPr>
          <p:cNvPr id="183" name="CustomShape 3"/>
          <p:cNvSpPr/>
          <p:nvPr/>
        </p:nvSpPr>
        <p:spPr>
          <a:xfrm>
            <a:off x="733680" y="1063080"/>
            <a:ext cx="3000240" cy="113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en-IN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Course :</a:t>
            </a:r>
            <a:r>
              <a:rPr b="0" lang="en-IN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 Java Program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IN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Lecture On :</a:t>
            </a:r>
            <a:r>
              <a:rPr b="0" lang="en-IN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 Functions &amp; Errors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IN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Instructor :</a:t>
            </a:r>
            <a:r>
              <a:rPr b="0" lang="en-IN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 Rahul Kumar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84" name="Google Shape;402;p24" descr=""/>
          <p:cNvPicPr/>
          <p:nvPr/>
        </p:nvPicPr>
        <p:blipFill>
          <a:blip r:embed="rId3"/>
          <a:stretch/>
        </p:blipFill>
        <p:spPr>
          <a:xfrm>
            <a:off x="7929360" y="210240"/>
            <a:ext cx="812880" cy="21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638280" y="4767120"/>
            <a:ext cx="205668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06A204AB-97C8-4CD5-A3FD-9B7F4D80137C}" type="datetime1">
              <a:rPr b="0" lang="en-IN" sz="900" spc="-1" strike="noStrike">
                <a:solidFill>
                  <a:srgbClr val="ffffff"/>
                </a:solidFill>
                <a:latin typeface="Proxima Nova Rg"/>
              </a:rPr>
              <a:t>06/01/2021</a:t>
            </a:fld>
            <a:endParaRPr b="0" lang="en-IN" sz="9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6467400" y="4767120"/>
            <a:ext cx="205668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CBA27A9-160A-4317-9AA0-71A67CEDCCD8}" type="slidenum">
              <a:rPr b="0" lang="en-IN" sz="900" spc="-1" strike="noStrike">
                <a:solidFill>
                  <a:srgbClr val="ffffff"/>
                </a:solidFill>
                <a:latin typeface="Proxima Nova Rg"/>
              </a:rPr>
              <a:t>&lt;number&gt;</a:t>
            </a:fld>
            <a:endParaRPr b="0" lang="en-IN" sz="900" spc="-1" strike="noStrike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638280" y="654840"/>
            <a:ext cx="443160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x-none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Today’s Agenda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3029040" y="4767120"/>
            <a:ext cx="308556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Java Program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9" name="CustomShape 5"/>
          <p:cNvSpPr/>
          <p:nvPr/>
        </p:nvSpPr>
        <p:spPr>
          <a:xfrm>
            <a:off x="743040" y="1705320"/>
            <a:ext cx="4976640" cy="11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Microsoft YaHei"/>
              </a:rPr>
              <a:t>1.)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Functions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Microsoft YaHei"/>
              </a:rPr>
              <a:t>2.)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Create functions to make your program efficient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3.) Inbuilt Methods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4.) Errors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1722240" y="4768200"/>
            <a:ext cx="205668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544E1234-88EF-4C7D-8A0F-B15D63A55270}" type="datetime1">
              <a:rPr b="0" lang="en-IN" sz="900" spc="-1" strike="noStrike">
                <a:solidFill>
                  <a:srgbClr val="ff0000"/>
                </a:solidFill>
                <a:latin typeface="Proxima Nova Rg"/>
              </a:rPr>
              <a:t>06/01/2021</a:t>
            </a:fld>
            <a:endParaRPr b="0" lang="en-IN" sz="9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6512040" y="4767120"/>
            <a:ext cx="205668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F765C7D-F932-427D-89C4-2F158EB38A89}" type="slidenum">
              <a:rPr b="0" lang="en-IN" sz="900" spc="-1" strike="noStrike">
                <a:solidFill>
                  <a:srgbClr val="ff0000"/>
                </a:solidFill>
                <a:latin typeface="Proxima Nova Rg"/>
              </a:rPr>
              <a:t>&lt;number&gt;</a:t>
            </a:fld>
            <a:endParaRPr b="0" lang="en-IN" sz="900" spc="-1" strike="noStrike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385920" y="126360"/>
            <a:ext cx="4291920" cy="40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6000"/>
          </a:bodyPr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Proxima Nova"/>
                <a:ea typeface="DejaVu Sans"/>
              </a:rPr>
              <a:t>Functions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0" y="634680"/>
            <a:ext cx="9143280" cy="34632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5"/>
          <p:cNvSpPr/>
          <p:nvPr/>
        </p:nvSpPr>
        <p:spPr>
          <a:xfrm>
            <a:off x="266400" y="1110600"/>
            <a:ext cx="8824320" cy="338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Java Methods/Functions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 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method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 is a block of code which only runs when it is called.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You can pass data, known as parameters, into a method.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Methods are used to perform certain actions, and they are also known as 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functions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Why use methods?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 reuse code: define the code once, and use it many times.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Create a Method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method must be declared within a class. It is defined with the name of the method, followed by parentheses 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()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 Java provides some pre-defined methods, such as System.out.println(), but you can also create your own methods to perform certain actions: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1722240" y="4768200"/>
            <a:ext cx="205668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26BA3603-9661-4DB2-A5B0-45F4F6BA64DF}" type="datetime1">
              <a:rPr b="0" lang="en-IN" sz="900" spc="-1" strike="noStrike">
                <a:solidFill>
                  <a:srgbClr val="ff0000"/>
                </a:solidFill>
                <a:latin typeface="Proxima Nova Rg"/>
              </a:rPr>
              <a:t>06/01/2021</a:t>
            </a:fld>
            <a:endParaRPr b="0" lang="en-IN" sz="9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6512040" y="4767120"/>
            <a:ext cx="205668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3226277-0EB8-41CD-8B2F-04AA19F4B24C}" type="slidenum">
              <a:rPr b="0" lang="en-IN" sz="900" spc="-1" strike="noStrike">
                <a:solidFill>
                  <a:srgbClr val="ff0000"/>
                </a:solidFill>
                <a:latin typeface="Proxima Nova Rg"/>
              </a:rPr>
              <a:t>&lt;number&gt;</a:t>
            </a:fld>
            <a:endParaRPr b="0" lang="en-IN" sz="900" spc="-1" strike="noStrike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385920" y="126360"/>
            <a:ext cx="4291920" cy="40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6000"/>
          </a:bodyPr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Proxima Nova"/>
                <a:ea typeface="DejaVu Sans"/>
              </a:rPr>
              <a:t>Functions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0" y="634680"/>
            <a:ext cx="9143280" cy="34632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5"/>
          <p:cNvSpPr/>
          <p:nvPr/>
        </p:nvSpPr>
        <p:spPr>
          <a:xfrm>
            <a:off x="266400" y="1110600"/>
            <a:ext cx="8824320" cy="393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Create a method inside Main: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Example Explained</a:t>
            </a:r>
            <a:endParaRPr b="0" lang="en-IN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myMethod() is the name of the method</a:t>
            </a:r>
            <a:endParaRPr b="0" lang="en-IN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static means that the method belongs to the Main class and not an object of the Main class. </a:t>
            </a:r>
            <a:endParaRPr b="0" lang="en-IN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void means that this method does not have a return value.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200" name="Picture 1" descr=""/>
          <p:cNvPicPr/>
          <p:nvPr/>
        </p:nvPicPr>
        <p:blipFill>
          <a:blip r:embed="rId1"/>
          <a:stretch/>
        </p:blipFill>
        <p:spPr>
          <a:xfrm>
            <a:off x="534600" y="1433520"/>
            <a:ext cx="7915680" cy="1352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722240" y="4768200"/>
            <a:ext cx="205668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54D0A440-B56D-41CC-9073-0ACAAE601EB7}" type="datetime1">
              <a:rPr b="0" lang="en-IN" sz="900" spc="-1" strike="noStrike">
                <a:solidFill>
                  <a:srgbClr val="ff0000"/>
                </a:solidFill>
                <a:latin typeface="Proxima Nova Rg"/>
              </a:rPr>
              <a:t>06/01/2021</a:t>
            </a:fld>
            <a:endParaRPr b="0" lang="en-IN" sz="9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6512040" y="4767120"/>
            <a:ext cx="205668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A2837D7-1B43-41BE-84D3-83F87ACA23AA}" type="slidenum">
              <a:rPr b="0" lang="en-IN" sz="900" spc="-1" strike="noStrike">
                <a:solidFill>
                  <a:srgbClr val="ff0000"/>
                </a:solidFill>
                <a:latin typeface="Proxima Nova Rg"/>
              </a:rPr>
              <a:t>&lt;number&gt;</a:t>
            </a:fld>
            <a:endParaRPr b="0" lang="en-IN" sz="900" spc="-1" strike="noStrike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385920" y="126360"/>
            <a:ext cx="4291920" cy="40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6000"/>
          </a:bodyPr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Proxima Nova"/>
                <a:ea typeface="DejaVu Sans"/>
              </a:rPr>
              <a:t>Functions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04" name="CustomShape 4"/>
          <p:cNvSpPr/>
          <p:nvPr/>
        </p:nvSpPr>
        <p:spPr>
          <a:xfrm>
            <a:off x="0" y="634680"/>
            <a:ext cx="9143280" cy="34632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5"/>
          <p:cNvSpPr/>
          <p:nvPr/>
        </p:nvSpPr>
        <p:spPr>
          <a:xfrm>
            <a:off x="266400" y="1110600"/>
            <a:ext cx="882432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Call a Method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 call a method in Java, write the method's name followed by two parentheses 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()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 and a semicolon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 the following example, myMethod() is used to print a text (the action), when it is called: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Example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Inside main, call the myMethod() method: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206" name="Picture 2" descr=""/>
          <p:cNvPicPr/>
          <p:nvPr/>
        </p:nvPicPr>
        <p:blipFill>
          <a:blip r:embed="rId1"/>
          <a:stretch/>
        </p:blipFill>
        <p:spPr>
          <a:xfrm>
            <a:off x="558720" y="2794320"/>
            <a:ext cx="8239680" cy="2021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1722240" y="4768200"/>
            <a:ext cx="205668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F3F9BB37-2801-4A31-82DF-A1FDB7747D16}" type="datetime1">
              <a:rPr b="0" lang="en-IN" sz="900" spc="-1" strike="noStrike">
                <a:solidFill>
                  <a:srgbClr val="ff0000"/>
                </a:solidFill>
                <a:latin typeface="Proxima Nova Rg"/>
              </a:rPr>
              <a:t>06/01/2021</a:t>
            </a:fld>
            <a:endParaRPr b="0" lang="en-IN" sz="9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6512040" y="4767120"/>
            <a:ext cx="205668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D8AA210-AD9F-4F1D-9C7C-E4CF38F58022}" type="slidenum">
              <a:rPr b="0" lang="en-IN" sz="900" spc="-1" strike="noStrike">
                <a:solidFill>
                  <a:srgbClr val="ff0000"/>
                </a:solidFill>
                <a:latin typeface="Proxima Nova Rg"/>
              </a:rPr>
              <a:t>&lt;number&gt;</a:t>
            </a:fld>
            <a:endParaRPr b="0" lang="en-IN" sz="900" spc="-1" strike="noStrike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385920" y="126360"/>
            <a:ext cx="4291920" cy="40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6000"/>
          </a:bodyPr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Proxima Nova"/>
                <a:ea typeface="DejaVu Sans"/>
              </a:rPr>
              <a:t>Functions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0" y="634680"/>
            <a:ext cx="9143280" cy="34632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5"/>
          <p:cNvSpPr/>
          <p:nvPr/>
        </p:nvSpPr>
        <p:spPr>
          <a:xfrm>
            <a:off x="266400" y="1110600"/>
            <a:ext cx="8824320" cy="11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Use loops to reduce the repetition of logic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Here we have just 1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System.out.println("My 1st method");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inside function so whenever we call the function we will print 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"My 1st method“ .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This is how we use loops and reduce the repetition of logic.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212" name="Picture 2" descr=""/>
          <p:cNvPicPr/>
          <p:nvPr/>
        </p:nvPicPr>
        <p:blipFill>
          <a:blip r:embed="rId1"/>
          <a:stretch/>
        </p:blipFill>
        <p:spPr>
          <a:xfrm>
            <a:off x="1099800" y="2431800"/>
            <a:ext cx="4482720" cy="2266200"/>
          </a:xfrm>
          <a:prstGeom prst="rect">
            <a:avLst/>
          </a:prstGeom>
          <a:ln w="0">
            <a:noFill/>
          </a:ln>
        </p:spPr>
      </p:pic>
      <p:pic>
        <p:nvPicPr>
          <p:cNvPr id="213" name="Picture 3" descr=""/>
          <p:cNvPicPr/>
          <p:nvPr/>
        </p:nvPicPr>
        <p:blipFill>
          <a:blip r:embed="rId2"/>
          <a:stretch/>
        </p:blipFill>
        <p:spPr>
          <a:xfrm>
            <a:off x="6035760" y="2571840"/>
            <a:ext cx="2399760" cy="208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1722240" y="4768200"/>
            <a:ext cx="205668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F6B4F447-81A1-499D-B712-77D0FB524BA6}" type="datetime1">
              <a:rPr b="0" lang="en-IN" sz="900" spc="-1" strike="noStrike">
                <a:solidFill>
                  <a:srgbClr val="ff0000"/>
                </a:solidFill>
                <a:latin typeface="Proxima Nova Rg"/>
              </a:rPr>
              <a:t>06/01/2021</a:t>
            </a:fld>
            <a:endParaRPr b="0" lang="en-IN" sz="9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6512040" y="4767120"/>
            <a:ext cx="205668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23F8A12-8EF9-4263-B866-7C66E6B3C30C}" type="slidenum">
              <a:rPr b="0" lang="en-IN" sz="900" spc="-1" strike="noStrike">
                <a:solidFill>
                  <a:srgbClr val="ff0000"/>
                </a:solidFill>
                <a:latin typeface="Proxima Nova Rg"/>
              </a:rPr>
              <a:t>&lt;number&gt;</a:t>
            </a:fld>
            <a:endParaRPr b="0" lang="en-IN" sz="9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385920" y="126360"/>
            <a:ext cx="4291920" cy="40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6000"/>
          </a:bodyPr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Proxima Nova"/>
                <a:ea typeface="DejaVu Sans"/>
              </a:rPr>
              <a:t>Functions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0" y="634680"/>
            <a:ext cx="9143280" cy="34632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5"/>
          <p:cNvSpPr/>
          <p:nvPr/>
        </p:nvSpPr>
        <p:spPr>
          <a:xfrm>
            <a:off x="266400" y="1110600"/>
            <a:ext cx="8824320" cy="339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Create functions to make your program efficient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We can use functions to make our program efficient . There are many ways to do so some of them we will discuss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Inbuilt Functions in Java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These are some predefined functions in Java which have some internal code which helps to perform certain tasks and helps us save time.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Let us see some inbuilt functions one by one.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1722240" y="4768200"/>
            <a:ext cx="205668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54C0DB98-3DCB-4A61-8199-C2F7F207F54F}" type="datetime1">
              <a:rPr b="0" lang="en-IN" sz="900" spc="-1" strike="noStrike">
                <a:solidFill>
                  <a:srgbClr val="ff0000"/>
                </a:solidFill>
                <a:latin typeface="Proxima Nova Rg"/>
              </a:rPr>
              <a:t>06/01/2021</a:t>
            </a:fld>
            <a:endParaRPr b="0" lang="en-IN" sz="9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6512040" y="4767120"/>
            <a:ext cx="205668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CD063A0-261E-4638-BB07-EA3BE09CFBC4}" type="slidenum">
              <a:rPr b="0" lang="en-IN" sz="900" spc="-1" strike="noStrike">
                <a:solidFill>
                  <a:srgbClr val="ff0000"/>
                </a:solidFill>
                <a:latin typeface="Proxima Nova Rg"/>
              </a:rPr>
              <a:t>&lt;number&gt;</a:t>
            </a:fld>
            <a:endParaRPr b="0" lang="en-IN" sz="9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385920" y="126360"/>
            <a:ext cx="4291920" cy="40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6000"/>
          </a:bodyPr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Proxima Nova"/>
                <a:ea typeface="DejaVu Sans"/>
              </a:rPr>
              <a:t>Functions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0" y="634680"/>
            <a:ext cx="9143280" cy="34632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5"/>
          <p:cNvSpPr/>
          <p:nvPr/>
        </p:nvSpPr>
        <p:spPr>
          <a:xfrm>
            <a:off x="266400" y="1110600"/>
            <a:ext cx="8824320" cy="38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348480">
              <a:lnSpc>
                <a:spcPct val="115000"/>
              </a:lnSpc>
              <a:buClr>
                <a:srgbClr val="000000"/>
              </a:buClr>
              <a:buFont typeface="Courier New"/>
              <a:buChar char="●"/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System.out.print()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// inbuilt function to print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15000"/>
              </a:lnSpc>
            </a:pPr>
            <a:endParaRPr b="0" lang="en-IN" sz="1800" spc="-1" strike="noStrike">
              <a:latin typeface="Arial"/>
            </a:endParaRPr>
          </a:p>
          <a:p>
            <a:pPr marL="457200" indent="-348480">
              <a:lnSpc>
                <a:spcPct val="115000"/>
              </a:lnSpc>
              <a:buClr>
                <a:srgbClr val="000000"/>
              </a:buClr>
              <a:buFont typeface="Courier New"/>
              <a:buChar char="●"/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String abc = “Hello”;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1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abc.length()   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// length() is the inbuilt function which provides // the length of the string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</a:t>
            </a:r>
            <a:endParaRPr b="0" lang="en-IN" sz="1800" spc="-1" strike="noStrike">
              <a:latin typeface="Arial"/>
            </a:endParaRPr>
          </a:p>
          <a:p>
            <a:pPr marL="457200" indent="-348480">
              <a:lnSpc>
                <a:spcPct val="115000"/>
              </a:lnSpc>
              <a:buClr>
                <a:srgbClr val="000000"/>
              </a:buClr>
              <a:buFont typeface="Courier New"/>
              <a:buChar char="●"/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int abs = Math.abs(-9) 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// Math is the library and abs() is the function. // It returns the absolute value of a number. Here,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// it will return 9 which will be stored in abs.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MASTER_UPGRAD</Template>
  <TotalTime>26400</TotalTime>
  <Application>LibreOffice/7.0.0.3$Windows_X86_64 LibreOffice_project/8061b3e9204bef6b321a21033174034a5e2ea88e</Application>
  <Words>1026</Words>
  <Paragraphs>285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2019-01-02T10:18:22Z</dcterms:created>
  <dc:creator>harsh.asiwal@gmail.com</dc:creator>
  <dc:description/>
  <dc:language>en-IN</dc:language>
  <cp:lastModifiedBy/>
  <dcterms:modified xsi:type="dcterms:W3CDTF">2021-01-06T16:54:47Z</dcterms:modified>
  <cp:revision>324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33</vt:i4>
  </property>
</Properties>
</file>