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1" i="0">
                <a:solidFill>
                  <a:srgbClr val="19191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1" i="0">
                <a:solidFill>
                  <a:srgbClr val="19191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1" i="0">
                <a:solidFill>
                  <a:srgbClr val="19191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4223" y="952449"/>
            <a:ext cx="15132253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0" b="1" i="0">
                <a:solidFill>
                  <a:srgbClr val="19191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.org/" TargetMode="External"/><Relationship Id="rId7" Type="http://schemas.openxmlformats.org/officeDocument/2006/relationships/hyperlink" Target="http://www.elementztechblog.wordpress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lementzonline.com/" TargetMode="External"/><Relationship Id="rId5" Type="http://schemas.openxmlformats.org/officeDocument/2006/relationships/hyperlink" Target="http://www.wikipedia.org/" TargetMode="External"/><Relationship Id="rId4" Type="http://schemas.openxmlformats.org/officeDocument/2006/relationships/hyperlink" Target="http://www.beyondlogic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140" y="1032262"/>
            <a:ext cx="9096375" cy="9255125"/>
          </a:xfrm>
          <a:custGeom>
            <a:avLst/>
            <a:gdLst/>
            <a:ahLst/>
            <a:cxnLst/>
            <a:rect l="l" t="t" r="r" b="b"/>
            <a:pathLst>
              <a:path w="9096375" h="9255125">
                <a:moveTo>
                  <a:pt x="9096373" y="0"/>
                </a:moveTo>
                <a:lnTo>
                  <a:pt x="0" y="6240659"/>
                </a:lnTo>
                <a:lnTo>
                  <a:pt x="2050865" y="9254736"/>
                </a:lnTo>
                <a:lnTo>
                  <a:pt x="9096373" y="9254736"/>
                </a:lnTo>
                <a:lnTo>
                  <a:pt x="9096373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5183" y="1380032"/>
            <a:ext cx="7731125" cy="16236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 marR="5080">
              <a:lnSpc>
                <a:spcPct val="79500"/>
              </a:lnSpc>
              <a:spcBef>
                <a:spcPts val="1095"/>
              </a:spcBef>
            </a:pPr>
            <a:r>
              <a:rPr sz="4050" spc="50" dirty="0">
                <a:latin typeface="Arial"/>
                <a:cs typeface="Arial"/>
              </a:rPr>
              <a:t>Measuring </a:t>
            </a:r>
            <a:r>
              <a:rPr sz="4050" spc="204" dirty="0">
                <a:latin typeface="Arial"/>
                <a:cs typeface="Arial"/>
              </a:rPr>
              <a:t>the </a:t>
            </a:r>
            <a:r>
              <a:rPr sz="4050" spc="-25" dirty="0">
                <a:latin typeface="Arial"/>
                <a:cs typeface="Arial"/>
              </a:rPr>
              <a:t>Unseen: </a:t>
            </a:r>
            <a:r>
              <a:rPr sz="4050" spc="-20" dirty="0">
                <a:latin typeface="Arial"/>
                <a:cs typeface="Arial"/>
              </a:rPr>
              <a:t> </a:t>
            </a:r>
            <a:r>
              <a:rPr sz="4050" spc="-15" dirty="0">
                <a:latin typeface="Arial"/>
                <a:cs typeface="Arial"/>
              </a:rPr>
              <a:t>Exploring </a:t>
            </a:r>
            <a:r>
              <a:rPr sz="4050" spc="204" dirty="0">
                <a:latin typeface="Arial"/>
                <a:cs typeface="Arial"/>
              </a:rPr>
              <a:t>the </a:t>
            </a:r>
            <a:r>
              <a:rPr sz="4050" spc="55" dirty="0">
                <a:latin typeface="Arial"/>
                <a:cs typeface="Arial"/>
              </a:rPr>
              <a:t>World </a:t>
            </a:r>
            <a:r>
              <a:rPr sz="4050" spc="75" dirty="0">
                <a:latin typeface="Arial"/>
                <a:cs typeface="Arial"/>
              </a:rPr>
              <a:t>of </a:t>
            </a:r>
            <a:r>
              <a:rPr sz="4050" spc="80" dirty="0">
                <a:latin typeface="Arial"/>
                <a:cs typeface="Arial"/>
              </a:rPr>
              <a:t> </a:t>
            </a:r>
            <a:r>
              <a:rPr sz="4050" spc="85" dirty="0">
                <a:latin typeface="Arial"/>
                <a:cs typeface="Arial"/>
              </a:rPr>
              <a:t>Distance</a:t>
            </a:r>
            <a:r>
              <a:rPr sz="4050" spc="-190" dirty="0">
                <a:latin typeface="Arial"/>
                <a:cs typeface="Arial"/>
              </a:rPr>
              <a:t> </a:t>
            </a:r>
            <a:r>
              <a:rPr sz="4050" spc="-25" dirty="0">
                <a:latin typeface="Arial"/>
                <a:cs typeface="Arial"/>
              </a:rPr>
              <a:t>Sensors</a:t>
            </a:r>
            <a:r>
              <a:rPr sz="4050" spc="-185" dirty="0">
                <a:latin typeface="Arial"/>
                <a:cs typeface="Arial"/>
              </a:rPr>
              <a:t> </a:t>
            </a:r>
            <a:r>
              <a:rPr sz="4050" spc="145" dirty="0">
                <a:latin typeface="Arial"/>
                <a:cs typeface="Arial"/>
              </a:rPr>
              <a:t>with</a:t>
            </a:r>
            <a:r>
              <a:rPr sz="4050" spc="-185" dirty="0">
                <a:latin typeface="Arial"/>
                <a:cs typeface="Arial"/>
              </a:rPr>
              <a:t> </a:t>
            </a:r>
            <a:r>
              <a:rPr sz="4050" spc="25" dirty="0">
                <a:latin typeface="Arial"/>
                <a:cs typeface="Arial"/>
              </a:rPr>
              <a:t>Arduino</a:t>
            </a:r>
            <a:endParaRPr sz="405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94549" y="0"/>
            <a:ext cx="1278255" cy="758825"/>
          </a:xfrm>
          <a:custGeom>
            <a:avLst/>
            <a:gdLst/>
            <a:ahLst/>
            <a:cxnLst/>
            <a:rect l="l" t="t" r="r" b="b"/>
            <a:pathLst>
              <a:path w="1278254" h="758825">
                <a:moveTo>
                  <a:pt x="639318" y="758798"/>
                </a:moveTo>
                <a:lnTo>
                  <a:pt x="0" y="758798"/>
                </a:lnTo>
                <a:lnTo>
                  <a:pt x="0" y="0"/>
                </a:lnTo>
              </a:path>
              <a:path w="1278254" h="758825">
                <a:moveTo>
                  <a:pt x="1277912" y="0"/>
                </a:moveTo>
                <a:lnTo>
                  <a:pt x="1277912" y="758798"/>
                </a:lnTo>
                <a:lnTo>
                  <a:pt x="639318" y="758798"/>
                </a:lnTo>
              </a:path>
            </a:pathLst>
          </a:custGeom>
          <a:ln w="152628">
            <a:solidFill>
              <a:srgbClr val="DCCAB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9257" y="6664921"/>
            <a:ext cx="2230120" cy="154305"/>
          </a:xfrm>
          <a:custGeom>
            <a:avLst/>
            <a:gdLst/>
            <a:ahLst/>
            <a:cxnLst/>
            <a:rect l="l" t="t" r="r" b="b"/>
            <a:pathLst>
              <a:path w="2230120" h="154304">
                <a:moveTo>
                  <a:pt x="99" y="0"/>
                </a:moveTo>
                <a:lnTo>
                  <a:pt x="0" y="152641"/>
                </a:lnTo>
                <a:lnTo>
                  <a:pt x="2229838" y="154089"/>
                </a:lnTo>
                <a:lnTo>
                  <a:pt x="2229939" y="1435"/>
                </a:lnTo>
                <a:lnTo>
                  <a:pt x="99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4813" y="119070"/>
            <a:ext cx="6534149" cy="928687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733230" y="913102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28262" y="913102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4723307" y="913102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27" y="0"/>
                </a:moveTo>
                <a:lnTo>
                  <a:pt x="0" y="0"/>
                </a:lnTo>
                <a:lnTo>
                  <a:pt x="0" y="548580"/>
                </a:lnTo>
                <a:lnTo>
                  <a:pt x="274307" y="548580"/>
                </a:lnTo>
                <a:lnTo>
                  <a:pt x="548627" y="548580"/>
                </a:lnTo>
                <a:lnTo>
                  <a:pt x="548627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969BA7-E38E-2558-0042-00AE697D128D}"/>
              </a:ext>
            </a:extLst>
          </p:cNvPr>
          <p:cNvSpPr txBox="1"/>
          <p:nvPr/>
        </p:nvSpPr>
        <p:spPr>
          <a:xfrm>
            <a:off x="1576782" y="3928031"/>
            <a:ext cx="75673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Minor Project Presentation</a:t>
            </a:r>
          </a:p>
          <a:p>
            <a:pPr algn="ctr"/>
            <a:r>
              <a:rPr lang="en-IN" sz="2400" dirty="0"/>
              <a:t>Submitted to</a:t>
            </a:r>
          </a:p>
          <a:p>
            <a:pPr algn="ctr"/>
            <a:r>
              <a:rPr lang="en-IN" sz="2400" dirty="0"/>
              <a:t>Shri Shankaracharya Technical Campus</a:t>
            </a:r>
          </a:p>
          <a:p>
            <a:pPr algn="ctr"/>
            <a:r>
              <a:rPr lang="en-IN" sz="2400" dirty="0"/>
              <a:t>Session: 2024-25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D0909-0E4C-51D0-FD01-BFE3B435EF89}"/>
              </a:ext>
            </a:extLst>
          </p:cNvPr>
          <p:cNvSpPr txBox="1"/>
          <p:nvPr/>
        </p:nvSpPr>
        <p:spPr>
          <a:xfrm>
            <a:off x="639257" y="7207250"/>
            <a:ext cx="3637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Guided by:</a:t>
            </a:r>
          </a:p>
          <a:p>
            <a:r>
              <a:rPr lang="en-IN" sz="2000" dirty="0"/>
              <a:t>Dr. Abha Choubey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E2C81-FA7D-3351-9541-670A116FF80A}"/>
              </a:ext>
            </a:extLst>
          </p:cNvPr>
          <p:cNvSpPr txBox="1"/>
          <p:nvPr/>
        </p:nvSpPr>
        <p:spPr>
          <a:xfrm>
            <a:off x="5892797" y="7099528"/>
            <a:ext cx="4953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Presented By:</a:t>
            </a:r>
          </a:p>
          <a:p>
            <a:r>
              <a:rPr lang="en-IN" sz="2000" dirty="0"/>
              <a:t>Adarsh Mishra</a:t>
            </a:r>
          </a:p>
          <a:p>
            <a:r>
              <a:rPr lang="en-IN" sz="2000" dirty="0"/>
              <a:t>Shubham Das</a:t>
            </a:r>
          </a:p>
          <a:p>
            <a:r>
              <a:rPr lang="en-IN" sz="2000" dirty="0"/>
              <a:t>Ishaan Pandey</a:t>
            </a:r>
          </a:p>
          <a:p>
            <a:r>
              <a:rPr lang="en-IN" sz="2000" dirty="0" err="1"/>
              <a:t>Priyansh</a:t>
            </a:r>
            <a:r>
              <a:rPr lang="en-IN" sz="2000" dirty="0"/>
              <a:t> Dubey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54529" y="9386642"/>
            <a:ext cx="544830" cy="548640"/>
          </a:xfrm>
          <a:custGeom>
            <a:avLst/>
            <a:gdLst/>
            <a:ahLst/>
            <a:cxnLst/>
            <a:rect l="l" t="t" r="r" b="b"/>
            <a:pathLst>
              <a:path w="544830" h="548640">
                <a:moveTo>
                  <a:pt x="544320" y="0"/>
                </a:moveTo>
                <a:lnTo>
                  <a:pt x="0" y="0"/>
                </a:lnTo>
                <a:lnTo>
                  <a:pt x="0" y="548580"/>
                </a:lnTo>
                <a:lnTo>
                  <a:pt x="544320" y="548580"/>
                </a:lnTo>
                <a:lnTo>
                  <a:pt x="54432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159484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165201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6350" y="2652"/>
            <a:ext cx="9095740" cy="10285730"/>
            <a:chOff x="0" y="2652"/>
            <a:chExt cx="9095740" cy="10285730"/>
          </a:xfrm>
        </p:grpSpPr>
        <p:sp>
          <p:nvSpPr>
            <p:cNvPr id="6" name="object 6"/>
            <p:cNvSpPr/>
            <p:nvPr/>
          </p:nvSpPr>
          <p:spPr>
            <a:xfrm>
              <a:off x="0" y="2652"/>
              <a:ext cx="9095740" cy="10285730"/>
            </a:xfrm>
            <a:custGeom>
              <a:avLst/>
              <a:gdLst/>
              <a:ahLst/>
              <a:cxnLst/>
              <a:rect l="l" t="t" r="r" b="b"/>
              <a:pathLst>
                <a:path w="9095740" h="10285730">
                  <a:moveTo>
                    <a:pt x="0" y="0"/>
                  </a:moveTo>
                  <a:lnTo>
                    <a:pt x="0" y="10285109"/>
                  </a:lnTo>
                  <a:lnTo>
                    <a:pt x="6348576" y="10285109"/>
                  </a:lnTo>
                  <a:lnTo>
                    <a:pt x="9095739" y="6247719"/>
                  </a:lnTo>
                  <a:lnTo>
                    <a:pt x="9095739" y="6240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CAB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324" y="169811"/>
              <a:ext cx="6505574" cy="921945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6221583" y="8567991"/>
            <a:ext cx="1278255" cy="1278255"/>
          </a:xfrm>
          <a:custGeom>
            <a:avLst/>
            <a:gdLst/>
            <a:ahLst/>
            <a:cxnLst/>
            <a:rect l="l" t="t" r="r" b="b"/>
            <a:pathLst>
              <a:path w="1278255" h="1278254">
                <a:moveTo>
                  <a:pt x="639318" y="1277909"/>
                </a:moveTo>
                <a:lnTo>
                  <a:pt x="0" y="1277909"/>
                </a:lnTo>
                <a:lnTo>
                  <a:pt x="0" y="0"/>
                </a:lnTo>
                <a:lnTo>
                  <a:pt x="1277874" y="0"/>
                </a:lnTo>
                <a:lnTo>
                  <a:pt x="1277874" y="1277909"/>
                </a:lnTo>
                <a:lnTo>
                  <a:pt x="639318" y="1277909"/>
                </a:lnTo>
                <a:close/>
              </a:path>
            </a:pathLst>
          </a:custGeom>
          <a:ln w="152628">
            <a:solidFill>
              <a:srgbClr val="DCCAB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8568" y="1399032"/>
            <a:ext cx="7367016" cy="72542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878568" y="3761217"/>
            <a:ext cx="709549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solidFill>
                  <a:srgbClr val="191919"/>
                </a:solidFill>
                <a:latin typeface="Microsoft Sans Serif"/>
                <a:cs typeface="Microsoft Sans Serif"/>
              </a:rPr>
              <a:t>The 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future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of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distance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sensing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looks promising with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d</a:t>
            </a:r>
            <a:r>
              <a:rPr sz="2400" spc="-20" dirty="0">
                <a:solidFill>
                  <a:srgbClr val="191919"/>
                </a:solidFill>
                <a:latin typeface="Microsoft Sans Serif"/>
                <a:cs typeface="Microsoft Sans Serif"/>
              </a:rPr>
              <a:t>v</a:t>
            </a:r>
            <a:r>
              <a:rPr sz="2400" spc="-35" dirty="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nc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55" dirty="0">
                <a:solidFill>
                  <a:srgbClr val="191919"/>
                </a:solidFill>
                <a:latin typeface="Microsoft Sans Serif"/>
                <a:cs typeface="Microsoft Sans Serif"/>
              </a:rPr>
              <a:t>m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nts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in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t</a:t>
            </a:r>
            <a:r>
              <a:rPr sz="2400" spc="10" dirty="0">
                <a:latin typeface="Microsoft Sans Serif"/>
                <a:cs typeface="Microsoft Sans Serif"/>
              </a:rPr>
              <a:t>e</a:t>
            </a:r>
            <a:r>
              <a:rPr sz="2400" spc="35" dirty="0">
                <a:latin typeface="Microsoft Sans Serif"/>
                <a:cs typeface="Microsoft Sans Serif"/>
              </a:rPr>
              <a:t>c</a:t>
            </a:r>
            <a:r>
              <a:rPr sz="2400" spc="10" dirty="0">
                <a:latin typeface="Microsoft Sans Serif"/>
                <a:cs typeface="Microsoft Sans Serif"/>
              </a:rPr>
              <a:t>hnolog</a:t>
            </a:r>
            <a:r>
              <a:rPr sz="2400" spc="5" dirty="0">
                <a:latin typeface="Microsoft Sans Serif"/>
                <a:cs typeface="Microsoft Sans Serif"/>
              </a:rPr>
              <a:t>y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.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N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w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s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nsors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sz="2400" spc="-25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b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ing 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d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-10" dirty="0">
                <a:solidFill>
                  <a:srgbClr val="191919"/>
                </a:solidFill>
                <a:latin typeface="Microsoft Sans Serif"/>
                <a:cs typeface="Microsoft Sans Serif"/>
              </a:rPr>
              <a:t>v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elo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ped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40" dirty="0">
                <a:solidFill>
                  <a:srgbClr val="191919"/>
                </a:solidFill>
                <a:latin typeface="Microsoft Sans Serif"/>
                <a:cs typeface="Microsoft Sans Serif"/>
              </a:rPr>
              <a:t>t</a:t>
            </a:r>
            <a:r>
              <a:rPr sz="2400" spc="-10" dirty="0">
                <a:solidFill>
                  <a:srgbClr val="191919"/>
                </a:solidFill>
                <a:latin typeface="Microsoft Sans Serif"/>
                <a:cs typeface="Microsoft Sans Serif"/>
              </a:rPr>
              <a:t>h</a:t>
            </a:r>
            <a:r>
              <a:rPr sz="2400" spc="-15" dirty="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sz="2400" spc="45" dirty="0">
                <a:solidFill>
                  <a:srgbClr val="191919"/>
                </a:solidFill>
                <a:latin typeface="Microsoft Sans Serif"/>
                <a:cs typeface="Microsoft Sans Serif"/>
              </a:rPr>
              <a:t>t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o</a:t>
            </a:r>
            <a:r>
              <a:rPr sz="2400" spc="-20" dirty="0">
                <a:solidFill>
                  <a:srgbClr val="191919"/>
                </a:solidFill>
                <a:latin typeface="Microsoft Sans Serif"/>
                <a:cs typeface="Microsoft Sans Serif"/>
              </a:rPr>
              <a:t>f</a:t>
            </a:r>
            <a:r>
              <a:rPr sz="2400" spc="-35" dirty="0">
                <a:solidFill>
                  <a:srgbClr val="191919"/>
                </a:solidFill>
                <a:latin typeface="Microsoft Sans Serif"/>
                <a:cs typeface="Microsoft Sans Serif"/>
              </a:rPr>
              <a:t>f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sz="2400" spc="-18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i</a:t>
            </a:r>
            <a:r>
              <a:rPr sz="2400" spc="35" dirty="0">
                <a:solidFill>
                  <a:srgbClr val="191919"/>
                </a:solidFill>
                <a:latin typeface="Microsoft Sans Serif"/>
                <a:cs typeface="Microsoft Sans Serif"/>
              </a:rPr>
              <a:t>m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p</a:t>
            </a:r>
            <a:r>
              <a:rPr sz="2400" spc="-20" dirty="0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o</a:t>
            </a:r>
            <a:r>
              <a:rPr sz="2400" spc="-10" dirty="0">
                <a:solidFill>
                  <a:srgbClr val="191919"/>
                </a:solidFill>
                <a:latin typeface="Microsoft Sans Serif"/>
                <a:cs typeface="Microsoft Sans Serif"/>
              </a:rPr>
              <a:t>v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ed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a</a:t>
            </a:r>
            <a:r>
              <a:rPr sz="2400" spc="35" dirty="0">
                <a:latin typeface="Microsoft Sans Serif"/>
                <a:cs typeface="Microsoft Sans Serif"/>
              </a:rPr>
              <a:t>cc</a:t>
            </a:r>
            <a:r>
              <a:rPr sz="2400" spc="5" dirty="0">
                <a:latin typeface="Microsoft Sans Serif"/>
                <a:cs typeface="Microsoft Sans Serif"/>
              </a:rPr>
              <a:t>u</a:t>
            </a:r>
            <a:r>
              <a:rPr sz="2400" spc="-25" dirty="0">
                <a:latin typeface="Microsoft Sans Serif"/>
                <a:cs typeface="Microsoft Sans Serif"/>
              </a:rPr>
              <a:t>r</a:t>
            </a:r>
            <a:r>
              <a:rPr sz="2400" spc="5" dirty="0">
                <a:latin typeface="Microsoft Sans Serif"/>
                <a:cs typeface="Microsoft Sans Serif"/>
              </a:rPr>
              <a:t>a</a:t>
            </a:r>
            <a:r>
              <a:rPr sz="2400" dirty="0">
                <a:latin typeface="Microsoft Sans Serif"/>
                <a:cs typeface="Microsoft Sans Serif"/>
              </a:rPr>
              <a:t>c</a:t>
            </a:r>
            <a:r>
              <a:rPr sz="2400" spc="5" dirty="0">
                <a:latin typeface="Microsoft Sans Serif"/>
                <a:cs typeface="Microsoft Sans Serif"/>
              </a:rPr>
              <a:t>y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,  </a:t>
            </a:r>
            <a:r>
              <a:rPr sz="2400" dirty="0">
                <a:latin typeface="Microsoft Sans Serif"/>
                <a:cs typeface="Microsoft Sans Serif"/>
              </a:rPr>
              <a:t>miniaturization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, and </a:t>
            </a:r>
            <a:r>
              <a:rPr sz="2400" spc="5" dirty="0">
                <a:latin typeface="Microsoft Sans Serif"/>
                <a:cs typeface="Microsoft Sans Serif"/>
              </a:rPr>
              <a:t>cost-effectiveness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. </a:t>
            </a:r>
            <a:r>
              <a:rPr sz="2400" spc="-15" dirty="0">
                <a:solidFill>
                  <a:srgbClr val="191919"/>
                </a:solidFill>
                <a:latin typeface="Microsoft Sans Serif"/>
                <a:cs typeface="Microsoft Sans Serif"/>
              </a:rPr>
              <a:t>Keeping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up </a:t>
            </a:r>
            <a:r>
              <a:rPr sz="24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w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ith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these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t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nds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191919"/>
                </a:solidFill>
                <a:latin typeface="Microsoft Sans Serif"/>
                <a:cs typeface="Microsoft Sans Serif"/>
              </a:rPr>
              <a:t>c</a:t>
            </a:r>
            <a:r>
              <a:rPr sz="2400" spc="-35" dirty="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n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nhan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c</a:t>
            </a:r>
            <a:r>
              <a:rPr sz="2400" spc="-25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191919"/>
                </a:solidFill>
                <a:latin typeface="Microsoft Sans Serif"/>
                <a:cs typeface="Microsoft Sans Serif"/>
              </a:rPr>
              <a:t>y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our</a:t>
            </a:r>
            <a:r>
              <a:rPr sz="2400" spc="-18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p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sz="240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o</a:t>
            </a:r>
            <a:r>
              <a:rPr sz="2400" spc="-10" dirty="0">
                <a:solidFill>
                  <a:srgbClr val="191919"/>
                </a:solidFill>
                <a:latin typeface="Microsoft Sans Serif"/>
                <a:cs typeface="Microsoft Sans Serif"/>
              </a:rPr>
              <a:t>j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30" dirty="0">
                <a:solidFill>
                  <a:srgbClr val="191919"/>
                </a:solidFill>
                <a:latin typeface="Microsoft Sans Serif"/>
                <a:cs typeface="Microsoft Sans Serif"/>
              </a:rPr>
              <a:t>cts  </a:t>
            </a:r>
            <a:r>
              <a:rPr sz="2400" spc="-20" dirty="0">
                <a:solidFill>
                  <a:srgbClr val="191919"/>
                </a:solidFill>
                <a:latin typeface="Microsoft Sans Serif"/>
                <a:cs typeface="Microsoft Sans Serif"/>
              </a:rPr>
              <a:t>signiﬁcantly.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4664" y="1365504"/>
            <a:ext cx="4181856" cy="9936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7666" y="3003410"/>
            <a:ext cx="95250" cy="952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7666" y="4003535"/>
            <a:ext cx="95250" cy="95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7666" y="5508485"/>
            <a:ext cx="95250" cy="952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217150" y="2787650"/>
            <a:ext cx="6650355" cy="4035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6200"/>
              </a:lnSpc>
              <a:spcBef>
                <a:spcPts val="130"/>
              </a:spcBef>
            </a:pPr>
            <a:r>
              <a:rPr sz="26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In </a:t>
            </a:r>
            <a:r>
              <a:rPr sz="2600" spc="30" dirty="0">
                <a:solidFill>
                  <a:srgbClr val="191919"/>
                </a:solidFill>
                <a:latin typeface="Microsoft Sans Serif"/>
                <a:cs typeface="Microsoft Sans Serif"/>
              </a:rPr>
              <a:t>conclusion, </a:t>
            </a:r>
            <a:r>
              <a:rPr sz="260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distance sensors </a:t>
            </a:r>
            <a:r>
              <a:rPr sz="2600" spc="-20" dirty="0">
                <a:solidFill>
                  <a:srgbClr val="191919"/>
                </a:solidFill>
                <a:latin typeface="Microsoft Sans Serif"/>
                <a:cs typeface="Microsoft Sans Serif"/>
              </a:rPr>
              <a:t>are </a:t>
            </a:r>
            <a:r>
              <a:rPr sz="26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powerful </a:t>
            </a:r>
            <a:r>
              <a:rPr sz="2600" spc="-68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600" spc="35" dirty="0">
                <a:solidFill>
                  <a:srgbClr val="191919"/>
                </a:solidFill>
                <a:latin typeface="Microsoft Sans Serif"/>
                <a:cs typeface="Microsoft Sans Serif"/>
              </a:rPr>
              <a:t>tools</a:t>
            </a:r>
            <a:r>
              <a:rPr sz="26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600" spc="30" dirty="0">
                <a:solidFill>
                  <a:srgbClr val="191919"/>
                </a:solidFill>
                <a:latin typeface="Microsoft Sans Serif"/>
                <a:cs typeface="Microsoft Sans Serif"/>
              </a:rPr>
              <a:t>that</a:t>
            </a:r>
            <a:r>
              <a:rPr sz="26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60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can</a:t>
            </a:r>
            <a:r>
              <a:rPr sz="26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6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enhance</a:t>
            </a:r>
            <a:r>
              <a:rPr sz="26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6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your</a:t>
            </a:r>
            <a:r>
              <a:rPr sz="2600" spc="-19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600" spc="25" dirty="0">
                <a:latin typeface="Microsoft Sans Serif"/>
                <a:cs typeface="Microsoft Sans Serif"/>
              </a:rPr>
              <a:t>Arduino</a:t>
            </a:r>
            <a:r>
              <a:rPr sz="2600" spc="-145" dirty="0">
                <a:latin typeface="Microsoft Sans Serif"/>
                <a:cs typeface="Microsoft Sans Serif"/>
              </a:rPr>
              <a:t> </a:t>
            </a:r>
            <a:r>
              <a:rPr sz="26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projects. </a:t>
            </a:r>
            <a:r>
              <a:rPr sz="2600" spc="-67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600" spc="60" dirty="0">
                <a:solidFill>
                  <a:srgbClr val="191919"/>
                </a:solidFill>
                <a:latin typeface="Microsoft Sans Serif"/>
                <a:cs typeface="Microsoft Sans Serif"/>
              </a:rPr>
              <a:t>By </a:t>
            </a:r>
            <a:r>
              <a:rPr sz="26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understanding </a:t>
            </a:r>
            <a:r>
              <a:rPr sz="26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their principles, exploring </a:t>
            </a:r>
            <a:r>
              <a:rPr sz="26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6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creative </a:t>
            </a:r>
            <a:r>
              <a:rPr sz="26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applications, </a:t>
            </a:r>
            <a:r>
              <a:rPr sz="26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and </a:t>
            </a:r>
            <a:r>
              <a:rPr sz="260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overcoming </a:t>
            </a:r>
            <a:r>
              <a:rPr sz="2600" spc="3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6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challenges.</a:t>
            </a:r>
            <a:endParaRPr sz="2600" dirty="0">
              <a:latin typeface="Microsoft Sans Serif"/>
              <a:cs typeface="Microsoft Sans Serif"/>
            </a:endParaRPr>
          </a:p>
          <a:p>
            <a:pPr marL="12700" marR="508000">
              <a:lnSpc>
                <a:spcPct val="126200"/>
              </a:lnSpc>
              <a:spcBef>
                <a:spcPts val="40"/>
              </a:spcBef>
            </a:pPr>
            <a:r>
              <a:rPr sz="2600" spc="-265" dirty="0">
                <a:solidFill>
                  <a:srgbClr val="191919"/>
                </a:solidFill>
                <a:latin typeface="Microsoft Sans Serif"/>
                <a:cs typeface="Microsoft Sans Serif"/>
              </a:rPr>
              <a:t>Y</a:t>
            </a:r>
            <a:r>
              <a:rPr sz="2600" spc="35" dirty="0">
                <a:solidFill>
                  <a:srgbClr val="191919"/>
                </a:solidFill>
                <a:latin typeface="Microsoft Sans Serif"/>
                <a:cs typeface="Microsoft Sans Serif"/>
              </a:rPr>
              <a:t>ou</a:t>
            </a:r>
            <a:r>
              <a:rPr sz="26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60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can</a:t>
            </a:r>
            <a:r>
              <a:rPr sz="26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600" spc="35" dirty="0">
                <a:solidFill>
                  <a:srgbClr val="191919"/>
                </a:solidFill>
                <a:latin typeface="Microsoft Sans Serif"/>
                <a:cs typeface="Microsoft Sans Serif"/>
              </a:rPr>
              <a:t>unlock</a:t>
            </a:r>
            <a:r>
              <a:rPr sz="2600" spc="-23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6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endless</a:t>
            </a:r>
            <a:r>
              <a:rPr sz="26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600" spc="20" dirty="0">
                <a:latin typeface="Microsoft Sans Serif"/>
                <a:cs typeface="Microsoft Sans Serif"/>
              </a:rPr>
              <a:t>possibilities</a:t>
            </a:r>
            <a:r>
              <a:rPr sz="2600" spc="-145" dirty="0">
                <a:latin typeface="Microsoft Sans Serif"/>
                <a:cs typeface="Microsoft Sans Serif"/>
              </a:rPr>
              <a:t> </a:t>
            </a:r>
            <a:r>
              <a:rPr sz="26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in</a:t>
            </a:r>
            <a:r>
              <a:rPr sz="26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6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the  </a:t>
            </a:r>
            <a:r>
              <a:rPr sz="26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w</a:t>
            </a:r>
            <a:r>
              <a:rPr sz="26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orld</a:t>
            </a:r>
            <a:r>
              <a:rPr sz="26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600" spc="30" dirty="0">
                <a:solidFill>
                  <a:srgbClr val="191919"/>
                </a:solidFill>
                <a:latin typeface="Microsoft Sans Serif"/>
                <a:cs typeface="Microsoft Sans Serif"/>
              </a:rPr>
              <a:t>of</a:t>
            </a:r>
            <a:r>
              <a:rPr sz="26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600" spc="30" dirty="0">
                <a:solidFill>
                  <a:srgbClr val="191919"/>
                </a:solidFill>
                <a:latin typeface="Microsoft Sans Serif"/>
                <a:cs typeface="Microsoft Sans Serif"/>
              </a:rPr>
              <a:t>technolog</a:t>
            </a:r>
            <a:r>
              <a:rPr sz="2600" spc="-295" dirty="0">
                <a:solidFill>
                  <a:srgbClr val="191919"/>
                </a:solidFill>
                <a:latin typeface="Microsoft Sans Serif"/>
                <a:cs typeface="Microsoft Sans Serif"/>
              </a:rPr>
              <a:t>y</a:t>
            </a:r>
            <a:r>
              <a:rPr sz="2600" dirty="0">
                <a:solidFill>
                  <a:srgbClr val="191919"/>
                </a:solidFill>
                <a:latin typeface="Microsoft Sans Serif"/>
                <a:cs typeface="Microsoft Sans Serif"/>
              </a:rPr>
              <a:t>.</a:t>
            </a:r>
            <a:r>
              <a:rPr sz="26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6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Thank</a:t>
            </a:r>
            <a:r>
              <a:rPr sz="2600" spc="-23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6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y</a:t>
            </a:r>
            <a:r>
              <a:rPr sz="2600" spc="35" dirty="0">
                <a:solidFill>
                  <a:srgbClr val="191919"/>
                </a:solidFill>
                <a:latin typeface="Microsoft Sans Serif"/>
                <a:cs typeface="Microsoft Sans Serif"/>
              </a:rPr>
              <a:t>ou</a:t>
            </a:r>
            <a:r>
              <a:rPr sz="26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6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f</a:t>
            </a:r>
            <a:r>
              <a:rPr sz="260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or</a:t>
            </a:r>
            <a:r>
              <a:rPr sz="2600" spc="-19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6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y</a:t>
            </a:r>
            <a:r>
              <a:rPr sz="26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our  </a:t>
            </a:r>
            <a:r>
              <a:rPr sz="260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attention!</a:t>
            </a:r>
            <a:endParaRPr sz="2600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59985" y="6257099"/>
            <a:ext cx="628015" cy="1278255"/>
          </a:xfrm>
          <a:custGeom>
            <a:avLst/>
            <a:gdLst/>
            <a:ahLst/>
            <a:cxnLst/>
            <a:rect l="l" t="t" r="r" b="b"/>
            <a:pathLst>
              <a:path w="628015" h="1278254">
                <a:moveTo>
                  <a:pt x="628005" y="1277912"/>
                </a:moveTo>
                <a:lnTo>
                  <a:pt x="0" y="1277912"/>
                </a:lnTo>
                <a:lnTo>
                  <a:pt x="0" y="0"/>
                </a:lnTo>
                <a:lnTo>
                  <a:pt x="628005" y="0"/>
                </a:lnTo>
              </a:path>
            </a:pathLst>
          </a:custGeom>
          <a:ln w="152628">
            <a:solidFill>
              <a:srgbClr val="DCCAB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0" y="2927159"/>
            <a:ext cx="7021195" cy="7360920"/>
          </a:xfrm>
          <a:custGeom>
            <a:avLst/>
            <a:gdLst/>
            <a:ahLst/>
            <a:cxnLst/>
            <a:rect l="l" t="t" r="r" b="b"/>
            <a:pathLst>
              <a:path w="7021195" h="7360920">
                <a:moveTo>
                  <a:pt x="6640817" y="4555998"/>
                </a:moveTo>
                <a:lnTo>
                  <a:pt x="0" y="0"/>
                </a:lnTo>
                <a:lnTo>
                  <a:pt x="0" y="7360615"/>
                </a:lnTo>
                <a:lnTo>
                  <a:pt x="4736160" y="7360615"/>
                </a:lnTo>
                <a:lnTo>
                  <a:pt x="6640817" y="4561395"/>
                </a:lnTo>
                <a:lnTo>
                  <a:pt x="6640817" y="4555998"/>
                </a:lnTo>
                <a:close/>
              </a:path>
              <a:path w="7021195" h="7360920">
                <a:moveTo>
                  <a:pt x="7020611" y="7326770"/>
                </a:moveTo>
                <a:lnTo>
                  <a:pt x="6471971" y="7326770"/>
                </a:lnTo>
                <a:lnTo>
                  <a:pt x="6471971" y="7359840"/>
                </a:lnTo>
                <a:lnTo>
                  <a:pt x="7020611" y="7359840"/>
                </a:lnTo>
                <a:lnTo>
                  <a:pt x="7020611" y="732677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467003" y="10253928"/>
            <a:ext cx="548640" cy="33655"/>
          </a:xfrm>
          <a:custGeom>
            <a:avLst/>
            <a:gdLst/>
            <a:ahLst/>
            <a:cxnLst/>
            <a:rect l="l" t="t" r="r" b="b"/>
            <a:pathLst>
              <a:path w="548640" h="33654">
                <a:moveTo>
                  <a:pt x="548640" y="33069"/>
                </a:moveTo>
                <a:lnTo>
                  <a:pt x="0" y="33069"/>
                </a:lnTo>
                <a:lnTo>
                  <a:pt x="0" y="0"/>
                </a:lnTo>
                <a:lnTo>
                  <a:pt x="548640" y="0"/>
                </a:lnTo>
                <a:lnTo>
                  <a:pt x="548640" y="33069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462035" y="10253928"/>
            <a:ext cx="548640" cy="33655"/>
          </a:xfrm>
          <a:custGeom>
            <a:avLst/>
            <a:gdLst/>
            <a:ahLst/>
            <a:cxnLst/>
            <a:rect l="l" t="t" r="r" b="b"/>
            <a:pathLst>
              <a:path w="548640" h="33654">
                <a:moveTo>
                  <a:pt x="548640" y="33069"/>
                </a:moveTo>
                <a:lnTo>
                  <a:pt x="0" y="33069"/>
                </a:lnTo>
                <a:lnTo>
                  <a:pt x="0" y="0"/>
                </a:lnTo>
                <a:lnTo>
                  <a:pt x="548640" y="0"/>
                </a:lnTo>
                <a:lnTo>
                  <a:pt x="548640" y="33069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933481" y="69312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27" y="0"/>
                </a:moveTo>
                <a:lnTo>
                  <a:pt x="0" y="0"/>
                </a:lnTo>
                <a:lnTo>
                  <a:pt x="0" y="548576"/>
                </a:lnTo>
                <a:lnTo>
                  <a:pt x="274307" y="548576"/>
                </a:lnTo>
                <a:lnTo>
                  <a:pt x="548627" y="548576"/>
                </a:lnTo>
                <a:lnTo>
                  <a:pt x="548627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928514" y="69312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27" y="0"/>
                </a:moveTo>
                <a:lnTo>
                  <a:pt x="0" y="0"/>
                </a:lnTo>
                <a:lnTo>
                  <a:pt x="0" y="548576"/>
                </a:lnTo>
                <a:lnTo>
                  <a:pt x="274320" y="548576"/>
                </a:lnTo>
                <a:lnTo>
                  <a:pt x="548627" y="548576"/>
                </a:lnTo>
                <a:lnTo>
                  <a:pt x="548627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923546" y="69312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40" y="0"/>
                </a:moveTo>
                <a:lnTo>
                  <a:pt x="0" y="0"/>
                </a:lnTo>
                <a:lnTo>
                  <a:pt x="0" y="548576"/>
                </a:lnTo>
                <a:lnTo>
                  <a:pt x="274320" y="548576"/>
                </a:lnTo>
                <a:lnTo>
                  <a:pt x="548640" y="548576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011399" y="8855202"/>
            <a:ext cx="2230120" cy="154305"/>
          </a:xfrm>
          <a:custGeom>
            <a:avLst/>
            <a:gdLst/>
            <a:ahLst/>
            <a:cxnLst/>
            <a:rect l="l" t="t" r="r" b="b"/>
            <a:pathLst>
              <a:path w="2230120" h="154304">
                <a:moveTo>
                  <a:pt x="101" y="0"/>
                </a:moveTo>
                <a:lnTo>
                  <a:pt x="0" y="152628"/>
                </a:lnTo>
                <a:lnTo>
                  <a:pt x="2229840" y="154076"/>
                </a:lnTo>
                <a:lnTo>
                  <a:pt x="2229942" y="1435"/>
                </a:lnTo>
                <a:lnTo>
                  <a:pt x="101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4223" y="950836"/>
            <a:ext cx="8324850" cy="164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650" spc="290" dirty="0"/>
              <a:t>Bibliography</a:t>
            </a:r>
            <a:endParaRPr sz="10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11974830" y="1444701"/>
            <a:ext cx="6313170" cy="8842375"/>
            <a:chOff x="11974830" y="1444701"/>
            <a:chExt cx="6313170" cy="8842375"/>
          </a:xfrm>
        </p:grpSpPr>
        <p:sp>
          <p:nvSpPr>
            <p:cNvPr id="4" name="object 4"/>
            <p:cNvSpPr/>
            <p:nvPr/>
          </p:nvSpPr>
          <p:spPr>
            <a:xfrm>
              <a:off x="11974830" y="2142351"/>
              <a:ext cx="6313170" cy="8145145"/>
            </a:xfrm>
            <a:custGeom>
              <a:avLst/>
              <a:gdLst/>
              <a:ahLst/>
              <a:cxnLst/>
              <a:rect l="l" t="t" r="r" b="b"/>
              <a:pathLst>
                <a:path w="6313169" h="8145145">
                  <a:moveTo>
                    <a:pt x="6313168" y="0"/>
                  </a:moveTo>
                  <a:lnTo>
                    <a:pt x="0" y="4946420"/>
                  </a:lnTo>
                  <a:lnTo>
                    <a:pt x="2176193" y="8144647"/>
                  </a:lnTo>
                  <a:lnTo>
                    <a:pt x="6313168" y="8144647"/>
                  </a:lnTo>
                  <a:lnTo>
                    <a:pt x="6313168" y="0"/>
                  </a:lnTo>
                  <a:close/>
                </a:path>
              </a:pathLst>
            </a:custGeom>
            <a:solidFill>
              <a:srgbClr val="DCCAB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2375972" y="1521015"/>
              <a:ext cx="1278255" cy="1278255"/>
            </a:xfrm>
            <a:custGeom>
              <a:avLst/>
              <a:gdLst/>
              <a:ahLst/>
              <a:cxnLst/>
              <a:rect l="l" t="t" r="r" b="b"/>
              <a:pathLst>
                <a:path w="1278255" h="1278255">
                  <a:moveTo>
                    <a:pt x="639368" y="1277912"/>
                  </a:moveTo>
                  <a:lnTo>
                    <a:pt x="0" y="1277912"/>
                  </a:lnTo>
                  <a:lnTo>
                    <a:pt x="0" y="0"/>
                  </a:lnTo>
                  <a:lnTo>
                    <a:pt x="1277924" y="0"/>
                  </a:lnTo>
                  <a:lnTo>
                    <a:pt x="1277924" y="1277912"/>
                  </a:lnTo>
                  <a:lnTo>
                    <a:pt x="639368" y="1277912"/>
                  </a:lnTo>
                  <a:close/>
                </a:path>
              </a:pathLst>
            </a:custGeom>
            <a:ln w="152628">
              <a:solidFill>
                <a:srgbClr val="DCCAB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50" y="4515421"/>
            <a:ext cx="133350" cy="1333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54237" y="4295267"/>
            <a:ext cx="7206615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22855">
              <a:lnSpc>
                <a:spcPct val="100800"/>
              </a:lnSpc>
              <a:spcBef>
                <a:spcPts val="100"/>
              </a:spcBef>
            </a:pPr>
            <a:r>
              <a:rPr sz="3100" spc="40" dirty="0">
                <a:latin typeface="Microsoft Sans Serif"/>
                <a:cs typeface="Microsoft Sans Serif"/>
                <a:hlinkClick r:id="rId3"/>
              </a:rPr>
              <a:t>www.arduino.org </a:t>
            </a:r>
            <a:r>
              <a:rPr sz="3100" spc="45" dirty="0">
                <a:latin typeface="Microsoft Sans Serif"/>
                <a:cs typeface="Microsoft Sans Serif"/>
              </a:rPr>
              <a:t> </a:t>
            </a:r>
            <a:r>
              <a:rPr sz="3100" spc="55" dirty="0">
                <a:latin typeface="Microsoft Sans Serif"/>
                <a:cs typeface="Microsoft Sans Serif"/>
                <a:hlinkClick r:id="rId4"/>
              </a:rPr>
              <a:t>www.beyondlogic.org </a:t>
            </a:r>
            <a:r>
              <a:rPr sz="3100" spc="60" dirty="0">
                <a:latin typeface="Microsoft Sans Serif"/>
                <a:cs typeface="Microsoft Sans Serif"/>
              </a:rPr>
              <a:t> </a:t>
            </a:r>
            <a:r>
              <a:rPr sz="3100" spc="45" dirty="0">
                <a:latin typeface="Microsoft Sans Serif"/>
                <a:cs typeface="Microsoft Sans Serif"/>
                <a:hlinkClick r:id="rId5"/>
              </a:rPr>
              <a:t>www.wikipedia.org </a:t>
            </a:r>
            <a:r>
              <a:rPr sz="3100" spc="50" dirty="0">
                <a:latin typeface="Microsoft Sans Serif"/>
                <a:cs typeface="Microsoft Sans Serif"/>
              </a:rPr>
              <a:t> </a:t>
            </a:r>
            <a:r>
              <a:rPr sz="3100" spc="60" dirty="0">
                <a:latin typeface="Microsoft Sans Serif"/>
                <a:cs typeface="Microsoft Sans Serif"/>
                <a:hlinkClick r:id="rId6"/>
              </a:rPr>
              <a:t>www.elementzonline.com</a:t>
            </a:r>
            <a:endParaRPr sz="3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00" spc="75" dirty="0">
                <a:latin typeface="Microsoft Sans Serif"/>
                <a:cs typeface="Microsoft Sans Serif"/>
                <a:hlinkClick r:id="rId7"/>
              </a:rPr>
              <a:t>www.elementztechblog.wordpress.com</a:t>
            </a:r>
            <a:endParaRPr sz="31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50" y="4991671"/>
            <a:ext cx="133350" cy="1333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50" y="5467921"/>
            <a:ext cx="133350" cy="1333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50" y="5944171"/>
            <a:ext cx="133350" cy="1333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50" y="6429946"/>
            <a:ext cx="133350" cy="133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4223" y="948931"/>
            <a:ext cx="7487920" cy="1648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650" spc="-110" dirty="0"/>
              <a:t>R</a:t>
            </a:r>
            <a:r>
              <a:rPr sz="10650" spc="290" dirty="0"/>
              <a:t>e</a:t>
            </a:r>
            <a:r>
              <a:rPr sz="10650" spc="-204" dirty="0"/>
              <a:t>f</a:t>
            </a:r>
            <a:r>
              <a:rPr sz="10650" spc="55" dirty="0"/>
              <a:t>e</a:t>
            </a:r>
            <a:r>
              <a:rPr sz="10650" spc="-50" dirty="0"/>
              <a:t>r</a:t>
            </a:r>
            <a:r>
              <a:rPr sz="10650" spc="590" dirty="0"/>
              <a:t>ences</a:t>
            </a:r>
            <a:endParaRPr sz="10650" dirty="0"/>
          </a:p>
        </p:txBody>
      </p:sp>
      <p:grpSp>
        <p:nvGrpSpPr>
          <p:cNvPr id="3" name="object 3"/>
          <p:cNvGrpSpPr/>
          <p:nvPr/>
        </p:nvGrpSpPr>
        <p:grpSpPr>
          <a:xfrm>
            <a:off x="11974830" y="1444701"/>
            <a:ext cx="6313170" cy="8842375"/>
            <a:chOff x="11974830" y="1444701"/>
            <a:chExt cx="6313170" cy="8842375"/>
          </a:xfrm>
        </p:grpSpPr>
        <p:sp>
          <p:nvSpPr>
            <p:cNvPr id="4" name="object 4"/>
            <p:cNvSpPr/>
            <p:nvPr/>
          </p:nvSpPr>
          <p:spPr>
            <a:xfrm>
              <a:off x="11974830" y="2142351"/>
              <a:ext cx="6313170" cy="8145145"/>
            </a:xfrm>
            <a:custGeom>
              <a:avLst/>
              <a:gdLst/>
              <a:ahLst/>
              <a:cxnLst/>
              <a:rect l="l" t="t" r="r" b="b"/>
              <a:pathLst>
                <a:path w="6313169" h="8145145">
                  <a:moveTo>
                    <a:pt x="6313168" y="0"/>
                  </a:moveTo>
                  <a:lnTo>
                    <a:pt x="0" y="4946420"/>
                  </a:lnTo>
                  <a:lnTo>
                    <a:pt x="2176193" y="8144647"/>
                  </a:lnTo>
                  <a:lnTo>
                    <a:pt x="6313168" y="8144647"/>
                  </a:lnTo>
                  <a:lnTo>
                    <a:pt x="6313168" y="0"/>
                  </a:lnTo>
                  <a:close/>
                </a:path>
              </a:pathLst>
            </a:custGeom>
            <a:solidFill>
              <a:srgbClr val="DCCAB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2375972" y="1521015"/>
              <a:ext cx="1278255" cy="1278255"/>
            </a:xfrm>
            <a:custGeom>
              <a:avLst/>
              <a:gdLst/>
              <a:ahLst/>
              <a:cxnLst/>
              <a:rect l="l" t="t" r="r" b="b"/>
              <a:pathLst>
                <a:path w="1278255" h="1278255">
                  <a:moveTo>
                    <a:pt x="639368" y="1277912"/>
                  </a:moveTo>
                  <a:lnTo>
                    <a:pt x="0" y="1277912"/>
                  </a:lnTo>
                  <a:lnTo>
                    <a:pt x="0" y="0"/>
                  </a:lnTo>
                  <a:lnTo>
                    <a:pt x="1277924" y="0"/>
                  </a:lnTo>
                  <a:lnTo>
                    <a:pt x="1277924" y="1277912"/>
                  </a:lnTo>
                  <a:lnTo>
                    <a:pt x="639368" y="1277912"/>
                  </a:lnTo>
                  <a:close/>
                </a:path>
              </a:pathLst>
            </a:custGeom>
            <a:ln w="152628">
              <a:solidFill>
                <a:srgbClr val="DCCAB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50" y="4515421"/>
            <a:ext cx="133350" cy="1333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54237" y="4295267"/>
            <a:ext cx="10291445" cy="19323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45" dirty="0">
                <a:latin typeface="Microsoft Sans Serif"/>
                <a:cs typeface="Microsoft Sans Serif"/>
                <a:hlinkClick r:id="rId3"/>
              </a:rPr>
              <a:t>www.google.com</a:t>
            </a:r>
            <a:endParaRPr sz="31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800"/>
              </a:lnSpc>
            </a:pPr>
            <a:r>
              <a:rPr sz="3100" spc="60" dirty="0">
                <a:latin typeface="Microsoft Sans Serif"/>
                <a:cs typeface="Microsoft Sans Serif"/>
              </a:rPr>
              <a:t>https:</a:t>
            </a:r>
            <a:r>
              <a:rPr sz="3100" i="1" spc="60" dirty="0">
                <a:latin typeface="Trebuchet MS"/>
                <a:cs typeface="Trebuchet MS"/>
              </a:rPr>
              <a:t>/ </a:t>
            </a:r>
            <a:r>
              <a:rPr sz="3100" spc="50" dirty="0">
                <a:latin typeface="Microsoft Sans Serif"/>
                <a:cs typeface="Microsoft Sans Serif"/>
              </a:rPr>
              <a:t>youtu.be/GHx_LwrdLhs?si=6kenkz3HozSIr8tt </a:t>
            </a:r>
            <a:r>
              <a:rPr sz="3100" spc="55" dirty="0">
                <a:latin typeface="Microsoft Sans Serif"/>
                <a:cs typeface="Microsoft Sans Serif"/>
              </a:rPr>
              <a:t> </a:t>
            </a:r>
            <a:r>
              <a:rPr sz="3100" spc="60" dirty="0">
                <a:latin typeface="Microsoft Sans Serif"/>
                <a:cs typeface="Microsoft Sans Serif"/>
              </a:rPr>
              <a:t>https:</a:t>
            </a:r>
            <a:r>
              <a:rPr sz="3100" i="1" spc="60" dirty="0">
                <a:latin typeface="Trebuchet MS"/>
                <a:cs typeface="Trebuchet MS"/>
              </a:rPr>
              <a:t>/ </a:t>
            </a:r>
            <a:r>
              <a:rPr sz="3100" spc="30" dirty="0">
                <a:latin typeface="Microsoft Sans Serif"/>
                <a:cs typeface="Microsoft Sans Serif"/>
              </a:rPr>
              <a:t>youtu.be/vf2lW4LkmMQ?si=ANOlnkKGL2s_wYdS </a:t>
            </a:r>
            <a:r>
              <a:rPr sz="3100" spc="-810" dirty="0">
                <a:latin typeface="Microsoft Sans Serif"/>
                <a:cs typeface="Microsoft Sans Serif"/>
              </a:rPr>
              <a:t> </a:t>
            </a:r>
            <a:r>
              <a:rPr sz="3100" spc="60" dirty="0">
                <a:latin typeface="Microsoft Sans Serif"/>
                <a:cs typeface="Microsoft Sans Serif"/>
              </a:rPr>
              <a:t>https:</a:t>
            </a:r>
            <a:r>
              <a:rPr sz="3100" i="1" spc="60" dirty="0">
                <a:latin typeface="Trebuchet MS"/>
                <a:cs typeface="Trebuchet MS"/>
              </a:rPr>
              <a:t>/</a:t>
            </a:r>
            <a:r>
              <a:rPr sz="3100" i="1" spc="-60" dirty="0">
                <a:latin typeface="Trebuchet MS"/>
                <a:cs typeface="Trebuchet MS"/>
              </a:rPr>
              <a:t> </a:t>
            </a:r>
            <a:r>
              <a:rPr sz="3100" spc="20" dirty="0">
                <a:latin typeface="Microsoft Sans Serif"/>
                <a:cs typeface="Microsoft Sans Serif"/>
              </a:rPr>
              <a:t>youtu.be/EAeuxjtkumM?si=WoExr4RtJAZhbNRS</a:t>
            </a:r>
            <a:endParaRPr sz="31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50" y="4991671"/>
            <a:ext cx="133350" cy="1333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50" y="5467921"/>
            <a:ext cx="133350" cy="1333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7850" y="5944171"/>
            <a:ext cx="133350" cy="133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4223" y="952449"/>
            <a:ext cx="68040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70" dirty="0"/>
              <a:t>Thanks!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974830" y="1444701"/>
            <a:ext cx="6313170" cy="8842375"/>
            <a:chOff x="11974830" y="1444701"/>
            <a:chExt cx="6313170" cy="8842375"/>
          </a:xfrm>
        </p:grpSpPr>
        <p:sp>
          <p:nvSpPr>
            <p:cNvPr id="4" name="object 4"/>
            <p:cNvSpPr/>
            <p:nvPr/>
          </p:nvSpPr>
          <p:spPr>
            <a:xfrm>
              <a:off x="11974830" y="2142351"/>
              <a:ext cx="6313170" cy="8145145"/>
            </a:xfrm>
            <a:custGeom>
              <a:avLst/>
              <a:gdLst/>
              <a:ahLst/>
              <a:cxnLst/>
              <a:rect l="l" t="t" r="r" b="b"/>
              <a:pathLst>
                <a:path w="6313169" h="8145145">
                  <a:moveTo>
                    <a:pt x="6313168" y="0"/>
                  </a:moveTo>
                  <a:lnTo>
                    <a:pt x="0" y="4946420"/>
                  </a:lnTo>
                  <a:lnTo>
                    <a:pt x="2176193" y="8144647"/>
                  </a:lnTo>
                  <a:lnTo>
                    <a:pt x="6313168" y="8144647"/>
                  </a:lnTo>
                  <a:lnTo>
                    <a:pt x="6313168" y="0"/>
                  </a:lnTo>
                  <a:close/>
                </a:path>
              </a:pathLst>
            </a:custGeom>
            <a:solidFill>
              <a:srgbClr val="DCCAB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2375972" y="1521015"/>
              <a:ext cx="1278255" cy="1278255"/>
            </a:xfrm>
            <a:custGeom>
              <a:avLst/>
              <a:gdLst/>
              <a:ahLst/>
              <a:cxnLst/>
              <a:rect l="l" t="t" r="r" b="b"/>
              <a:pathLst>
                <a:path w="1278255" h="1278255">
                  <a:moveTo>
                    <a:pt x="639368" y="1277912"/>
                  </a:moveTo>
                  <a:lnTo>
                    <a:pt x="0" y="1277912"/>
                  </a:lnTo>
                  <a:lnTo>
                    <a:pt x="0" y="0"/>
                  </a:lnTo>
                  <a:lnTo>
                    <a:pt x="1277924" y="0"/>
                  </a:lnTo>
                  <a:lnTo>
                    <a:pt x="1277924" y="1277912"/>
                  </a:lnTo>
                  <a:lnTo>
                    <a:pt x="639368" y="1277912"/>
                  </a:lnTo>
                  <a:close/>
                </a:path>
              </a:pathLst>
            </a:custGeom>
            <a:ln w="152628">
              <a:solidFill>
                <a:srgbClr val="DCCAB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943282" y="3823333"/>
            <a:ext cx="709295" cy="709930"/>
            <a:chOff x="1943282" y="3823333"/>
            <a:chExt cx="709295" cy="709930"/>
          </a:xfrm>
        </p:grpSpPr>
        <p:sp>
          <p:nvSpPr>
            <p:cNvPr id="7" name="object 7"/>
            <p:cNvSpPr/>
            <p:nvPr/>
          </p:nvSpPr>
          <p:spPr>
            <a:xfrm>
              <a:off x="1952637" y="3832720"/>
              <a:ext cx="690880" cy="691515"/>
            </a:xfrm>
            <a:custGeom>
              <a:avLst/>
              <a:gdLst/>
              <a:ahLst/>
              <a:cxnLst/>
              <a:rect l="l" t="t" r="r" b="b"/>
              <a:pathLst>
                <a:path w="690880" h="691514">
                  <a:moveTo>
                    <a:pt x="345592" y="0"/>
                  </a:moveTo>
                  <a:lnTo>
                    <a:pt x="290969" y="4192"/>
                  </a:lnTo>
                  <a:lnTo>
                    <a:pt x="238318" y="16607"/>
                  </a:lnTo>
                  <a:lnTo>
                    <a:pt x="188571" y="37005"/>
                  </a:lnTo>
                  <a:lnTo>
                    <a:pt x="142662" y="65145"/>
                  </a:lnTo>
                  <a:lnTo>
                    <a:pt x="101523" y="100787"/>
                  </a:lnTo>
                  <a:lnTo>
                    <a:pt x="65527" y="142552"/>
                  </a:lnTo>
                  <a:lnTo>
                    <a:pt x="37170" y="188673"/>
                  </a:lnTo>
                  <a:lnTo>
                    <a:pt x="16658" y="238319"/>
                  </a:lnTo>
                  <a:lnTo>
                    <a:pt x="4199" y="290660"/>
                  </a:lnTo>
                  <a:lnTo>
                    <a:pt x="0" y="344868"/>
                  </a:lnTo>
                  <a:lnTo>
                    <a:pt x="4027" y="398214"/>
                  </a:lnTo>
                  <a:lnTo>
                    <a:pt x="16021" y="449807"/>
                  </a:lnTo>
                  <a:lnTo>
                    <a:pt x="35843" y="498968"/>
                  </a:lnTo>
                  <a:lnTo>
                    <a:pt x="63360" y="545020"/>
                  </a:lnTo>
                  <a:lnTo>
                    <a:pt x="96451" y="585050"/>
                  </a:lnTo>
                  <a:lnTo>
                    <a:pt x="134812" y="619545"/>
                  </a:lnTo>
                  <a:lnTo>
                    <a:pt x="177765" y="648099"/>
                  </a:lnTo>
                  <a:lnTo>
                    <a:pt x="224637" y="670306"/>
                  </a:lnTo>
                  <a:lnTo>
                    <a:pt x="226072" y="671029"/>
                  </a:lnTo>
                  <a:lnTo>
                    <a:pt x="232549" y="671029"/>
                  </a:lnTo>
                  <a:lnTo>
                    <a:pt x="235432" y="669582"/>
                  </a:lnTo>
                  <a:lnTo>
                    <a:pt x="237591" y="666699"/>
                  </a:lnTo>
                  <a:lnTo>
                    <a:pt x="239026" y="664540"/>
                  </a:lnTo>
                  <a:lnTo>
                    <a:pt x="239026" y="456463"/>
                  </a:lnTo>
                  <a:lnTo>
                    <a:pt x="234708" y="451421"/>
                  </a:lnTo>
                  <a:lnTo>
                    <a:pt x="136791" y="451421"/>
                  </a:lnTo>
                  <a:lnTo>
                    <a:pt x="136791" y="370789"/>
                  </a:lnTo>
                  <a:lnTo>
                    <a:pt x="233984" y="370789"/>
                  </a:lnTo>
                  <a:lnTo>
                    <a:pt x="239026" y="365747"/>
                  </a:lnTo>
                  <a:lnTo>
                    <a:pt x="239026" y="344868"/>
                  </a:lnTo>
                  <a:lnTo>
                    <a:pt x="246173" y="298944"/>
                  </a:lnTo>
                  <a:lnTo>
                    <a:pt x="266200" y="256841"/>
                  </a:lnTo>
                  <a:lnTo>
                    <a:pt x="296987" y="220578"/>
                  </a:lnTo>
                  <a:lnTo>
                    <a:pt x="336414" y="192175"/>
                  </a:lnTo>
                  <a:lnTo>
                    <a:pt x="382358" y="173653"/>
                  </a:lnTo>
                  <a:lnTo>
                    <a:pt x="432701" y="167030"/>
                  </a:lnTo>
                  <a:lnTo>
                    <a:pt x="480225" y="167030"/>
                  </a:lnTo>
                  <a:lnTo>
                    <a:pt x="480225" y="247662"/>
                  </a:lnTo>
                  <a:lnTo>
                    <a:pt x="432701" y="247662"/>
                  </a:lnTo>
                  <a:lnTo>
                    <a:pt x="409900" y="249159"/>
                  </a:lnTo>
                  <a:lnTo>
                    <a:pt x="370233" y="261335"/>
                  </a:lnTo>
                  <a:lnTo>
                    <a:pt x="339407" y="286950"/>
                  </a:lnTo>
                  <a:lnTo>
                    <a:pt x="322011" y="323579"/>
                  </a:lnTo>
                  <a:lnTo>
                    <a:pt x="319659" y="344868"/>
                  </a:lnTo>
                  <a:lnTo>
                    <a:pt x="319659" y="365023"/>
                  </a:lnTo>
                  <a:lnTo>
                    <a:pt x="324700" y="370789"/>
                  </a:lnTo>
                  <a:lnTo>
                    <a:pt x="379425" y="370789"/>
                  </a:lnTo>
                  <a:lnTo>
                    <a:pt x="385178" y="365747"/>
                  </a:lnTo>
                  <a:lnTo>
                    <a:pt x="385178" y="353504"/>
                  </a:lnTo>
                  <a:lnTo>
                    <a:pt x="380149" y="348462"/>
                  </a:lnTo>
                  <a:lnTo>
                    <a:pt x="341261" y="348462"/>
                  </a:lnTo>
                  <a:lnTo>
                    <a:pt x="341261" y="344144"/>
                  </a:lnTo>
                  <a:lnTo>
                    <a:pt x="349677" y="308109"/>
                  </a:lnTo>
                  <a:lnTo>
                    <a:pt x="371322" y="284294"/>
                  </a:lnTo>
                  <a:lnTo>
                    <a:pt x="400797" y="271144"/>
                  </a:lnTo>
                  <a:lnTo>
                    <a:pt x="432701" y="267106"/>
                  </a:lnTo>
                  <a:lnTo>
                    <a:pt x="496062" y="267106"/>
                  </a:lnTo>
                  <a:lnTo>
                    <a:pt x="501091" y="262788"/>
                  </a:lnTo>
                  <a:lnTo>
                    <a:pt x="501091" y="148310"/>
                  </a:lnTo>
                  <a:lnTo>
                    <a:pt x="496785" y="141833"/>
                  </a:lnTo>
                  <a:lnTo>
                    <a:pt x="432701" y="141833"/>
                  </a:lnTo>
                  <a:lnTo>
                    <a:pt x="392811" y="145782"/>
                  </a:lnTo>
                  <a:lnTo>
                    <a:pt x="353864" y="157224"/>
                  </a:lnTo>
                  <a:lnTo>
                    <a:pt x="317078" y="175550"/>
                  </a:lnTo>
                  <a:lnTo>
                    <a:pt x="283667" y="200152"/>
                  </a:lnTo>
                  <a:lnTo>
                    <a:pt x="255400" y="231323"/>
                  </a:lnTo>
                  <a:lnTo>
                    <a:pt x="234619" y="265939"/>
                  </a:lnTo>
                  <a:lnTo>
                    <a:pt x="221802" y="303120"/>
                  </a:lnTo>
                  <a:lnTo>
                    <a:pt x="217424" y="341985"/>
                  </a:lnTo>
                  <a:lnTo>
                    <a:pt x="217424" y="346303"/>
                  </a:lnTo>
                  <a:lnTo>
                    <a:pt x="120954" y="346303"/>
                  </a:lnTo>
                  <a:lnTo>
                    <a:pt x="115189" y="350621"/>
                  </a:lnTo>
                  <a:lnTo>
                    <a:pt x="115189" y="465823"/>
                  </a:lnTo>
                  <a:lnTo>
                    <a:pt x="120230" y="470865"/>
                  </a:lnTo>
                  <a:lnTo>
                    <a:pt x="217424" y="470865"/>
                  </a:lnTo>
                  <a:lnTo>
                    <a:pt x="217424" y="641502"/>
                  </a:lnTo>
                  <a:lnTo>
                    <a:pt x="174906" y="619747"/>
                  </a:lnTo>
                  <a:lnTo>
                    <a:pt x="136715" y="592204"/>
                  </a:lnTo>
                  <a:lnTo>
                    <a:pt x="103265" y="559565"/>
                  </a:lnTo>
                  <a:lnTo>
                    <a:pt x="74969" y="522522"/>
                  </a:lnTo>
                  <a:lnTo>
                    <a:pt x="52242" y="481767"/>
                  </a:lnTo>
                  <a:lnTo>
                    <a:pt x="35495" y="437991"/>
                  </a:lnTo>
                  <a:lnTo>
                    <a:pt x="25144" y="391886"/>
                  </a:lnTo>
                  <a:lnTo>
                    <a:pt x="21602" y="344144"/>
                  </a:lnTo>
                  <a:lnTo>
                    <a:pt x="25107" y="296191"/>
                  </a:lnTo>
                  <a:lnTo>
                    <a:pt x="35291" y="250448"/>
                  </a:lnTo>
                  <a:lnTo>
                    <a:pt x="51658" y="207412"/>
                  </a:lnTo>
                  <a:lnTo>
                    <a:pt x="73710" y="167579"/>
                  </a:lnTo>
                  <a:lnTo>
                    <a:pt x="100953" y="131446"/>
                  </a:lnTo>
                  <a:lnTo>
                    <a:pt x="132888" y="99509"/>
                  </a:lnTo>
                  <a:lnTo>
                    <a:pt x="169021" y="72266"/>
                  </a:lnTo>
                  <a:lnTo>
                    <a:pt x="208854" y="50212"/>
                  </a:lnTo>
                  <a:lnTo>
                    <a:pt x="251891" y="33844"/>
                  </a:lnTo>
                  <a:lnTo>
                    <a:pt x="297636" y="23660"/>
                  </a:lnTo>
                  <a:lnTo>
                    <a:pt x="345592" y="20154"/>
                  </a:lnTo>
                  <a:lnTo>
                    <a:pt x="393218" y="23692"/>
                  </a:lnTo>
                  <a:lnTo>
                    <a:pt x="438758" y="33961"/>
                  </a:lnTo>
                  <a:lnTo>
                    <a:pt x="481695" y="50445"/>
                  </a:lnTo>
                  <a:lnTo>
                    <a:pt x="521514" y="72628"/>
                  </a:lnTo>
                  <a:lnTo>
                    <a:pt x="557697" y="99994"/>
                  </a:lnTo>
                  <a:lnTo>
                    <a:pt x="589730" y="132028"/>
                  </a:lnTo>
                  <a:lnTo>
                    <a:pt x="617096" y="168213"/>
                  </a:lnTo>
                  <a:lnTo>
                    <a:pt x="639279" y="208033"/>
                  </a:lnTo>
                  <a:lnTo>
                    <a:pt x="655763" y="250972"/>
                  </a:lnTo>
                  <a:lnTo>
                    <a:pt x="666031" y="296514"/>
                  </a:lnTo>
                  <a:lnTo>
                    <a:pt x="669569" y="344144"/>
                  </a:lnTo>
                  <a:lnTo>
                    <a:pt x="666047" y="392100"/>
                  </a:lnTo>
                  <a:lnTo>
                    <a:pt x="655820" y="437846"/>
                  </a:lnTo>
                  <a:lnTo>
                    <a:pt x="639394" y="480884"/>
                  </a:lnTo>
                  <a:lnTo>
                    <a:pt x="617276" y="520719"/>
                  </a:lnTo>
                  <a:lnTo>
                    <a:pt x="589971" y="556853"/>
                  </a:lnTo>
                  <a:lnTo>
                    <a:pt x="557986" y="588791"/>
                  </a:lnTo>
                  <a:lnTo>
                    <a:pt x="521828" y="616035"/>
                  </a:lnTo>
                  <a:lnTo>
                    <a:pt x="482003" y="638089"/>
                  </a:lnTo>
                  <a:lnTo>
                    <a:pt x="439018" y="654457"/>
                  </a:lnTo>
                  <a:lnTo>
                    <a:pt x="393379" y="664641"/>
                  </a:lnTo>
                  <a:lnTo>
                    <a:pt x="345592" y="668147"/>
                  </a:lnTo>
                  <a:lnTo>
                    <a:pt x="341261" y="668147"/>
                  </a:lnTo>
                  <a:lnTo>
                    <a:pt x="341261" y="471589"/>
                  </a:lnTo>
                  <a:lnTo>
                    <a:pt x="496785" y="471589"/>
                  </a:lnTo>
                  <a:lnTo>
                    <a:pt x="502539" y="467258"/>
                  </a:lnTo>
                  <a:lnTo>
                    <a:pt x="502539" y="353504"/>
                  </a:lnTo>
                  <a:lnTo>
                    <a:pt x="497497" y="348462"/>
                  </a:lnTo>
                  <a:lnTo>
                    <a:pt x="421894" y="348462"/>
                  </a:lnTo>
                  <a:lnTo>
                    <a:pt x="416140" y="352780"/>
                  </a:lnTo>
                  <a:lnTo>
                    <a:pt x="416140" y="365023"/>
                  </a:lnTo>
                  <a:lnTo>
                    <a:pt x="421182" y="370789"/>
                  </a:lnTo>
                  <a:lnTo>
                    <a:pt x="480936" y="370789"/>
                  </a:lnTo>
                  <a:lnTo>
                    <a:pt x="480936" y="451421"/>
                  </a:lnTo>
                  <a:lnTo>
                    <a:pt x="325424" y="451421"/>
                  </a:lnTo>
                  <a:lnTo>
                    <a:pt x="319659" y="455739"/>
                  </a:lnTo>
                  <a:lnTo>
                    <a:pt x="319659" y="686142"/>
                  </a:lnTo>
                  <a:lnTo>
                    <a:pt x="324700" y="690460"/>
                  </a:lnTo>
                  <a:lnTo>
                    <a:pt x="329742" y="691184"/>
                  </a:lnTo>
                  <a:lnTo>
                    <a:pt x="345592" y="691184"/>
                  </a:lnTo>
                  <a:lnTo>
                    <a:pt x="399792" y="686991"/>
                  </a:lnTo>
                  <a:lnTo>
                    <a:pt x="452127" y="674572"/>
                  </a:lnTo>
                  <a:lnTo>
                    <a:pt x="501767" y="654170"/>
                  </a:lnTo>
                  <a:lnTo>
                    <a:pt x="547884" y="626027"/>
                  </a:lnTo>
                  <a:lnTo>
                    <a:pt x="589648" y="590384"/>
                  </a:lnTo>
                  <a:lnTo>
                    <a:pt x="625290" y="548619"/>
                  </a:lnTo>
                  <a:lnTo>
                    <a:pt x="653434" y="502498"/>
                  </a:lnTo>
                  <a:lnTo>
                    <a:pt x="673836" y="452852"/>
                  </a:lnTo>
                  <a:lnTo>
                    <a:pt x="686254" y="400511"/>
                  </a:lnTo>
                  <a:lnTo>
                    <a:pt x="690448" y="346303"/>
                  </a:lnTo>
                  <a:lnTo>
                    <a:pt x="687531" y="300418"/>
                  </a:lnTo>
                  <a:lnTo>
                    <a:pt x="678874" y="255933"/>
                  </a:lnTo>
                  <a:lnTo>
                    <a:pt x="664617" y="213286"/>
                  </a:lnTo>
                  <a:lnTo>
                    <a:pt x="644901" y="172920"/>
                  </a:lnTo>
                  <a:lnTo>
                    <a:pt x="619864" y="135273"/>
                  </a:lnTo>
                  <a:lnTo>
                    <a:pt x="589648" y="100787"/>
                  </a:lnTo>
                  <a:lnTo>
                    <a:pt x="547884" y="65145"/>
                  </a:lnTo>
                  <a:lnTo>
                    <a:pt x="501767" y="37005"/>
                  </a:lnTo>
                  <a:lnTo>
                    <a:pt x="452127" y="16607"/>
                  </a:lnTo>
                  <a:lnTo>
                    <a:pt x="399792" y="4192"/>
                  </a:lnTo>
                  <a:lnTo>
                    <a:pt x="345592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952642" y="3832693"/>
              <a:ext cx="690880" cy="691515"/>
            </a:xfrm>
            <a:custGeom>
              <a:avLst/>
              <a:gdLst/>
              <a:ahLst/>
              <a:cxnLst/>
              <a:rect l="l" t="t" r="r" b="b"/>
              <a:pathLst>
                <a:path w="690880" h="691514">
                  <a:moveTo>
                    <a:pt x="345586" y="0"/>
                  </a:moveTo>
                  <a:lnTo>
                    <a:pt x="290964" y="4193"/>
                  </a:lnTo>
                  <a:lnTo>
                    <a:pt x="238313" y="16612"/>
                  </a:lnTo>
                  <a:lnTo>
                    <a:pt x="188565" y="37014"/>
                  </a:lnTo>
                  <a:lnTo>
                    <a:pt x="142653" y="65158"/>
                  </a:lnTo>
                  <a:lnTo>
                    <a:pt x="101509" y="100801"/>
                  </a:lnTo>
                  <a:lnTo>
                    <a:pt x="65520" y="142567"/>
                  </a:lnTo>
                  <a:lnTo>
                    <a:pt x="37166" y="188685"/>
                  </a:lnTo>
                  <a:lnTo>
                    <a:pt x="16657" y="238328"/>
                  </a:lnTo>
                  <a:lnTo>
                    <a:pt x="4198" y="290668"/>
                  </a:lnTo>
                  <a:lnTo>
                    <a:pt x="0" y="344875"/>
                  </a:lnTo>
                  <a:lnTo>
                    <a:pt x="4027" y="398222"/>
                  </a:lnTo>
                  <a:lnTo>
                    <a:pt x="16020" y="449816"/>
                  </a:lnTo>
                  <a:lnTo>
                    <a:pt x="35843" y="498978"/>
                  </a:lnTo>
                  <a:lnTo>
                    <a:pt x="63359" y="545031"/>
                  </a:lnTo>
                  <a:lnTo>
                    <a:pt x="96450" y="585060"/>
                  </a:lnTo>
                  <a:lnTo>
                    <a:pt x="134809" y="619551"/>
                  </a:lnTo>
                  <a:lnTo>
                    <a:pt x="177762" y="648101"/>
                  </a:lnTo>
                  <a:lnTo>
                    <a:pt x="224633" y="670306"/>
                  </a:lnTo>
                  <a:lnTo>
                    <a:pt x="226068" y="671030"/>
                  </a:lnTo>
                  <a:lnTo>
                    <a:pt x="227503" y="671030"/>
                  </a:lnTo>
                  <a:lnTo>
                    <a:pt x="228939" y="671030"/>
                  </a:lnTo>
                  <a:lnTo>
                    <a:pt x="232545" y="671030"/>
                  </a:lnTo>
                  <a:lnTo>
                    <a:pt x="235428" y="669595"/>
                  </a:lnTo>
                  <a:lnTo>
                    <a:pt x="237587" y="666712"/>
                  </a:lnTo>
                  <a:lnTo>
                    <a:pt x="239022" y="664553"/>
                  </a:lnTo>
                  <a:lnTo>
                    <a:pt x="239022" y="660959"/>
                  </a:lnTo>
                  <a:lnTo>
                    <a:pt x="239022" y="659511"/>
                  </a:lnTo>
                  <a:lnTo>
                    <a:pt x="239022" y="462949"/>
                  </a:lnTo>
                  <a:lnTo>
                    <a:pt x="239022" y="456472"/>
                  </a:lnTo>
                  <a:lnTo>
                    <a:pt x="234704" y="451430"/>
                  </a:lnTo>
                  <a:lnTo>
                    <a:pt x="227503" y="451430"/>
                  </a:lnTo>
                  <a:lnTo>
                    <a:pt x="136789" y="451430"/>
                  </a:lnTo>
                  <a:lnTo>
                    <a:pt x="136789" y="370796"/>
                  </a:lnTo>
                  <a:lnTo>
                    <a:pt x="227503" y="370796"/>
                  </a:lnTo>
                  <a:lnTo>
                    <a:pt x="233980" y="370796"/>
                  </a:lnTo>
                  <a:lnTo>
                    <a:pt x="239022" y="365754"/>
                  </a:lnTo>
                  <a:lnTo>
                    <a:pt x="239022" y="359277"/>
                  </a:lnTo>
                  <a:lnTo>
                    <a:pt x="239022" y="344875"/>
                  </a:lnTo>
                  <a:lnTo>
                    <a:pt x="246169" y="298954"/>
                  </a:lnTo>
                  <a:lnTo>
                    <a:pt x="266196" y="256851"/>
                  </a:lnTo>
                  <a:lnTo>
                    <a:pt x="296982" y="220587"/>
                  </a:lnTo>
                  <a:lnTo>
                    <a:pt x="336408" y="192182"/>
                  </a:lnTo>
                  <a:lnTo>
                    <a:pt x="382352" y="173657"/>
                  </a:lnTo>
                  <a:lnTo>
                    <a:pt x="432694" y="167033"/>
                  </a:lnTo>
                  <a:lnTo>
                    <a:pt x="480216" y="167033"/>
                  </a:lnTo>
                  <a:lnTo>
                    <a:pt x="480216" y="247680"/>
                  </a:lnTo>
                  <a:lnTo>
                    <a:pt x="432694" y="247680"/>
                  </a:lnTo>
                  <a:lnTo>
                    <a:pt x="409893" y="249175"/>
                  </a:lnTo>
                  <a:lnTo>
                    <a:pt x="370226" y="261348"/>
                  </a:lnTo>
                  <a:lnTo>
                    <a:pt x="339404" y="286968"/>
                  </a:lnTo>
                  <a:lnTo>
                    <a:pt x="322016" y="323593"/>
                  </a:lnTo>
                  <a:lnTo>
                    <a:pt x="319666" y="344875"/>
                  </a:lnTo>
                  <a:lnTo>
                    <a:pt x="319666" y="359277"/>
                  </a:lnTo>
                  <a:lnTo>
                    <a:pt x="319666" y="365043"/>
                  </a:lnTo>
                  <a:lnTo>
                    <a:pt x="324695" y="370796"/>
                  </a:lnTo>
                  <a:lnTo>
                    <a:pt x="331184" y="370796"/>
                  </a:lnTo>
                  <a:lnTo>
                    <a:pt x="374376" y="370796"/>
                  </a:lnTo>
                  <a:lnTo>
                    <a:pt x="379418" y="370796"/>
                  </a:lnTo>
                  <a:lnTo>
                    <a:pt x="385184" y="365754"/>
                  </a:lnTo>
                  <a:lnTo>
                    <a:pt x="385184" y="359277"/>
                  </a:lnTo>
                  <a:lnTo>
                    <a:pt x="385184" y="353511"/>
                  </a:lnTo>
                  <a:lnTo>
                    <a:pt x="380142" y="348469"/>
                  </a:lnTo>
                  <a:lnTo>
                    <a:pt x="374376" y="348469"/>
                  </a:lnTo>
                  <a:lnTo>
                    <a:pt x="341255" y="348469"/>
                  </a:lnTo>
                  <a:lnTo>
                    <a:pt x="341255" y="344164"/>
                  </a:lnTo>
                  <a:lnTo>
                    <a:pt x="349671" y="308128"/>
                  </a:lnTo>
                  <a:lnTo>
                    <a:pt x="371316" y="284312"/>
                  </a:lnTo>
                  <a:lnTo>
                    <a:pt x="400790" y="271162"/>
                  </a:lnTo>
                  <a:lnTo>
                    <a:pt x="432694" y="267124"/>
                  </a:lnTo>
                  <a:lnTo>
                    <a:pt x="490300" y="267124"/>
                  </a:lnTo>
                  <a:lnTo>
                    <a:pt x="496053" y="267124"/>
                  </a:lnTo>
                  <a:lnTo>
                    <a:pt x="501095" y="262793"/>
                  </a:lnTo>
                  <a:lnTo>
                    <a:pt x="501095" y="255592"/>
                  </a:lnTo>
                  <a:lnTo>
                    <a:pt x="501095" y="153355"/>
                  </a:lnTo>
                  <a:lnTo>
                    <a:pt x="501095" y="148326"/>
                  </a:lnTo>
                  <a:lnTo>
                    <a:pt x="496777" y="141836"/>
                  </a:lnTo>
                  <a:lnTo>
                    <a:pt x="490300" y="141836"/>
                  </a:lnTo>
                  <a:lnTo>
                    <a:pt x="432694" y="141836"/>
                  </a:lnTo>
                  <a:lnTo>
                    <a:pt x="392804" y="145785"/>
                  </a:lnTo>
                  <a:lnTo>
                    <a:pt x="353858" y="157227"/>
                  </a:lnTo>
                  <a:lnTo>
                    <a:pt x="317072" y="175553"/>
                  </a:lnTo>
                  <a:lnTo>
                    <a:pt x="283662" y="200155"/>
                  </a:lnTo>
                  <a:lnTo>
                    <a:pt x="255395" y="231328"/>
                  </a:lnTo>
                  <a:lnTo>
                    <a:pt x="234615" y="265944"/>
                  </a:lnTo>
                  <a:lnTo>
                    <a:pt x="221798" y="303126"/>
                  </a:lnTo>
                  <a:lnTo>
                    <a:pt x="217420" y="341992"/>
                  </a:lnTo>
                  <a:lnTo>
                    <a:pt x="217420" y="346310"/>
                  </a:lnTo>
                  <a:lnTo>
                    <a:pt x="125994" y="346310"/>
                  </a:lnTo>
                  <a:lnTo>
                    <a:pt x="120952" y="346310"/>
                  </a:lnTo>
                  <a:lnTo>
                    <a:pt x="115187" y="350641"/>
                  </a:lnTo>
                  <a:lnTo>
                    <a:pt x="115187" y="357118"/>
                  </a:lnTo>
                  <a:lnTo>
                    <a:pt x="115187" y="459355"/>
                  </a:lnTo>
                  <a:lnTo>
                    <a:pt x="115187" y="465832"/>
                  </a:lnTo>
                  <a:lnTo>
                    <a:pt x="120228" y="470874"/>
                  </a:lnTo>
                  <a:lnTo>
                    <a:pt x="125994" y="470874"/>
                  </a:lnTo>
                  <a:lnTo>
                    <a:pt x="217420" y="470874"/>
                  </a:lnTo>
                  <a:lnTo>
                    <a:pt x="217420" y="641515"/>
                  </a:lnTo>
                  <a:lnTo>
                    <a:pt x="174899" y="619759"/>
                  </a:lnTo>
                  <a:lnTo>
                    <a:pt x="136707" y="592216"/>
                  </a:lnTo>
                  <a:lnTo>
                    <a:pt x="103257" y="559577"/>
                  </a:lnTo>
                  <a:lnTo>
                    <a:pt x="74963" y="522534"/>
                  </a:lnTo>
                  <a:lnTo>
                    <a:pt x="52237" y="481779"/>
                  </a:lnTo>
                  <a:lnTo>
                    <a:pt x="35493" y="438005"/>
                  </a:lnTo>
                  <a:lnTo>
                    <a:pt x="25143" y="391902"/>
                  </a:lnTo>
                  <a:lnTo>
                    <a:pt x="21602" y="344164"/>
                  </a:lnTo>
                  <a:lnTo>
                    <a:pt x="25107" y="296206"/>
                  </a:lnTo>
                  <a:lnTo>
                    <a:pt x="35291" y="250460"/>
                  </a:lnTo>
                  <a:lnTo>
                    <a:pt x="51657" y="207421"/>
                  </a:lnTo>
                  <a:lnTo>
                    <a:pt x="73709" y="167585"/>
                  </a:lnTo>
                  <a:lnTo>
                    <a:pt x="100951" y="131450"/>
                  </a:lnTo>
                  <a:lnTo>
                    <a:pt x="132886" y="99512"/>
                  </a:lnTo>
                  <a:lnTo>
                    <a:pt x="169018" y="72268"/>
                  </a:lnTo>
                  <a:lnTo>
                    <a:pt x="208850" y="50213"/>
                  </a:lnTo>
                  <a:lnTo>
                    <a:pt x="251887" y="33845"/>
                  </a:lnTo>
                  <a:lnTo>
                    <a:pt x="297631" y="23660"/>
                  </a:lnTo>
                  <a:lnTo>
                    <a:pt x="345586" y="20155"/>
                  </a:lnTo>
                  <a:lnTo>
                    <a:pt x="393212" y="23693"/>
                  </a:lnTo>
                  <a:lnTo>
                    <a:pt x="438752" y="33963"/>
                  </a:lnTo>
                  <a:lnTo>
                    <a:pt x="481690" y="50448"/>
                  </a:lnTo>
                  <a:lnTo>
                    <a:pt x="521509" y="72633"/>
                  </a:lnTo>
                  <a:lnTo>
                    <a:pt x="557693" y="100002"/>
                  </a:lnTo>
                  <a:lnTo>
                    <a:pt x="589727" y="132038"/>
                  </a:lnTo>
                  <a:lnTo>
                    <a:pt x="617094" y="168225"/>
                  </a:lnTo>
                  <a:lnTo>
                    <a:pt x="639278" y="208047"/>
                  </a:lnTo>
                  <a:lnTo>
                    <a:pt x="655763" y="250989"/>
                  </a:lnTo>
                  <a:lnTo>
                    <a:pt x="666032" y="296533"/>
                  </a:lnTo>
                  <a:lnTo>
                    <a:pt x="669570" y="344164"/>
                  </a:lnTo>
                  <a:lnTo>
                    <a:pt x="666049" y="392117"/>
                  </a:lnTo>
                  <a:lnTo>
                    <a:pt x="655822" y="437861"/>
                  </a:lnTo>
                  <a:lnTo>
                    <a:pt x="639396" y="480897"/>
                  </a:lnTo>
                  <a:lnTo>
                    <a:pt x="617277" y="520729"/>
                  </a:lnTo>
                  <a:lnTo>
                    <a:pt x="589972" y="556861"/>
                  </a:lnTo>
                  <a:lnTo>
                    <a:pt x="557987" y="588796"/>
                  </a:lnTo>
                  <a:lnTo>
                    <a:pt x="521829" y="616039"/>
                  </a:lnTo>
                  <a:lnTo>
                    <a:pt x="482003" y="638091"/>
                  </a:lnTo>
                  <a:lnTo>
                    <a:pt x="439016" y="654458"/>
                  </a:lnTo>
                  <a:lnTo>
                    <a:pt x="393375" y="664642"/>
                  </a:lnTo>
                  <a:lnTo>
                    <a:pt x="345586" y="668147"/>
                  </a:lnTo>
                  <a:lnTo>
                    <a:pt x="341255" y="668147"/>
                  </a:lnTo>
                  <a:lnTo>
                    <a:pt x="341255" y="471598"/>
                  </a:lnTo>
                  <a:lnTo>
                    <a:pt x="491735" y="471598"/>
                  </a:lnTo>
                  <a:lnTo>
                    <a:pt x="496777" y="471598"/>
                  </a:lnTo>
                  <a:lnTo>
                    <a:pt x="502530" y="467280"/>
                  </a:lnTo>
                  <a:lnTo>
                    <a:pt x="502530" y="460079"/>
                  </a:lnTo>
                  <a:lnTo>
                    <a:pt x="502530" y="359277"/>
                  </a:lnTo>
                  <a:lnTo>
                    <a:pt x="502530" y="353511"/>
                  </a:lnTo>
                  <a:lnTo>
                    <a:pt x="497501" y="348469"/>
                  </a:lnTo>
                  <a:lnTo>
                    <a:pt x="491735" y="348469"/>
                  </a:lnTo>
                  <a:lnTo>
                    <a:pt x="427652" y="348469"/>
                  </a:lnTo>
                  <a:lnTo>
                    <a:pt x="421899" y="348469"/>
                  </a:lnTo>
                  <a:lnTo>
                    <a:pt x="416133" y="352800"/>
                  </a:lnTo>
                  <a:lnTo>
                    <a:pt x="416133" y="359277"/>
                  </a:lnTo>
                  <a:lnTo>
                    <a:pt x="416133" y="365043"/>
                  </a:lnTo>
                  <a:lnTo>
                    <a:pt x="421175" y="370796"/>
                  </a:lnTo>
                  <a:lnTo>
                    <a:pt x="427652" y="370796"/>
                  </a:lnTo>
                  <a:lnTo>
                    <a:pt x="480940" y="370796"/>
                  </a:lnTo>
                  <a:lnTo>
                    <a:pt x="480940" y="451430"/>
                  </a:lnTo>
                  <a:lnTo>
                    <a:pt x="331184" y="451430"/>
                  </a:lnTo>
                  <a:lnTo>
                    <a:pt x="325419" y="451430"/>
                  </a:lnTo>
                  <a:lnTo>
                    <a:pt x="319666" y="455761"/>
                  </a:lnTo>
                  <a:lnTo>
                    <a:pt x="319666" y="462949"/>
                  </a:lnTo>
                  <a:lnTo>
                    <a:pt x="319666" y="680390"/>
                  </a:lnTo>
                  <a:lnTo>
                    <a:pt x="319666" y="686156"/>
                  </a:lnTo>
                  <a:lnTo>
                    <a:pt x="324695" y="690474"/>
                  </a:lnTo>
                  <a:lnTo>
                    <a:pt x="329737" y="691185"/>
                  </a:lnTo>
                  <a:lnTo>
                    <a:pt x="345586" y="691185"/>
                  </a:lnTo>
                  <a:lnTo>
                    <a:pt x="399786" y="686993"/>
                  </a:lnTo>
                  <a:lnTo>
                    <a:pt x="452123" y="674578"/>
                  </a:lnTo>
                  <a:lnTo>
                    <a:pt x="501767" y="654179"/>
                  </a:lnTo>
                  <a:lnTo>
                    <a:pt x="547886" y="626038"/>
                  </a:lnTo>
                  <a:lnTo>
                    <a:pt x="589650" y="590396"/>
                  </a:lnTo>
                  <a:lnTo>
                    <a:pt x="625292" y="548630"/>
                  </a:lnTo>
                  <a:lnTo>
                    <a:pt x="653435" y="502508"/>
                  </a:lnTo>
                  <a:lnTo>
                    <a:pt x="673837" y="452861"/>
                  </a:lnTo>
                  <a:lnTo>
                    <a:pt x="686255" y="400519"/>
                  </a:lnTo>
                  <a:lnTo>
                    <a:pt x="690449" y="346310"/>
                  </a:lnTo>
                  <a:lnTo>
                    <a:pt x="687532" y="300425"/>
                  </a:lnTo>
                  <a:lnTo>
                    <a:pt x="678875" y="255941"/>
                  </a:lnTo>
                  <a:lnTo>
                    <a:pt x="664619" y="213297"/>
                  </a:lnTo>
                  <a:lnTo>
                    <a:pt x="644903" y="172933"/>
                  </a:lnTo>
                  <a:lnTo>
                    <a:pt x="619866" y="135288"/>
                  </a:lnTo>
                  <a:lnTo>
                    <a:pt x="589650" y="100801"/>
                  </a:lnTo>
                  <a:lnTo>
                    <a:pt x="547886" y="65158"/>
                  </a:lnTo>
                  <a:lnTo>
                    <a:pt x="501767" y="37014"/>
                  </a:lnTo>
                  <a:lnTo>
                    <a:pt x="452123" y="16612"/>
                  </a:lnTo>
                  <a:lnTo>
                    <a:pt x="399786" y="4193"/>
                  </a:lnTo>
                  <a:lnTo>
                    <a:pt x="345586" y="0"/>
                  </a:lnTo>
                  <a:close/>
                </a:path>
              </a:pathLst>
            </a:custGeom>
            <a:ln w="18719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080261" y="3822632"/>
            <a:ext cx="709930" cy="709295"/>
            <a:chOff x="4080261" y="3822632"/>
            <a:chExt cx="709930" cy="709295"/>
          </a:xfrm>
        </p:grpSpPr>
        <p:sp>
          <p:nvSpPr>
            <p:cNvPr id="10" name="object 10"/>
            <p:cNvSpPr/>
            <p:nvPr/>
          </p:nvSpPr>
          <p:spPr>
            <a:xfrm>
              <a:off x="4089603" y="3831996"/>
              <a:ext cx="691515" cy="690880"/>
            </a:xfrm>
            <a:custGeom>
              <a:avLst/>
              <a:gdLst/>
              <a:ahLst/>
              <a:cxnLst/>
              <a:rect l="l" t="t" r="r" b="b"/>
              <a:pathLst>
                <a:path w="691514" h="690879">
                  <a:moveTo>
                    <a:pt x="344868" y="0"/>
                  </a:moveTo>
                  <a:lnTo>
                    <a:pt x="290668" y="4193"/>
                  </a:lnTo>
                  <a:lnTo>
                    <a:pt x="238370" y="16612"/>
                  </a:lnTo>
                  <a:lnTo>
                    <a:pt x="188838" y="37013"/>
                  </a:lnTo>
                  <a:lnTo>
                    <a:pt x="142934" y="65157"/>
                  </a:lnTo>
                  <a:lnTo>
                    <a:pt x="101523" y="100799"/>
                  </a:lnTo>
                  <a:lnTo>
                    <a:pt x="65805" y="142565"/>
                  </a:lnTo>
                  <a:lnTo>
                    <a:pt x="37483" y="188721"/>
                  </a:lnTo>
                  <a:lnTo>
                    <a:pt x="16866" y="238473"/>
                  </a:lnTo>
                  <a:lnTo>
                    <a:pt x="4268" y="291025"/>
                  </a:lnTo>
                  <a:lnTo>
                    <a:pt x="0" y="345579"/>
                  </a:lnTo>
                  <a:lnTo>
                    <a:pt x="4268" y="399780"/>
                  </a:lnTo>
                  <a:lnTo>
                    <a:pt x="16866" y="452078"/>
                  </a:lnTo>
                  <a:lnTo>
                    <a:pt x="37483" y="501612"/>
                  </a:lnTo>
                  <a:lnTo>
                    <a:pt x="65805" y="547519"/>
                  </a:lnTo>
                  <a:lnTo>
                    <a:pt x="101523" y="588937"/>
                  </a:lnTo>
                  <a:lnTo>
                    <a:pt x="142934" y="624926"/>
                  </a:lnTo>
                  <a:lnTo>
                    <a:pt x="188838" y="653280"/>
                  </a:lnTo>
                  <a:lnTo>
                    <a:pt x="238370" y="673790"/>
                  </a:lnTo>
                  <a:lnTo>
                    <a:pt x="290668" y="686249"/>
                  </a:lnTo>
                  <a:lnTo>
                    <a:pt x="344868" y="690448"/>
                  </a:lnTo>
                  <a:lnTo>
                    <a:pt x="390755" y="687528"/>
                  </a:lnTo>
                  <a:lnTo>
                    <a:pt x="435221" y="678848"/>
                  </a:lnTo>
                  <a:lnTo>
                    <a:pt x="464969" y="668845"/>
                  </a:lnTo>
                  <a:lnTo>
                    <a:pt x="344157" y="668845"/>
                  </a:lnTo>
                  <a:lnTo>
                    <a:pt x="296381" y="665340"/>
                  </a:lnTo>
                  <a:lnTo>
                    <a:pt x="250782" y="655159"/>
                  </a:lnTo>
                  <a:lnTo>
                    <a:pt x="207862" y="638802"/>
                  </a:lnTo>
                  <a:lnTo>
                    <a:pt x="168119" y="616769"/>
                  </a:lnTo>
                  <a:lnTo>
                    <a:pt x="132054" y="589558"/>
                  </a:lnTo>
                  <a:lnTo>
                    <a:pt x="100166" y="557671"/>
                  </a:lnTo>
                  <a:lnTo>
                    <a:pt x="72955" y="521607"/>
                  </a:lnTo>
                  <a:lnTo>
                    <a:pt x="50921" y="481866"/>
                  </a:lnTo>
                  <a:lnTo>
                    <a:pt x="34564" y="438948"/>
                  </a:lnTo>
                  <a:lnTo>
                    <a:pt x="24383" y="393352"/>
                  </a:lnTo>
                  <a:lnTo>
                    <a:pt x="20878" y="345579"/>
                  </a:lnTo>
                  <a:lnTo>
                    <a:pt x="24383" y="297449"/>
                  </a:lnTo>
                  <a:lnTo>
                    <a:pt x="34564" y="251561"/>
                  </a:lnTo>
                  <a:lnTo>
                    <a:pt x="50921" y="208409"/>
                  </a:lnTo>
                  <a:lnTo>
                    <a:pt x="72955" y="168486"/>
                  </a:lnTo>
                  <a:lnTo>
                    <a:pt x="100166" y="132285"/>
                  </a:lnTo>
                  <a:lnTo>
                    <a:pt x="132054" y="100300"/>
                  </a:lnTo>
                  <a:lnTo>
                    <a:pt x="168119" y="73024"/>
                  </a:lnTo>
                  <a:lnTo>
                    <a:pt x="207862" y="50950"/>
                  </a:lnTo>
                  <a:lnTo>
                    <a:pt x="250782" y="34573"/>
                  </a:lnTo>
                  <a:lnTo>
                    <a:pt x="296381" y="24384"/>
                  </a:lnTo>
                  <a:lnTo>
                    <a:pt x="344157" y="20878"/>
                  </a:lnTo>
                  <a:lnTo>
                    <a:pt x="462912" y="20878"/>
                  </a:lnTo>
                  <a:lnTo>
                    <a:pt x="452506" y="16612"/>
                  </a:lnTo>
                  <a:lnTo>
                    <a:pt x="399776" y="4193"/>
                  </a:lnTo>
                  <a:lnTo>
                    <a:pt x="344868" y="0"/>
                  </a:lnTo>
                  <a:close/>
                </a:path>
                <a:path w="691514" h="690879">
                  <a:moveTo>
                    <a:pt x="462912" y="20878"/>
                  </a:moveTo>
                  <a:lnTo>
                    <a:pt x="344157" y="20878"/>
                  </a:lnTo>
                  <a:lnTo>
                    <a:pt x="392127" y="24384"/>
                  </a:lnTo>
                  <a:lnTo>
                    <a:pt x="437916" y="34573"/>
                  </a:lnTo>
                  <a:lnTo>
                    <a:pt x="481021" y="50950"/>
                  </a:lnTo>
                  <a:lnTo>
                    <a:pt x="520940" y="73024"/>
                  </a:lnTo>
                  <a:lnTo>
                    <a:pt x="557168" y="100300"/>
                  </a:lnTo>
                  <a:lnTo>
                    <a:pt x="589203" y="132285"/>
                  </a:lnTo>
                  <a:lnTo>
                    <a:pt x="616542" y="168486"/>
                  </a:lnTo>
                  <a:lnTo>
                    <a:pt x="638681" y="208409"/>
                  </a:lnTo>
                  <a:lnTo>
                    <a:pt x="655117" y="251561"/>
                  </a:lnTo>
                  <a:lnTo>
                    <a:pt x="665348" y="297449"/>
                  </a:lnTo>
                  <a:lnTo>
                    <a:pt x="668870" y="345579"/>
                  </a:lnTo>
                  <a:lnTo>
                    <a:pt x="665348" y="393352"/>
                  </a:lnTo>
                  <a:lnTo>
                    <a:pt x="655117" y="438948"/>
                  </a:lnTo>
                  <a:lnTo>
                    <a:pt x="638681" y="481866"/>
                  </a:lnTo>
                  <a:lnTo>
                    <a:pt x="616542" y="521607"/>
                  </a:lnTo>
                  <a:lnTo>
                    <a:pt x="589203" y="557671"/>
                  </a:lnTo>
                  <a:lnTo>
                    <a:pt x="557168" y="589558"/>
                  </a:lnTo>
                  <a:lnTo>
                    <a:pt x="520940" y="616769"/>
                  </a:lnTo>
                  <a:lnTo>
                    <a:pt x="481021" y="638802"/>
                  </a:lnTo>
                  <a:lnTo>
                    <a:pt x="437916" y="655159"/>
                  </a:lnTo>
                  <a:lnTo>
                    <a:pt x="392127" y="665340"/>
                  </a:lnTo>
                  <a:lnTo>
                    <a:pt x="344157" y="668845"/>
                  </a:lnTo>
                  <a:lnTo>
                    <a:pt x="464969" y="668845"/>
                  </a:lnTo>
                  <a:lnTo>
                    <a:pt x="518049" y="644690"/>
                  </a:lnTo>
                  <a:lnTo>
                    <a:pt x="555492" y="619453"/>
                  </a:lnTo>
                  <a:lnTo>
                    <a:pt x="589673" y="588937"/>
                  </a:lnTo>
                  <a:lnTo>
                    <a:pt x="625390" y="547519"/>
                  </a:lnTo>
                  <a:lnTo>
                    <a:pt x="653709" y="501612"/>
                  </a:lnTo>
                  <a:lnTo>
                    <a:pt x="674322" y="452078"/>
                  </a:lnTo>
                  <a:lnTo>
                    <a:pt x="686917" y="399780"/>
                  </a:lnTo>
                  <a:lnTo>
                    <a:pt x="691184" y="345579"/>
                  </a:lnTo>
                  <a:lnTo>
                    <a:pt x="686917" y="291025"/>
                  </a:lnTo>
                  <a:lnTo>
                    <a:pt x="674322" y="238473"/>
                  </a:lnTo>
                  <a:lnTo>
                    <a:pt x="653709" y="188721"/>
                  </a:lnTo>
                  <a:lnTo>
                    <a:pt x="625390" y="142565"/>
                  </a:lnTo>
                  <a:lnTo>
                    <a:pt x="589673" y="100799"/>
                  </a:lnTo>
                  <a:lnTo>
                    <a:pt x="548249" y="65157"/>
                  </a:lnTo>
                  <a:lnTo>
                    <a:pt x="502262" y="37013"/>
                  </a:lnTo>
                  <a:lnTo>
                    <a:pt x="462912" y="20878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089621" y="3831992"/>
              <a:ext cx="691515" cy="690880"/>
            </a:xfrm>
            <a:custGeom>
              <a:avLst/>
              <a:gdLst/>
              <a:ahLst/>
              <a:cxnLst/>
              <a:rect l="l" t="t" r="r" b="b"/>
              <a:pathLst>
                <a:path w="691514" h="690879">
                  <a:moveTo>
                    <a:pt x="344151" y="20878"/>
                  </a:moveTo>
                  <a:lnTo>
                    <a:pt x="392122" y="24384"/>
                  </a:lnTo>
                  <a:lnTo>
                    <a:pt x="437911" y="34572"/>
                  </a:lnTo>
                  <a:lnTo>
                    <a:pt x="481016" y="50950"/>
                  </a:lnTo>
                  <a:lnTo>
                    <a:pt x="520934" y="73023"/>
                  </a:lnTo>
                  <a:lnTo>
                    <a:pt x="557161" y="100299"/>
                  </a:lnTo>
                  <a:lnTo>
                    <a:pt x="589195" y="132285"/>
                  </a:lnTo>
                  <a:lnTo>
                    <a:pt x="616532" y="168486"/>
                  </a:lnTo>
                  <a:lnTo>
                    <a:pt x="638670" y="208411"/>
                  </a:lnTo>
                  <a:lnTo>
                    <a:pt x="655106" y="251564"/>
                  </a:lnTo>
                  <a:lnTo>
                    <a:pt x="665336" y="297454"/>
                  </a:lnTo>
                  <a:lnTo>
                    <a:pt x="668858" y="345586"/>
                  </a:lnTo>
                  <a:lnTo>
                    <a:pt x="665336" y="393358"/>
                  </a:lnTo>
                  <a:lnTo>
                    <a:pt x="655106" y="438953"/>
                  </a:lnTo>
                  <a:lnTo>
                    <a:pt x="638670" y="481871"/>
                  </a:lnTo>
                  <a:lnTo>
                    <a:pt x="616532" y="521611"/>
                  </a:lnTo>
                  <a:lnTo>
                    <a:pt x="589195" y="557674"/>
                  </a:lnTo>
                  <a:lnTo>
                    <a:pt x="557161" y="589561"/>
                  </a:lnTo>
                  <a:lnTo>
                    <a:pt x="520934" y="616771"/>
                  </a:lnTo>
                  <a:lnTo>
                    <a:pt x="481016" y="638804"/>
                  </a:lnTo>
                  <a:lnTo>
                    <a:pt x="437911" y="655161"/>
                  </a:lnTo>
                  <a:lnTo>
                    <a:pt x="392122" y="665342"/>
                  </a:lnTo>
                  <a:lnTo>
                    <a:pt x="344151" y="668846"/>
                  </a:lnTo>
                  <a:lnTo>
                    <a:pt x="296374" y="665342"/>
                  </a:lnTo>
                  <a:lnTo>
                    <a:pt x="250776" y="655161"/>
                  </a:lnTo>
                  <a:lnTo>
                    <a:pt x="207856" y="638804"/>
                  </a:lnTo>
                  <a:lnTo>
                    <a:pt x="168114" y="616771"/>
                  </a:lnTo>
                  <a:lnTo>
                    <a:pt x="132050" y="589561"/>
                  </a:lnTo>
                  <a:lnTo>
                    <a:pt x="100163" y="557674"/>
                  </a:lnTo>
                  <a:lnTo>
                    <a:pt x="72953" y="521611"/>
                  </a:lnTo>
                  <a:lnTo>
                    <a:pt x="50920" y="481871"/>
                  </a:lnTo>
                  <a:lnTo>
                    <a:pt x="34564" y="438953"/>
                  </a:lnTo>
                  <a:lnTo>
                    <a:pt x="24383" y="393358"/>
                  </a:lnTo>
                  <a:lnTo>
                    <a:pt x="20879" y="345586"/>
                  </a:lnTo>
                  <a:lnTo>
                    <a:pt x="24383" y="297454"/>
                  </a:lnTo>
                  <a:lnTo>
                    <a:pt x="34564" y="251564"/>
                  </a:lnTo>
                  <a:lnTo>
                    <a:pt x="50920" y="208411"/>
                  </a:lnTo>
                  <a:lnTo>
                    <a:pt x="72953" y="168486"/>
                  </a:lnTo>
                  <a:lnTo>
                    <a:pt x="100163" y="132285"/>
                  </a:lnTo>
                  <a:lnTo>
                    <a:pt x="132050" y="100299"/>
                  </a:lnTo>
                  <a:lnTo>
                    <a:pt x="168114" y="73023"/>
                  </a:lnTo>
                  <a:lnTo>
                    <a:pt x="207856" y="50950"/>
                  </a:lnTo>
                  <a:lnTo>
                    <a:pt x="250776" y="34572"/>
                  </a:lnTo>
                  <a:lnTo>
                    <a:pt x="296374" y="24384"/>
                  </a:lnTo>
                  <a:lnTo>
                    <a:pt x="344151" y="20878"/>
                  </a:lnTo>
                  <a:close/>
                </a:path>
                <a:path w="691514" h="690879">
                  <a:moveTo>
                    <a:pt x="344875" y="0"/>
                  </a:moveTo>
                  <a:lnTo>
                    <a:pt x="290672" y="4193"/>
                  </a:lnTo>
                  <a:lnTo>
                    <a:pt x="238370" y="16611"/>
                  </a:lnTo>
                  <a:lnTo>
                    <a:pt x="188833" y="37013"/>
                  </a:lnTo>
                  <a:lnTo>
                    <a:pt x="142926" y="65156"/>
                  </a:lnTo>
                  <a:lnTo>
                    <a:pt x="101513" y="100798"/>
                  </a:lnTo>
                  <a:lnTo>
                    <a:pt x="65795" y="142568"/>
                  </a:lnTo>
                  <a:lnTo>
                    <a:pt x="37475" y="188728"/>
                  </a:lnTo>
                  <a:lnTo>
                    <a:pt x="16862" y="238481"/>
                  </a:lnTo>
                  <a:lnTo>
                    <a:pt x="4267" y="291032"/>
                  </a:lnTo>
                  <a:lnTo>
                    <a:pt x="0" y="345586"/>
                  </a:lnTo>
                  <a:lnTo>
                    <a:pt x="4267" y="399786"/>
                  </a:lnTo>
                  <a:lnTo>
                    <a:pt x="16862" y="452083"/>
                  </a:lnTo>
                  <a:lnTo>
                    <a:pt x="37475" y="501617"/>
                  </a:lnTo>
                  <a:lnTo>
                    <a:pt x="65795" y="547523"/>
                  </a:lnTo>
                  <a:lnTo>
                    <a:pt x="101513" y="588939"/>
                  </a:lnTo>
                  <a:lnTo>
                    <a:pt x="142926" y="624928"/>
                  </a:lnTo>
                  <a:lnTo>
                    <a:pt x="188833" y="653282"/>
                  </a:lnTo>
                  <a:lnTo>
                    <a:pt x="238370" y="673791"/>
                  </a:lnTo>
                  <a:lnTo>
                    <a:pt x="290672" y="686250"/>
                  </a:lnTo>
                  <a:lnTo>
                    <a:pt x="344875" y="690449"/>
                  </a:lnTo>
                  <a:lnTo>
                    <a:pt x="390756" y="687529"/>
                  </a:lnTo>
                  <a:lnTo>
                    <a:pt x="435217" y="678849"/>
                  </a:lnTo>
                  <a:lnTo>
                    <a:pt x="477799" y="664530"/>
                  </a:lnTo>
                  <a:lnTo>
                    <a:pt x="518041" y="644692"/>
                  </a:lnTo>
                  <a:lnTo>
                    <a:pt x="555486" y="619455"/>
                  </a:lnTo>
                  <a:lnTo>
                    <a:pt x="589672" y="588939"/>
                  </a:lnTo>
                  <a:lnTo>
                    <a:pt x="625385" y="547523"/>
                  </a:lnTo>
                  <a:lnTo>
                    <a:pt x="653704" y="501617"/>
                  </a:lnTo>
                  <a:lnTo>
                    <a:pt x="674319" y="452083"/>
                  </a:lnTo>
                  <a:lnTo>
                    <a:pt x="686917" y="399786"/>
                  </a:lnTo>
                  <a:lnTo>
                    <a:pt x="691185" y="345586"/>
                  </a:lnTo>
                  <a:lnTo>
                    <a:pt x="686917" y="291032"/>
                  </a:lnTo>
                  <a:lnTo>
                    <a:pt x="674319" y="238481"/>
                  </a:lnTo>
                  <a:lnTo>
                    <a:pt x="653704" y="188728"/>
                  </a:lnTo>
                  <a:lnTo>
                    <a:pt x="625385" y="142568"/>
                  </a:lnTo>
                  <a:lnTo>
                    <a:pt x="589672" y="100798"/>
                  </a:lnTo>
                  <a:lnTo>
                    <a:pt x="548243" y="65156"/>
                  </a:lnTo>
                  <a:lnTo>
                    <a:pt x="502255" y="37013"/>
                  </a:lnTo>
                  <a:lnTo>
                    <a:pt x="452501" y="16611"/>
                  </a:lnTo>
                  <a:lnTo>
                    <a:pt x="399777" y="4193"/>
                  </a:lnTo>
                  <a:lnTo>
                    <a:pt x="344875" y="0"/>
                  </a:lnTo>
                  <a:close/>
                </a:path>
              </a:pathLst>
            </a:custGeom>
            <a:ln w="18719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218483" y="3962311"/>
              <a:ext cx="429895" cy="429895"/>
            </a:xfrm>
            <a:custGeom>
              <a:avLst/>
              <a:gdLst/>
              <a:ahLst/>
              <a:cxnLst/>
              <a:rect l="l" t="t" r="r" b="b"/>
              <a:pathLst>
                <a:path w="429895" h="429895">
                  <a:moveTo>
                    <a:pt x="339115" y="0"/>
                  </a:moveTo>
                  <a:lnTo>
                    <a:pt x="90716" y="0"/>
                  </a:lnTo>
                  <a:lnTo>
                    <a:pt x="55281" y="7086"/>
                  </a:lnTo>
                  <a:lnTo>
                    <a:pt x="26460" y="26455"/>
                  </a:lnTo>
                  <a:lnTo>
                    <a:pt x="7087" y="55276"/>
                  </a:lnTo>
                  <a:lnTo>
                    <a:pt x="0" y="90716"/>
                  </a:lnTo>
                  <a:lnTo>
                    <a:pt x="0" y="339102"/>
                  </a:lnTo>
                  <a:lnTo>
                    <a:pt x="7087" y="374536"/>
                  </a:lnTo>
                  <a:lnTo>
                    <a:pt x="26460" y="403358"/>
                  </a:lnTo>
                  <a:lnTo>
                    <a:pt x="55281" y="422731"/>
                  </a:lnTo>
                  <a:lnTo>
                    <a:pt x="90716" y="429818"/>
                  </a:lnTo>
                  <a:lnTo>
                    <a:pt x="339115" y="429818"/>
                  </a:lnTo>
                  <a:lnTo>
                    <a:pt x="374549" y="422731"/>
                  </a:lnTo>
                  <a:lnTo>
                    <a:pt x="396143" y="408216"/>
                  </a:lnTo>
                  <a:lnTo>
                    <a:pt x="90716" y="408216"/>
                  </a:lnTo>
                  <a:lnTo>
                    <a:pt x="63814" y="402783"/>
                  </a:lnTo>
                  <a:lnTo>
                    <a:pt x="41841" y="387970"/>
                  </a:lnTo>
                  <a:lnTo>
                    <a:pt x="27024" y="366001"/>
                  </a:lnTo>
                  <a:lnTo>
                    <a:pt x="21590" y="339102"/>
                  </a:lnTo>
                  <a:lnTo>
                    <a:pt x="21590" y="90716"/>
                  </a:lnTo>
                  <a:lnTo>
                    <a:pt x="27024" y="63816"/>
                  </a:lnTo>
                  <a:lnTo>
                    <a:pt x="41841" y="41848"/>
                  </a:lnTo>
                  <a:lnTo>
                    <a:pt x="63814" y="27034"/>
                  </a:lnTo>
                  <a:lnTo>
                    <a:pt x="90716" y="21602"/>
                  </a:lnTo>
                  <a:lnTo>
                    <a:pt x="396149" y="21602"/>
                  </a:lnTo>
                  <a:lnTo>
                    <a:pt x="374549" y="7086"/>
                  </a:lnTo>
                  <a:lnTo>
                    <a:pt x="339115" y="0"/>
                  </a:lnTo>
                  <a:close/>
                </a:path>
                <a:path w="429895" h="429895">
                  <a:moveTo>
                    <a:pt x="396149" y="21602"/>
                  </a:moveTo>
                  <a:lnTo>
                    <a:pt x="339115" y="21602"/>
                  </a:lnTo>
                  <a:lnTo>
                    <a:pt x="366014" y="27034"/>
                  </a:lnTo>
                  <a:lnTo>
                    <a:pt x="387983" y="41848"/>
                  </a:lnTo>
                  <a:lnTo>
                    <a:pt x="402796" y="63816"/>
                  </a:lnTo>
                  <a:lnTo>
                    <a:pt x="408228" y="90716"/>
                  </a:lnTo>
                  <a:lnTo>
                    <a:pt x="408228" y="339102"/>
                  </a:lnTo>
                  <a:lnTo>
                    <a:pt x="402796" y="366001"/>
                  </a:lnTo>
                  <a:lnTo>
                    <a:pt x="387983" y="387970"/>
                  </a:lnTo>
                  <a:lnTo>
                    <a:pt x="366014" y="402783"/>
                  </a:lnTo>
                  <a:lnTo>
                    <a:pt x="339115" y="408216"/>
                  </a:lnTo>
                  <a:lnTo>
                    <a:pt x="396143" y="408216"/>
                  </a:lnTo>
                  <a:lnTo>
                    <a:pt x="403371" y="403358"/>
                  </a:lnTo>
                  <a:lnTo>
                    <a:pt x="422743" y="374536"/>
                  </a:lnTo>
                  <a:lnTo>
                    <a:pt x="429831" y="339102"/>
                  </a:lnTo>
                  <a:lnTo>
                    <a:pt x="429831" y="90716"/>
                  </a:lnTo>
                  <a:lnTo>
                    <a:pt x="422743" y="55276"/>
                  </a:lnTo>
                  <a:lnTo>
                    <a:pt x="403371" y="26455"/>
                  </a:lnTo>
                  <a:lnTo>
                    <a:pt x="396149" y="21602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8490" y="3962304"/>
              <a:ext cx="429895" cy="429895"/>
            </a:xfrm>
            <a:custGeom>
              <a:avLst/>
              <a:gdLst/>
              <a:ahLst/>
              <a:cxnLst/>
              <a:rect l="l" t="t" r="r" b="b"/>
              <a:pathLst>
                <a:path w="429895" h="429895">
                  <a:moveTo>
                    <a:pt x="339122" y="21602"/>
                  </a:moveTo>
                  <a:lnTo>
                    <a:pt x="366021" y="27036"/>
                  </a:lnTo>
                  <a:lnTo>
                    <a:pt x="387991" y="41852"/>
                  </a:lnTo>
                  <a:lnTo>
                    <a:pt x="402804" y="63821"/>
                  </a:lnTo>
                  <a:lnTo>
                    <a:pt x="408236" y="90714"/>
                  </a:lnTo>
                  <a:lnTo>
                    <a:pt x="408236" y="339109"/>
                  </a:lnTo>
                  <a:lnTo>
                    <a:pt x="402804" y="366008"/>
                  </a:lnTo>
                  <a:lnTo>
                    <a:pt x="387991" y="387976"/>
                  </a:lnTo>
                  <a:lnTo>
                    <a:pt x="366021" y="402789"/>
                  </a:lnTo>
                  <a:lnTo>
                    <a:pt x="339122" y="408221"/>
                  </a:lnTo>
                  <a:lnTo>
                    <a:pt x="90717" y="408221"/>
                  </a:lnTo>
                  <a:lnTo>
                    <a:pt x="63823" y="402789"/>
                  </a:lnTo>
                  <a:lnTo>
                    <a:pt x="41853" y="387976"/>
                  </a:lnTo>
                  <a:lnTo>
                    <a:pt x="27037" y="366008"/>
                  </a:lnTo>
                  <a:lnTo>
                    <a:pt x="21603" y="339109"/>
                  </a:lnTo>
                  <a:lnTo>
                    <a:pt x="21603" y="90714"/>
                  </a:lnTo>
                  <a:lnTo>
                    <a:pt x="27037" y="63821"/>
                  </a:lnTo>
                  <a:lnTo>
                    <a:pt x="41853" y="41852"/>
                  </a:lnTo>
                  <a:lnTo>
                    <a:pt x="63823" y="27036"/>
                  </a:lnTo>
                  <a:lnTo>
                    <a:pt x="90717" y="21602"/>
                  </a:lnTo>
                  <a:lnTo>
                    <a:pt x="339122" y="21602"/>
                  </a:lnTo>
                  <a:close/>
                </a:path>
                <a:path w="429895" h="429895">
                  <a:moveTo>
                    <a:pt x="90717" y="0"/>
                  </a:moveTo>
                  <a:lnTo>
                    <a:pt x="55283" y="7087"/>
                  </a:lnTo>
                  <a:lnTo>
                    <a:pt x="26460" y="26460"/>
                  </a:lnTo>
                  <a:lnTo>
                    <a:pt x="7087" y="55280"/>
                  </a:lnTo>
                  <a:lnTo>
                    <a:pt x="0" y="90714"/>
                  </a:lnTo>
                  <a:lnTo>
                    <a:pt x="0" y="339109"/>
                  </a:lnTo>
                  <a:lnTo>
                    <a:pt x="7087" y="374543"/>
                  </a:lnTo>
                  <a:lnTo>
                    <a:pt x="26460" y="403364"/>
                  </a:lnTo>
                  <a:lnTo>
                    <a:pt x="55283" y="422736"/>
                  </a:lnTo>
                  <a:lnTo>
                    <a:pt x="90717" y="429824"/>
                  </a:lnTo>
                  <a:lnTo>
                    <a:pt x="339122" y="429824"/>
                  </a:lnTo>
                  <a:lnTo>
                    <a:pt x="374557" y="422736"/>
                  </a:lnTo>
                  <a:lnTo>
                    <a:pt x="403379" y="403364"/>
                  </a:lnTo>
                  <a:lnTo>
                    <a:pt x="422752" y="374543"/>
                  </a:lnTo>
                  <a:lnTo>
                    <a:pt x="429840" y="339109"/>
                  </a:lnTo>
                  <a:lnTo>
                    <a:pt x="429840" y="90714"/>
                  </a:lnTo>
                  <a:lnTo>
                    <a:pt x="422752" y="55280"/>
                  </a:lnTo>
                  <a:lnTo>
                    <a:pt x="403379" y="26460"/>
                  </a:lnTo>
                  <a:lnTo>
                    <a:pt x="374557" y="7087"/>
                  </a:lnTo>
                  <a:lnTo>
                    <a:pt x="339122" y="0"/>
                  </a:lnTo>
                  <a:lnTo>
                    <a:pt x="90717" y="0"/>
                  </a:lnTo>
                  <a:close/>
                </a:path>
              </a:pathLst>
            </a:custGeom>
            <a:ln w="18719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4251" y="4009103"/>
              <a:ext cx="275759" cy="290875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217218" y="3822632"/>
            <a:ext cx="709930" cy="709295"/>
            <a:chOff x="6217218" y="3822632"/>
            <a:chExt cx="709930" cy="709295"/>
          </a:xfrm>
        </p:grpSpPr>
        <p:sp>
          <p:nvSpPr>
            <p:cNvPr id="16" name="object 16"/>
            <p:cNvSpPr/>
            <p:nvPr/>
          </p:nvSpPr>
          <p:spPr>
            <a:xfrm>
              <a:off x="6226556" y="3831996"/>
              <a:ext cx="691515" cy="690880"/>
            </a:xfrm>
            <a:custGeom>
              <a:avLst/>
              <a:gdLst/>
              <a:ahLst/>
              <a:cxnLst/>
              <a:rect l="l" t="t" r="r" b="b"/>
              <a:pathLst>
                <a:path w="691515" h="690879">
                  <a:moveTo>
                    <a:pt x="344881" y="0"/>
                  </a:moveTo>
                  <a:lnTo>
                    <a:pt x="290679" y="4193"/>
                  </a:lnTo>
                  <a:lnTo>
                    <a:pt x="238377" y="16612"/>
                  </a:lnTo>
                  <a:lnTo>
                    <a:pt x="188839" y="37013"/>
                  </a:lnTo>
                  <a:lnTo>
                    <a:pt x="142929" y="65157"/>
                  </a:lnTo>
                  <a:lnTo>
                    <a:pt x="101511" y="100799"/>
                  </a:lnTo>
                  <a:lnTo>
                    <a:pt x="65794" y="142565"/>
                  </a:lnTo>
                  <a:lnTo>
                    <a:pt x="37474" y="188721"/>
                  </a:lnTo>
                  <a:lnTo>
                    <a:pt x="16862" y="238473"/>
                  </a:lnTo>
                  <a:lnTo>
                    <a:pt x="4267" y="291025"/>
                  </a:lnTo>
                  <a:lnTo>
                    <a:pt x="0" y="345579"/>
                  </a:lnTo>
                  <a:lnTo>
                    <a:pt x="4267" y="399780"/>
                  </a:lnTo>
                  <a:lnTo>
                    <a:pt x="16862" y="452078"/>
                  </a:lnTo>
                  <a:lnTo>
                    <a:pt x="37474" y="501612"/>
                  </a:lnTo>
                  <a:lnTo>
                    <a:pt x="65794" y="547519"/>
                  </a:lnTo>
                  <a:lnTo>
                    <a:pt x="101511" y="588937"/>
                  </a:lnTo>
                  <a:lnTo>
                    <a:pt x="142929" y="624926"/>
                  </a:lnTo>
                  <a:lnTo>
                    <a:pt x="188839" y="653280"/>
                  </a:lnTo>
                  <a:lnTo>
                    <a:pt x="238377" y="673790"/>
                  </a:lnTo>
                  <a:lnTo>
                    <a:pt x="290679" y="686249"/>
                  </a:lnTo>
                  <a:lnTo>
                    <a:pt x="344881" y="690448"/>
                  </a:lnTo>
                  <a:lnTo>
                    <a:pt x="390762" y="687528"/>
                  </a:lnTo>
                  <a:lnTo>
                    <a:pt x="435224" y="678848"/>
                  </a:lnTo>
                  <a:lnTo>
                    <a:pt x="464971" y="668845"/>
                  </a:lnTo>
                  <a:lnTo>
                    <a:pt x="344881" y="668845"/>
                  </a:lnTo>
                  <a:lnTo>
                    <a:pt x="297104" y="665340"/>
                  </a:lnTo>
                  <a:lnTo>
                    <a:pt x="251506" y="655159"/>
                  </a:lnTo>
                  <a:lnTo>
                    <a:pt x="208586" y="638802"/>
                  </a:lnTo>
                  <a:lnTo>
                    <a:pt x="168843" y="616769"/>
                  </a:lnTo>
                  <a:lnTo>
                    <a:pt x="132778" y="589558"/>
                  </a:lnTo>
                  <a:lnTo>
                    <a:pt x="100890" y="557671"/>
                  </a:lnTo>
                  <a:lnTo>
                    <a:pt x="73679" y="521607"/>
                  </a:lnTo>
                  <a:lnTo>
                    <a:pt x="51645" y="481866"/>
                  </a:lnTo>
                  <a:lnTo>
                    <a:pt x="35288" y="438948"/>
                  </a:lnTo>
                  <a:lnTo>
                    <a:pt x="25107" y="393352"/>
                  </a:lnTo>
                  <a:lnTo>
                    <a:pt x="21602" y="345579"/>
                  </a:lnTo>
                  <a:lnTo>
                    <a:pt x="25107" y="297449"/>
                  </a:lnTo>
                  <a:lnTo>
                    <a:pt x="35288" y="251561"/>
                  </a:lnTo>
                  <a:lnTo>
                    <a:pt x="51645" y="208409"/>
                  </a:lnTo>
                  <a:lnTo>
                    <a:pt x="73679" y="168486"/>
                  </a:lnTo>
                  <a:lnTo>
                    <a:pt x="100890" y="132285"/>
                  </a:lnTo>
                  <a:lnTo>
                    <a:pt x="132778" y="100300"/>
                  </a:lnTo>
                  <a:lnTo>
                    <a:pt x="168843" y="73024"/>
                  </a:lnTo>
                  <a:lnTo>
                    <a:pt x="208586" y="50950"/>
                  </a:lnTo>
                  <a:lnTo>
                    <a:pt x="251506" y="34573"/>
                  </a:lnTo>
                  <a:lnTo>
                    <a:pt x="297104" y="24384"/>
                  </a:lnTo>
                  <a:lnTo>
                    <a:pt x="344881" y="20878"/>
                  </a:lnTo>
                  <a:lnTo>
                    <a:pt x="462914" y="20878"/>
                  </a:lnTo>
                  <a:lnTo>
                    <a:pt x="452509" y="16612"/>
                  </a:lnTo>
                  <a:lnTo>
                    <a:pt x="399783" y="4193"/>
                  </a:lnTo>
                  <a:lnTo>
                    <a:pt x="344881" y="0"/>
                  </a:lnTo>
                  <a:close/>
                </a:path>
                <a:path w="691515" h="690879">
                  <a:moveTo>
                    <a:pt x="462914" y="20878"/>
                  </a:moveTo>
                  <a:lnTo>
                    <a:pt x="344881" y="20878"/>
                  </a:lnTo>
                  <a:lnTo>
                    <a:pt x="393014" y="24384"/>
                  </a:lnTo>
                  <a:lnTo>
                    <a:pt x="438904" y="34573"/>
                  </a:lnTo>
                  <a:lnTo>
                    <a:pt x="482059" y="50950"/>
                  </a:lnTo>
                  <a:lnTo>
                    <a:pt x="521983" y="73024"/>
                  </a:lnTo>
                  <a:lnTo>
                    <a:pt x="558186" y="100300"/>
                  </a:lnTo>
                  <a:lnTo>
                    <a:pt x="590172" y="132285"/>
                  </a:lnTo>
                  <a:lnTo>
                    <a:pt x="617448" y="168486"/>
                  </a:lnTo>
                  <a:lnTo>
                    <a:pt x="639522" y="208409"/>
                  </a:lnTo>
                  <a:lnTo>
                    <a:pt x="655900" y="251561"/>
                  </a:lnTo>
                  <a:lnTo>
                    <a:pt x="666089" y="297449"/>
                  </a:lnTo>
                  <a:lnTo>
                    <a:pt x="669594" y="345579"/>
                  </a:lnTo>
                  <a:lnTo>
                    <a:pt x="666056" y="393352"/>
                  </a:lnTo>
                  <a:lnTo>
                    <a:pt x="655783" y="438948"/>
                  </a:lnTo>
                  <a:lnTo>
                    <a:pt x="639287" y="481866"/>
                  </a:lnTo>
                  <a:lnTo>
                    <a:pt x="617083" y="521607"/>
                  </a:lnTo>
                  <a:lnTo>
                    <a:pt x="589682" y="557671"/>
                  </a:lnTo>
                  <a:lnTo>
                    <a:pt x="557598" y="589558"/>
                  </a:lnTo>
                  <a:lnTo>
                    <a:pt x="521344" y="616769"/>
                  </a:lnTo>
                  <a:lnTo>
                    <a:pt x="481432" y="638802"/>
                  </a:lnTo>
                  <a:lnTo>
                    <a:pt x="438376" y="655159"/>
                  </a:lnTo>
                  <a:lnTo>
                    <a:pt x="392688" y="665340"/>
                  </a:lnTo>
                  <a:lnTo>
                    <a:pt x="344881" y="668845"/>
                  </a:lnTo>
                  <a:lnTo>
                    <a:pt x="464971" y="668845"/>
                  </a:lnTo>
                  <a:lnTo>
                    <a:pt x="518049" y="644690"/>
                  </a:lnTo>
                  <a:lnTo>
                    <a:pt x="555492" y="619453"/>
                  </a:lnTo>
                  <a:lnTo>
                    <a:pt x="589673" y="588937"/>
                  </a:lnTo>
                  <a:lnTo>
                    <a:pt x="625390" y="547519"/>
                  </a:lnTo>
                  <a:lnTo>
                    <a:pt x="653709" y="501612"/>
                  </a:lnTo>
                  <a:lnTo>
                    <a:pt x="674322" y="452078"/>
                  </a:lnTo>
                  <a:lnTo>
                    <a:pt x="686917" y="399780"/>
                  </a:lnTo>
                  <a:lnTo>
                    <a:pt x="691184" y="345579"/>
                  </a:lnTo>
                  <a:lnTo>
                    <a:pt x="686917" y="291025"/>
                  </a:lnTo>
                  <a:lnTo>
                    <a:pt x="674322" y="238473"/>
                  </a:lnTo>
                  <a:lnTo>
                    <a:pt x="653709" y="188721"/>
                  </a:lnTo>
                  <a:lnTo>
                    <a:pt x="625390" y="142565"/>
                  </a:lnTo>
                  <a:lnTo>
                    <a:pt x="589673" y="100799"/>
                  </a:lnTo>
                  <a:lnTo>
                    <a:pt x="548249" y="65157"/>
                  </a:lnTo>
                  <a:lnTo>
                    <a:pt x="502263" y="37013"/>
                  </a:lnTo>
                  <a:lnTo>
                    <a:pt x="462914" y="20878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226578" y="3831992"/>
              <a:ext cx="691515" cy="690880"/>
            </a:xfrm>
            <a:custGeom>
              <a:avLst/>
              <a:gdLst/>
              <a:ahLst/>
              <a:cxnLst/>
              <a:rect l="l" t="t" r="r" b="b"/>
              <a:pathLst>
                <a:path w="691515" h="690879">
                  <a:moveTo>
                    <a:pt x="344875" y="20878"/>
                  </a:moveTo>
                  <a:lnTo>
                    <a:pt x="393009" y="24384"/>
                  </a:lnTo>
                  <a:lnTo>
                    <a:pt x="438899" y="34572"/>
                  </a:lnTo>
                  <a:lnTo>
                    <a:pt x="482053" y="50950"/>
                  </a:lnTo>
                  <a:lnTo>
                    <a:pt x="521977" y="73023"/>
                  </a:lnTo>
                  <a:lnTo>
                    <a:pt x="558179" y="100299"/>
                  </a:lnTo>
                  <a:lnTo>
                    <a:pt x="590163" y="132285"/>
                  </a:lnTo>
                  <a:lnTo>
                    <a:pt x="617439" y="168486"/>
                  </a:lnTo>
                  <a:lnTo>
                    <a:pt x="639512" y="208411"/>
                  </a:lnTo>
                  <a:lnTo>
                    <a:pt x="655889" y="251564"/>
                  </a:lnTo>
                  <a:lnTo>
                    <a:pt x="666077" y="297454"/>
                  </a:lnTo>
                  <a:lnTo>
                    <a:pt x="669582" y="345586"/>
                  </a:lnTo>
                  <a:lnTo>
                    <a:pt x="666044" y="393358"/>
                  </a:lnTo>
                  <a:lnTo>
                    <a:pt x="655771" y="438953"/>
                  </a:lnTo>
                  <a:lnTo>
                    <a:pt x="639277" y="481871"/>
                  </a:lnTo>
                  <a:lnTo>
                    <a:pt x="617073" y="521611"/>
                  </a:lnTo>
                  <a:lnTo>
                    <a:pt x="589674" y="557674"/>
                  </a:lnTo>
                  <a:lnTo>
                    <a:pt x="557591" y="589561"/>
                  </a:lnTo>
                  <a:lnTo>
                    <a:pt x="521338" y="616771"/>
                  </a:lnTo>
                  <a:lnTo>
                    <a:pt x="481427" y="638804"/>
                  </a:lnTo>
                  <a:lnTo>
                    <a:pt x="438371" y="655161"/>
                  </a:lnTo>
                  <a:lnTo>
                    <a:pt x="392682" y="665342"/>
                  </a:lnTo>
                  <a:lnTo>
                    <a:pt x="344875" y="668846"/>
                  </a:lnTo>
                  <a:lnTo>
                    <a:pt x="297098" y="665342"/>
                  </a:lnTo>
                  <a:lnTo>
                    <a:pt x="251499" y="655161"/>
                  </a:lnTo>
                  <a:lnTo>
                    <a:pt x="208577" y="638804"/>
                  </a:lnTo>
                  <a:lnTo>
                    <a:pt x="168834" y="616771"/>
                  </a:lnTo>
                  <a:lnTo>
                    <a:pt x="132768" y="589561"/>
                  </a:lnTo>
                  <a:lnTo>
                    <a:pt x="100879" y="557674"/>
                  </a:lnTo>
                  <a:lnTo>
                    <a:pt x="73668" y="521611"/>
                  </a:lnTo>
                  <a:lnTo>
                    <a:pt x="51634" y="481871"/>
                  </a:lnTo>
                  <a:lnTo>
                    <a:pt x="35276" y="438953"/>
                  </a:lnTo>
                  <a:lnTo>
                    <a:pt x="25095" y="393358"/>
                  </a:lnTo>
                  <a:lnTo>
                    <a:pt x="21590" y="345586"/>
                  </a:lnTo>
                  <a:lnTo>
                    <a:pt x="25095" y="297454"/>
                  </a:lnTo>
                  <a:lnTo>
                    <a:pt x="35276" y="251564"/>
                  </a:lnTo>
                  <a:lnTo>
                    <a:pt x="51634" y="208411"/>
                  </a:lnTo>
                  <a:lnTo>
                    <a:pt x="73668" y="168486"/>
                  </a:lnTo>
                  <a:lnTo>
                    <a:pt x="100879" y="132285"/>
                  </a:lnTo>
                  <a:lnTo>
                    <a:pt x="132768" y="100299"/>
                  </a:lnTo>
                  <a:lnTo>
                    <a:pt x="168834" y="73023"/>
                  </a:lnTo>
                  <a:lnTo>
                    <a:pt x="208577" y="50950"/>
                  </a:lnTo>
                  <a:lnTo>
                    <a:pt x="251499" y="34572"/>
                  </a:lnTo>
                  <a:lnTo>
                    <a:pt x="297098" y="24384"/>
                  </a:lnTo>
                  <a:lnTo>
                    <a:pt x="344875" y="20878"/>
                  </a:lnTo>
                  <a:close/>
                </a:path>
                <a:path w="691515" h="690879">
                  <a:moveTo>
                    <a:pt x="344875" y="0"/>
                  </a:moveTo>
                  <a:lnTo>
                    <a:pt x="290672" y="4193"/>
                  </a:lnTo>
                  <a:lnTo>
                    <a:pt x="238370" y="16611"/>
                  </a:lnTo>
                  <a:lnTo>
                    <a:pt x="188833" y="37013"/>
                  </a:lnTo>
                  <a:lnTo>
                    <a:pt x="142926" y="65156"/>
                  </a:lnTo>
                  <a:lnTo>
                    <a:pt x="101513" y="100798"/>
                  </a:lnTo>
                  <a:lnTo>
                    <a:pt x="65795" y="142568"/>
                  </a:lnTo>
                  <a:lnTo>
                    <a:pt x="37475" y="188728"/>
                  </a:lnTo>
                  <a:lnTo>
                    <a:pt x="16862" y="238481"/>
                  </a:lnTo>
                  <a:lnTo>
                    <a:pt x="4267" y="291032"/>
                  </a:lnTo>
                  <a:lnTo>
                    <a:pt x="0" y="345586"/>
                  </a:lnTo>
                  <a:lnTo>
                    <a:pt x="4267" y="399786"/>
                  </a:lnTo>
                  <a:lnTo>
                    <a:pt x="16862" y="452083"/>
                  </a:lnTo>
                  <a:lnTo>
                    <a:pt x="37475" y="501617"/>
                  </a:lnTo>
                  <a:lnTo>
                    <a:pt x="65795" y="547523"/>
                  </a:lnTo>
                  <a:lnTo>
                    <a:pt x="101513" y="588939"/>
                  </a:lnTo>
                  <a:lnTo>
                    <a:pt x="142926" y="624928"/>
                  </a:lnTo>
                  <a:lnTo>
                    <a:pt x="188833" y="653282"/>
                  </a:lnTo>
                  <a:lnTo>
                    <a:pt x="238370" y="673791"/>
                  </a:lnTo>
                  <a:lnTo>
                    <a:pt x="290672" y="686250"/>
                  </a:lnTo>
                  <a:lnTo>
                    <a:pt x="344875" y="690449"/>
                  </a:lnTo>
                  <a:lnTo>
                    <a:pt x="390757" y="687529"/>
                  </a:lnTo>
                  <a:lnTo>
                    <a:pt x="435220" y="678849"/>
                  </a:lnTo>
                  <a:lnTo>
                    <a:pt x="477804" y="664530"/>
                  </a:lnTo>
                  <a:lnTo>
                    <a:pt x="518047" y="644692"/>
                  </a:lnTo>
                  <a:lnTo>
                    <a:pt x="555490" y="619455"/>
                  </a:lnTo>
                  <a:lnTo>
                    <a:pt x="589672" y="588939"/>
                  </a:lnTo>
                  <a:lnTo>
                    <a:pt x="625390" y="547523"/>
                  </a:lnTo>
                  <a:lnTo>
                    <a:pt x="653710" y="501617"/>
                  </a:lnTo>
                  <a:lnTo>
                    <a:pt x="674323" y="452083"/>
                  </a:lnTo>
                  <a:lnTo>
                    <a:pt x="686918" y="399786"/>
                  </a:lnTo>
                  <a:lnTo>
                    <a:pt x="691185" y="345586"/>
                  </a:lnTo>
                  <a:lnTo>
                    <a:pt x="686918" y="291032"/>
                  </a:lnTo>
                  <a:lnTo>
                    <a:pt x="674323" y="238481"/>
                  </a:lnTo>
                  <a:lnTo>
                    <a:pt x="653710" y="188728"/>
                  </a:lnTo>
                  <a:lnTo>
                    <a:pt x="625390" y="142568"/>
                  </a:lnTo>
                  <a:lnTo>
                    <a:pt x="589672" y="100798"/>
                  </a:lnTo>
                  <a:lnTo>
                    <a:pt x="548248" y="65156"/>
                  </a:lnTo>
                  <a:lnTo>
                    <a:pt x="502260" y="37013"/>
                  </a:lnTo>
                  <a:lnTo>
                    <a:pt x="452505" y="16611"/>
                  </a:lnTo>
                  <a:lnTo>
                    <a:pt x="399778" y="4193"/>
                  </a:lnTo>
                  <a:lnTo>
                    <a:pt x="344875" y="0"/>
                  </a:lnTo>
                  <a:close/>
                </a:path>
              </a:pathLst>
            </a:custGeom>
            <a:ln w="18719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385674" y="4109898"/>
              <a:ext cx="95250" cy="241300"/>
            </a:xfrm>
            <a:custGeom>
              <a:avLst/>
              <a:gdLst/>
              <a:ahLst/>
              <a:cxnLst/>
              <a:rect l="l" t="t" r="r" b="b"/>
              <a:pathLst>
                <a:path w="95250" h="241300">
                  <a:moveTo>
                    <a:pt x="90716" y="0"/>
                  </a:moveTo>
                  <a:lnTo>
                    <a:pt x="5765" y="0"/>
                  </a:lnTo>
                  <a:lnTo>
                    <a:pt x="0" y="4330"/>
                  </a:lnTo>
                  <a:lnTo>
                    <a:pt x="0" y="235432"/>
                  </a:lnTo>
                  <a:lnTo>
                    <a:pt x="4318" y="241198"/>
                  </a:lnTo>
                  <a:lnTo>
                    <a:pt x="89992" y="241198"/>
                  </a:lnTo>
                  <a:lnTo>
                    <a:pt x="95034" y="236156"/>
                  </a:lnTo>
                  <a:lnTo>
                    <a:pt x="95034" y="218147"/>
                  </a:lnTo>
                  <a:lnTo>
                    <a:pt x="22313" y="218147"/>
                  </a:lnTo>
                  <a:lnTo>
                    <a:pt x="22313" y="21602"/>
                  </a:lnTo>
                  <a:lnTo>
                    <a:pt x="95034" y="21602"/>
                  </a:lnTo>
                  <a:lnTo>
                    <a:pt x="95034" y="4330"/>
                  </a:lnTo>
                  <a:lnTo>
                    <a:pt x="90716" y="0"/>
                  </a:lnTo>
                  <a:close/>
                </a:path>
                <a:path w="95250" h="241300">
                  <a:moveTo>
                    <a:pt x="95034" y="21602"/>
                  </a:moveTo>
                  <a:lnTo>
                    <a:pt x="74155" y="21602"/>
                  </a:lnTo>
                  <a:lnTo>
                    <a:pt x="74155" y="218147"/>
                  </a:lnTo>
                  <a:lnTo>
                    <a:pt x="95034" y="218147"/>
                  </a:lnTo>
                  <a:lnTo>
                    <a:pt x="95034" y="21602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385687" y="4109901"/>
              <a:ext cx="95250" cy="241300"/>
            </a:xfrm>
            <a:custGeom>
              <a:avLst/>
              <a:gdLst/>
              <a:ahLst/>
              <a:cxnLst/>
              <a:rect l="l" t="t" r="r" b="b"/>
              <a:pathLst>
                <a:path w="95250" h="241300">
                  <a:moveTo>
                    <a:pt x="22327" y="21602"/>
                  </a:moveTo>
                  <a:lnTo>
                    <a:pt x="74156" y="21602"/>
                  </a:lnTo>
                  <a:lnTo>
                    <a:pt x="74156" y="218156"/>
                  </a:lnTo>
                  <a:lnTo>
                    <a:pt x="22327" y="218156"/>
                  </a:lnTo>
                  <a:lnTo>
                    <a:pt x="22327" y="21602"/>
                  </a:lnTo>
                  <a:close/>
                </a:path>
                <a:path w="95250" h="241300">
                  <a:moveTo>
                    <a:pt x="10807" y="0"/>
                  </a:moveTo>
                  <a:lnTo>
                    <a:pt x="5765" y="0"/>
                  </a:lnTo>
                  <a:lnTo>
                    <a:pt x="0" y="4317"/>
                  </a:lnTo>
                  <a:lnTo>
                    <a:pt x="0" y="10794"/>
                  </a:lnTo>
                  <a:lnTo>
                    <a:pt x="0" y="229675"/>
                  </a:lnTo>
                  <a:lnTo>
                    <a:pt x="0" y="235428"/>
                  </a:lnTo>
                  <a:lnTo>
                    <a:pt x="4330" y="241194"/>
                  </a:lnTo>
                  <a:lnTo>
                    <a:pt x="10807" y="241194"/>
                  </a:lnTo>
                  <a:lnTo>
                    <a:pt x="84240" y="241194"/>
                  </a:lnTo>
                  <a:lnTo>
                    <a:pt x="90006" y="241194"/>
                  </a:lnTo>
                  <a:lnTo>
                    <a:pt x="95035" y="236152"/>
                  </a:lnTo>
                  <a:lnTo>
                    <a:pt x="95035" y="229675"/>
                  </a:lnTo>
                  <a:lnTo>
                    <a:pt x="95035" y="10794"/>
                  </a:lnTo>
                  <a:lnTo>
                    <a:pt x="95035" y="4317"/>
                  </a:lnTo>
                  <a:lnTo>
                    <a:pt x="90730" y="0"/>
                  </a:lnTo>
                  <a:lnTo>
                    <a:pt x="84240" y="0"/>
                  </a:lnTo>
                  <a:lnTo>
                    <a:pt x="10807" y="0"/>
                  </a:lnTo>
                  <a:close/>
                </a:path>
              </a:pathLst>
            </a:custGeom>
            <a:ln w="18719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1925" y="3968794"/>
              <a:ext cx="128157" cy="12815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530390" y="4109898"/>
              <a:ext cx="255904" cy="241300"/>
            </a:xfrm>
            <a:custGeom>
              <a:avLst/>
              <a:gdLst/>
              <a:ahLst/>
              <a:cxnLst/>
              <a:rect l="l" t="t" r="r" b="b"/>
              <a:pathLst>
                <a:path w="255904" h="241300">
                  <a:moveTo>
                    <a:pt x="141833" y="0"/>
                  </a:moveTo>
                  <a:lnTo>
                    <a:pt x="125891" y="956"/>
                  </a:lnTo>
                  <a:lnTo>
                    <a:pt x="110424" y="3871"/>
                  </a:lnTo>
                  <a:lnTo>
                    <a:pt x="95365" y="8813"/>
                  </a:lnTo>
                  <a:lnTo>
                    <a:pt x="80645" y="15849"/>
                  </a:lnTo>
                  <a:lnTo>
                    <a:pt x="80645" y="5041"/>
                  </a:lnTo>
                  <a:lnTo>
                    <a:pt x="76314" y="0"/>
                  </a:lnTo>
                  <a:lnTo>
                    <a:pt x="11518" y="0"/>
                  </a:lnTo>
                  <a:lnTo>
                    <a:pt x="5753" y="0"/>
                  </a:lnTo>
                  <a:lnTo>
                    <a:pt x="0" y="4330"/>
                  </a:lnTo>
                  <a:lnTo>
                    <a:pt x="0" y="235432"/>
                  </a:lnTo>
                  <a:lnTo>
                    <a:pt x="5041" y="241198"/>
                  </a:lnTo>
                  <a:lnTo>
                    <a:pt x="90004" y="241198"/>
                  </a:lnTo>
                  <a:lnTo>
                    <a:pt x="95758" y="236156"/>
                  </a:lnTo>
                  <a:lnTo>
                    <a:pt x="95758" y="151193"/>
                  </a:lnTo>
                  <a:lnTo>
                    <a:pt x="97097" y="131483"/>
                  </a:lnTo>
                  <a:lnTo>
                    <a:pt x="102150" y="113393"/>
                  </a:lnTo>
                  <a:lnTo>
                    <a:pt x="112469" y="100163"/>
                  </a:lnTo>
                  <a:lnTo>
                    <a:pt x="129603" y="95034"/>
                  </a:lnTo>
                  <a:lnTo>
                    <a:pt x="142233" y="97925"/>
                  </a:lnTo>
                  <a:lnTo>
                    <a:pt x="151288" y="105744"/>
                  </a:lnTo>
                  <a:lnTo>
                    <a:pt x="157239" y="117210"/>
                  </a:lnTo>
                  <a:lnTo>
                    <a:pt x="160553" y="131038"/>
                  </a:lnTo>
                  <a:lnTo>
                    <a:pt x="161277" y="136791"/>
                  </a:lnTo>
                  <a:lnTo>
                    <a:pt x="165595" y="140398"/>
                  </a:lnTo>
                  <a:lnTo>
                    <a:pt x="177114" y="140398"/>
                  </a:lnTo>
                  <a:lnTo>
                    <a:pt x="182156" y="134632"/>
                  </a:lnTo>
                  <a:lnTo>
                    <a:pt x="180721" y="128879"/>
                  </a:lnTo>
                  <a:lnTo>
                    <a:pt x="174532" y="105028"/>
                  </a:lnTo>
                  <a:lnTo>
                    <a:pt x="163620" y="87660"/>
                  </a:lnTo>
                  <a:lnTo>
                    <a:pt x="148116" y="77042"/>
                  </a:lnTo>
                  <a:lnTo>
                    <a:pt x="128155" y="73444"/>
                  </a:lnTo>
                  <a:lnTo>
                    <a:pt x="104723" y="78707"/>
                  </a:lnTo>
                  <a:lnTo>
                    <a:pt x="87569" y="93959"/>
                  </a:lnTo>
                  <a:lnTo>
                    <a:pt x="77031" y="118390"/>
                  </a:lnTo>
                  <a:lnTo>
                    <a:pt x="73444" y="151193"/>
                  </a:lnTo>
                  <a:lnTo>
                    <a:pt x="73444" y="218147"/>
                  </a:lnTo>
                  <a:lnTo>
                    <a:pt x="21602" y="218147"/>
                  </a:lnTo>
                  <a:lnTo>
                    <a:pt x="21602" y="22326"/>
                  </a:lnTo>
                  <a:lnTo>
                    <a:pt x="58318" y="22326"/>
                  </a:lnTo>
                  <a:lnTo>
                    <a:pt x="58318" y="39598"/>
                  </a:lnTo>
                  <a:lnTo>
                    <a:pt x="59042" y="43205"/>
                  </a:lnTo>
                  <a:lnTo>
                    <a:pt x="61925" y="45364"/>
                  </a:lnTo>
                  <a:lnTo>
                    <a:pt x="66243" y="46799"/>
                  </a:lnTo>
                  <a:lnTo>
                    <a:pt x="70561" y="46799"/>
                  </a:lnTo>
                  <a:lnTo>
                    <a:pt x="74879" y="45364"/>
                  </a:lnTo>
                  <a:lnTo>
                    <a:pt x="89683" y="35383"/>
                  </a:lnTo>
                  <a:lnTo>
                    <a:pt x="105838" y="28173"/>
                  </a:lnTo>
                  <a:lnTo>
                    <a:pt x="123074" y="23799"/>
                  </a:lnTo>
                  <a:lnTo>
                    <a:pt x="141122" y="22326"/>
                  </a:lnTo>
                  <a:lnTo>
                    <a:pt x="181834" y="31460"/>
                  </a:lnTo>
                  <a:lnTo>
                    <a:pt x="210331" y="55443"/>
                  </a:lnTo>
                  <a:lnTo>
                    <a:pt x="227083" y="89143"/>
                  </a:lnTo>
                  <a:lnTo>
                    <a:pt x="232562" y="127431"/>
                  </a:lnTo>
                  <a:lnTo>
                    <a:pt x="232562" y="218147"/>
                  </a:lnTo>
                  <a:lnTo>
                    <a:pt x="180721" y="218147"/>
                  </a:lnTo>
                  <a:lnTo>
                    <a:pt x="180721" y="176390"/>
                  </a:lnTo>
                  <a:lnTo>
                    <a:pt x="176403" y="172072"/>
                  </a:lnTo>
                  <a:lnTo>
                    <a:pt x="164884" y="172072"/>
                  </a:lnTo>
                  <a:lnTo>
                    <a:pt x="160553" y="176390"/>
                  </a:lnTo>
                  <a:lnTo>
                    <a:pt x="160553" y="234708"/>
                  </a:lnTo>
                  <a:lnTo>
                    <a:pt x="164884" y="239750"/>
                  </a:lnTo>
                  <a:lnTo>
                    <a:pt x="250558" y="239750"/>
                  </a:lnTo>
                  <a:lnTo>
                    <a:pt x="255600" y="235432"/>
                  </a:lnTo>
                  <a:lnTo>
                    <a:pt x="255600" y="125996"/>
                  </a:lnTo>
                  <a:lnTo>
                    <a:pt x="247343" y="74720"/>
                  </a:lnTo>
                  <a:lnTo>
                    <a:pt x="224101" y="34918"/>
                  </a:lnTo>
                  <a:lnTo>
                    <a:pt x="188166" y="9157"/>
                  </a:lnTo>
                  <a:lnTo>
                    <a:pt x="141833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6530406" y="4109901"/>
              <a:ext cx="255904" cy="241300"/>
            </a:xfrm>
            <a:custGeom>
              <a:avLst/>
              <a:gdLst/>
              <a:ahLst/>
              <a:cxnLst/>
              <a:rect l="l" t="t" r="r" b="b"/>
              <a:pathLst>
                <a:path w="255904" h="241300">
                  <a:moveTo>
                    <a:pt x="11531" y="0"/>
                  </a:moveTo>
                  <a:lnTo>
                    <a:pt x="5765" y="0"/>
                  </a:lnTo>
                  <a:lnTo>
                    <a:pt x="0" y="4317"/>
                  </a:lnTo>
                  <a:lnTo>
                    <a:pt x="0" y="10794"/>
                  </a:lnTo>
                  <a:lnTo>
                    <a:pt x="0" y="229675"/>
                  </a:lnTo>
                  <a:lnTo>
                    <a:pt x="0" y="235428"/>
                  </a:lnTo>
                  <a:lnTo>
                    <a:pt x="5042" y="241194"/>
                  </a:lnTo>
                  <a:lnTo>
                    <a:pt x="11531" y="241194"/>
                  </a:lnTo>
                  <a:lnTo>
                    <a:pt x="84240" y="241194"/>
                  </a:lnTo>
                  <a:lnTo>
                    <a:pt x="90006" y="241194"/>
                  </a:lnTo>
                  <a:lnTo>
                    <a:pt x="95759" y="236152"/>
                  </a:lnTo>
                  <a:lnTo>
                    <a:pt x="95759" y="229675"/>
                  </a:lnTo>
                  <a:lnTo>
                    <a:pt x="95759" y="151190"/>
                  </a:lnTo>
                  <a:lnTo>
                    <a:pt x="97099" y="131481"/>
                  </a:lnTo>
                  <a:lnTo>
                    <a:pt x="102152" y="113391"/>
                  </a:lnTo>
                  <a:lnTo>
                    <a:pt x="112471" y="100162"/>
                  </a:lnTo>
                  <a:lnTo>
                    <a:pt x="129606" y="95032"/>
                  </a:lnTo>
                  <a:lnTo>
                    <a:pt x="142236" y="97923"/>
                  </a:lnTo>
                  <a:lnTo>
                    <a:pt x="151293" y="105743"/>
                  </a:lnTo>
                  <a:lnTo>
                    <a:pt x="157247" y="117208"/>
                  </a:lnTo>
                  <a:lnTo>
                    <a:pt x="160569" y="131036"/>
                  </a:lnTo>
                  <a:lnTo>
                    <a:pt x="161280" y="136789"/>
                  </a:lnTo>
                  <a:lnTo>
                    <a:pt x="165598" y="140396"/>
                  </a:lnTo>
                  <a:lnTo>
                    <a:pt x="171364" y="140396"/>
                  </a:lnTo>
                  <a:lnTo>
                    <a:pt x="177117" y="140396"/>
                  </a:lnTo>
                  <a:lnTo>
                    <a:pt x="182159" y="134630"/>
                  </a:lnTo>
                  <a:lnTo>
                    <a:pt x="163623" y="87658"/>
                  </a:lnTo>
                  <a:lnTo>
                    <a:pt x="128158" y="73442"/>
                  </a:lnTo>
                  <a:lnTo>
                    <a:pt x="104725" y="78706"/>
                  </a:lnTo>
                  <a:lnTo>
                    <a:pt x="87571" y="93957"/>
                  </a:lnTo>
                  <a:lnTo>
                    <a:pt x="77032" y="118388"/>
                  </a:lnTo>
                  <a:lnTo>
                    <a:pt x="73445" y="151190"/>
                  </a:lnTo>
                  <a:lnTo>
                    <a:pt x="73445" y="218144"/>
                  </a:lnTo>
                  <a:lnTo>
                    <a:pt x="21603" y="218144"/>
                  </a:lnTo>
                  <a:lnTo>
                    <a:pt x="21603" y="22313"/>
                  </a:lnTo>
                  <a:lnTo>
                    <a:pt x="58319" y="22313"/>
                  </a:lnTo>
                  <a:lnTo>
                    <a:pt x="58319" y="35991"/>
                  </a:lnTo>
                  <a:lnTo>
                    <a:pt x="58319" y="39597"/>
                  </a:lnTo>
                  <a:lnTo>
                    <a:pt x="59043" y="43204"/>
                  </a:lnTo>
                  <a:lnTo>
                    <a:pt x="61926" y="45363"/>
                  </a:lnTo>
                  <a:lnTo>
                    <a:pt x="64085" y="46074"/>
                  </a:lnTo>
                  <a:lnTo>
                    <a:pt x="66244" y="46798"/>
                  </a:lnTo>
                  <a:lnTo>
                    <a:pt x="68403" y="46798"/>
                  </a:lnTo>
                  <a:lnTo>
                    <a:pt x="70562" y="46798"/>
                  </a:lnTo>
                  <a:lnTo>
                    <a:pt x="72721" y="46074"/>
                  </a:lnTo>
                  <a:lnTo>
                    <a:pt x="74880" y="45363"/>
                  </a:lnTo>
                  <a:lnTo>
                    <a:pt x="89685" y="35381"/>
                  </a:lnTo>
                  <a:lnTo>
                    <a:pt x="105840" y="28166"/>
                  </a:lnTo>
                  <a:lnTo>
                    <a:pt x="123076" y="23788"/>
                  </a:lnTo>
                  <a:lnTo>
                    <a:pt x="141125" y="22313"/>
                  </a:lnTo>
                  <a:lnTo>
                    <a:pt x="181838" y="31447"/>
                  </a:lnTo>
                  <a:lnTo>
                    <a:pt x="210335" y="55431"/>
                  </a:lnTo>
                  <a:lnTo>
                    <a:pt x="227087" y="89135"/>
                  </a:lnTo>
                  <a:lnTo>
                    <a:pt x="232567" y="127429"/>
                  </a:lnTo>
                  <a:lnTo>
                    <a:pt x="232567" y="218144"/>
                  </a:lnTo>
                  <a:lnTo>
                    <a:pt x="180724" y="218144"/>
                  </a:lnTo>
                  <a:lnTo>
                    <a:pt x="180724" y="182153"/>
                  </a:lnTo>
                  <a:lnTo>
                    <a:pt x="180724" y="176387"/>
                  </a:lnTo>
                  <a:lnTo>
                    <a:pt x="176406" y="172069"/>
                  </a:lnTo>
                  <a:lnTo>
                    <a:pt x="171364" y="172069"/>
                  </a:lnTo>
                  <a:lnTo>
                    <a:pt x="164887" y="172069"/>
                  </a:lnTo>
                  <a:lnTo>
                    <a:pt x="160569" y="176387"/>
                  </a:lnTo>
                  <a:lnTo>
                    <a:pt x="160569" y="182153"/>
                  </a:lnTo>
                  <a:lnTo>
                    <a:pt x="160569" y="228951"/>
                  </a:lnTo>
                  <a:lnTo>
                    <a:pt x="160569" y="234704"/>
                  </a:lnTo>
                  <a:lnTo>
                    <a:pt x="164887" y="239746"/>
                  </a:lnTo>
                  <a:lnTo>
                    <a:pt x="172088" y="239746"/>
                  </a:lnTo>
                  <a:lnTo>
                    <a:pt x="244797" y="239746"/>
                  </a:lnTo>
                  <a:lnTo>
                    <a:pt x="250563" y="239746"/>
                  </a:lnTo>
                  <a:lnTo>
                    <a:pt x="255605" y="235428"/>
                  </a:lnTo>
                  <a:lnTo>
                    <a:pt x="255605" y="228951"/>
                  </a:lnTo>
                  <a:lnTo>
                    <a:pt x="255605" y="125994"/>
                  </a:lnTo>
                  <a:lnTo>
                    <a:pt x="247348" y="74718"/>
                  </a:lnTo>
                  <a:lnTo>
                    <a:pt x="224105" y="34918"/>
                  </a:lnTo>
                  <a:lnTo>
                    <a:pt x="188170" y="9156"/>
                  </a:lnTo>
                  <a:lnTo>
                    <a:pt x="141836" y="0"/>
                  </a:lnTo>
                  <a:lnTo>
                    <a:pt x="125899" y="956"/>
                  </a:lnTo>
                  <a:lnTo>
                    <a:pt x="110431" y="3870"/>
                  </a:lnTo>
                  <a:lnTo>
                    <a:pt x="95368" y="8808"/>
                  </a:lnTo>
                  <a:lnTo>
                    <a:pt x="80646" y="15836"/>
                  </a:lnTo>
                  <a:lnTo>
                    <a:pt x="80646" y="10794"/>
                  </a:lnTo>
                  <a:lnTo>
                    <a:pt x="80646" y="5041"/>
                  </a:lnTo>
                  <a:lnTo>
                    <a:pt x="76315" y="0"/>
                  </a:lnTo>
                  <a:lnTo>
                    <a:pt x="69127" y="0"/>
                  </a:lnTo>
                  <a:lnTo>
                    <a:pt x="11531" y="0"/>
                  </a:lnTo>
                  <a:close/>
                </a:path>
              </a:pathLst>
            </a:custGeom>
            <a:ln w="18719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5E59C1D-D92A-5EAF-D712-BACD81C2F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77B0BFF-56A9-FB59-D183-2235EB746DB3}"/>
              </a:ext>
            </a:extLst>
          </p:cNvPr>
          <p:cNvSpPr/>
          <p:nvPr/>
        </p:nvSpPr>
        <p:spPr>
          <a:xfrm>
            <a:off x="4573435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8FF5A30-CB73-5931-E28C-B2BD2BB77935}"/>
              </a:ext>
            </a:extLst>
          </p:cNvPr>
          <p:cNvSpPr/>
          <p:nvPr/>
        </p:nvSpPr>
        <p:spPr>
          <a:xfrm>
            <a:off x="3578402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27" y="0"/>
                </a:moveTo>
                <a:lnTo>
                  <a:pt x="0" y="0"/>
                </a:lnTo>
                <a:lnTo>
                  <a:pt x="0" y="548580"/>
                </a:lnTo>
                <a:lnTo>
                  <a:pt x="274307" y="548580"/>
                </a:lnTo>
                <a:lnTo>
                  <a:pt x="548627" y="548580"/>
                </a:lnTo>
                <a:lnTo>
                  <a:pt x="548627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FE12E21-58CA-0645-54EF-3DEC88F1695F}"/>
              </a:ext>
            </a:extLst>
          </p:cNvPr>
          <p:cNvSpPr/>
          <p:nvPr/>
        </p:nvSpPr>
        <p:spPr>
          <a:xfrm>
            <a:off x="2583357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E42D03D5-C7B2-DFCE-EC3E-534F989E48B2}"/>
              </a:ext>
            </a:extLst>
          </p:cNvPr>
          <p:cNvGrpSpPr/>
          <p:nvPr/>
        </p:nvGrpSpPr>
        <p:grpSpPr>
          <a:xfrm>
            <a:off x="9187205" y="4582"/>
            <a:ext cx="9096375" cy="10282555"/>
            <a:chOff x="9187205" y="4582"/>
            <a:chExt cx="9096375" cy="1028255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E3DA4EB-0E3D-6B93-5AA4-813758282751}"/>
                </a:ext>
              </a:extLst>
            </p:cNvPr>
            <p:cNvSpPr/>
            <p:nvPr/>
          </p:nvSpPr>
          <p:spPr>
            <a:xfrm>
              <a:off x="9187205" y="4582"/>
              <a:ext cx="9096375" cy="10282555"/>
            </a:xfrm>
            <a:custGeom>
              <a:avLst/>
              <a:gdLst/>
              <a:ahLst/>
              <a:cxnLst/>
              <a:rect l="l" t="t" r="r" b="b"/>
              <a:pathLst>
                <a:path w="9096375" h="10282555">
                  <a:moveTo>
                    <a:pt x="9096373" y="0"/>
                  </a:moveTo>
                  <a:lnTo>
                    <a:pt x="0" y="6240655"/>
                  </a:lnTo>
                  <a:lnTo>
                    <a:pt x="2750123" y="10282416"/>
                  </a:lnTo>
                  <a:lnTo>
                    <a:pt x="9096373" y="10282416"/>
                  </a:lnTo>
                  <a:lnTo>
                    <a:pt x="9096373" y="0"/>
                  </a:lnTo>
                  <a:close/>
                </a:path>
              </a:pathLst>
            </a:custGeom>
            <a:solidFill>
              <a:srgbClr val="DCCAB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DBE8AFBE-397D-48C3-0664-D366C33B4F8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5013" y="169811"/>
              <a:ext cx="6515087" cy="9219450"/>
            </a:xfrm>
            <a:prstGeom prst="rect">
              <a:avLst/>
            </a:prstGeom>
          </p:spPr>
        </p:pic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21C37B0D-8F0D-924E-096C-B07D7102A21F}"/>
              </a:ext>
            </a:extLst>
          </p:cNvPr>
          <p:cNvSpPr txBox="1"/>
          <p:nvPr/>
        </p:nvSpPr>
        <p:spPr>
          <a:xfrm>
            <a:off x="1440600" y="1263650"/>
            <a:ext cx="7233920" cy="9758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6499"/>
              </a:lnSpc>
              <a:spcBef>
                <a:spcPts val="130"/>
              </a:spcBef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F7222-206F-5823-70F3-1212D18D0CE8}"/>
              </a:ext>
            </a:extLst>
          </p:cNvPr>
          <p:cNvSpPr txBox="1"/>
          <p:nvPr/>
        </p:nvSpPr>
        <p:spPr>
          <a:xfrm>
            <a:off x="1440600" y="3168650"/>
            <a:ext cx="748093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What are Distance Sensors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How Distance Sensors works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Popular Distance Sensors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Integrating Sensor With Arduino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Creative Project Ideas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Challenge and Solutions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Future Of Distance Sensing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References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Bibliography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60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3435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78402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27" y="0"/>
                </a:moveTo>
                <a:lnTo>
                  <a:pt x="0" y="0"/>
                </a:lnTo>
                <a:lnTo>
                  <a:pt x="0" y="548580"/>
                </a:lnTo>
                <a:lnTo>
                  <a:pt x="274307" y="548580"/>
                </a:lnTo>
                <a:lnTo>
                  <a:pt x="548627" y="548580"/>
                </a:lnTo>
                <a:lnTo>
                  <a:pt x="548627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583357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9187205" y="4582"/>
            <a:ext cx="9096375" cy="10282555"/>
            <a:chOff x="9187205" y="4582"/>
            <a:chExt cx="9096375" cy="10282555"/>
          </a:xfrm>
        </p:grpSpPr>
        <p:sp>
          <p:nvSpPr>
            <p:cNvPr id="6" name="object 6"/>
            <p:cNvSpPr/>
            <p:nvPr/>
          </p:nvSpPr>
          <p:spPr>
            <a:xfrm>
              <a:off x="9187205" y="4582"/>
              <a:ext cx="9096375" cy="10282555"/>
            </a:xfrm>
            <a:custGeom>
              <a:avLst/>
              <a:gdLst/>
              <a:ahLst/>
              <a:cxnLst/>
              <a:rect l="l" t="t" r="r" b="b"/>
              <a:pathLst>
                <a:path w="9096375" h="10282555">
                  <a:moveTo>
                    <a:pt x="9096373" y="0"/>
                  </a:moveTo>
                  <a:lnTo>
                    <a:pt x="0" y="6240655"/>
                  </a:lnTo>
                  <a:lnTo>
                    <a:pt x="2750123" y="10282416"/>
                  </a:lnTo>
                  <a:lnTo>
                    <a:pt x="9096373" y="10282416"/>
                  </a:lnTo>
                  <a:lnTo>
                    <a:pt x="9096373" y="0"/>
                  </a:lnTo>
                  <a:close/>
                </a:path>
              </a:pathLst>
            </a:custGeom>
            <a:solidFill>
              <a:srgbClr val="DCCAB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5013" y="169811"/>
              <a:ext cx="6515087" cy="921945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6296" y="1399032"/>
            <a:ext cx="7373112" cy="60350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440600" y="3244850"/>
            <a:ext cx="7233920" cy="21018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6499"/>
              </a:lnSpc>
              <a:spcBef>
                <a:spcPts val="130"/>
              </a:spcBef>
            </a:pPr>
            <a:r>
              <a:rPr sz="215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In </a:t>
            </a:r>
            <a:r>
              <a:rPr sz="215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this </a:t>
            </a:r>
            <a:r>
              <a:rPr sz="215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presentation, </a:t>
            </a:r>
            <a:r>
              <a:rPr sz="215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191919"/>
                </a:solidFill>
                <a:latin typeface="Microsoft Sans Serif"/>
                <a:cs typeface="Microsoft Sans Serif"/>
              </a:rPr>
              <a:t>will </a:t>
            </a:r>
            <a:r>
              <a:rPr sz="215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explore </a:t>
            </a:r>
            <a:r>
              <a:rPr sz="215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latin typeface="Microsoft Sans Serif"/>
                <a:cs typeface="Microsoft Sans Serif"/>
              </a:rPr>
              <a:t>fascinating </a:t>
            </a:r>
            <a:r>
              <a:rPr sz="2150" spc="15" dirty="0">
                <a:latin typeface="Microsoft Sans Serif"/>
                <a:cs typeface="Microsoft Sans Serif"/>
              </a:rPr>
              <a:t>world </a:t>
            </a:r>
            <a:r>
              <a:rPr sz="215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of </a:t>
            </a:r>
            <a:r>
              <a:rPr sz="2150" spc="-56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distance sensors </a:t>
            </a:r>
            <a:r>
              <a:rPr sz="215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using</a:t>
            </a:r>
            <a:r>
              <a:rPr lang="en-IN" sz="215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5" dirty="0">
                <a:latin typeface="Microsoft Sans Serif"/>
                <a:cs typeface="Microsoft Sans Serif"/>
              </a:rPr>
              <a:t>Arduino</a:t>
            </a:r>
            <a:r>
              <a:rPr sz="215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. </a:t>
            </a:r>
            <a:r>
              <a:rPr sz="215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These </a:t>
            </a:r>
            <a:r>
              <a:rPr sz="215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devices </a:t>
            </a:r>
            <a:r>
              <a:rPr sz="215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allow </a:t>
            </a:r>
            <a:r>
              <a:rPr sz="215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us </a:t>
            </a:r>
            <a:r>
              <a:rPr sz="2150" spc="45" dirty="0">
                <a:solidFill>
                  <a:srgbClr val="19191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measure</a:t>
            </a:r>
            <a:r>
              <a:rPr sz="2150" spc="-12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12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accurately</a:t>
            </a:r>
            <a:r>
              <a:rPr sz="2150" spc="-120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and</a:t>
            </a:r>
            <a:r>
              <a:rPr sz="2150" spc="-12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can</a:t>
            </a:r>
            <a:r>
              <a:rPr sz="2150" spc="-12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be</a:t>
            </a:r>
            <a:r>
              <a:rPr sz="2150" spc="-12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applied</a:t>
            </a:r>
            <a:r>
              <a:rPr sz="2150" spc="-12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in</a:t>
            </a:r>
            <a:r>
              <a:rPr sz="2150" spc="-12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various </a:t>
            </a:r>
            <a:r>
              <a:rPr sz="2150" spc="-55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creative</a:t>
            </a:r>
            <a:r>
              <a:rPr sz="2150" spc="-12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projects.</a:t>
            </a:r>
            <a:r>
              <a:rPr sz="2150" spc="-12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50" dirty="0">
                <a:solidFill>
                  <a:srgbClr val="191919"/>
                </a:solidFill>
                <a:latin typeface="Microsoft Sans Serif"/>
                <a:cs typeface="Microsoft Sans Serif"/>
              </a:rPr>
              <a:t>Join</a:t>
            </a:r>
            <a:r>
              <a:rPr sz="2150" spc="-12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us</a:t>
            </a:r>
            <a:r>
              <a:rPr sz="2150" spc="-12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as</a:t>
            </a:r>
            <a:r>
              <a:rPr sz="2150" spc="-12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we</a:t>
            </a:r>
            <a:r>
              <a:rPr sz="2150" spc="-12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uncover</a:t>
            </a:r>
            <a:r>
              <a:rPr sz="2150" spc="-16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how</a:t>
            </a:r>
            <a:r>
              <a:rPr sz="2150" spc="-114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these</a:t>
            </a:r>
            <a:r>
              <a:rPr sz="2150" spc="-12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sensors </a:t>
            </a:r>
            <a:r>
              <a:rPr sz="2150" spc="-55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work</a:t>
            </a:r>
            <a:r>
              <a:rPr sz="2150" spc="-19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and</a:t>
            </a:r>
            <a:r>
              <a:rPr sz="2150" spc="-12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how</a:t>
            </a:r>
            <a:r>
              <a:rPr sz="2150" spc="-12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they</a:t>
            </a:r>
            <a:r>
              <a:rPr sz="2150" spc="-12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can</a:t>
            </a:r>
            <a:r>
              <a:rPr sz="2150" spc="-12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enhance</a:t>
            </a:r>
            <a:r>
              <a:rPr sz="2150" spc="-12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your</a:t>
            </a:r>
            <a:r>
              <a:rPr sz="2150" spc="-16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DIY</a:t>
            </a:r>
            <a:r>
              <a:rPr sz="2150" spc="-120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projects!</a:t>
            </a:r>
            <a:endParaRPr sz="21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3435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78402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27" y="0"/>
                </a:moveTo>
                <a:lnTo>
                  <a:pt x="0" y="0"/>
                </a:lnTo>
                <a:lnTo>
                  <a:pt x="0" y="548580"/>
                </a:lnTo>
                <a:lnTo>
                  <a:pt x="274307" y="548580"/>
                </a:lnTo>
                <a:lnTo>
                  <a:pt x="548627" y="548580"/>
                </a:lnTo>
                <a:lnTo>
                  <a:pt x="548627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583357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9187205" y="4582"/>
            <a:ext cx="9096375" cy="10282555"/>
            <a:chOff x="9187205" y="4582"/>
            <a:chExt cx="9096375" cy="10282555"/>
          </a:xfrm>
        </p:grpSpPr>
        <p:sp>
          <p:nvSpPr>
            <p:cNvPr id="6" name="object 6"/>
            <p:cNvSpPr/>
            <p:nvPr/>
          </p:nvSpPr>
          <p:spPr>
            <a:xfrm>
              <a:off x="9187205" y="4582"/>
              <a:ext cx="9096375" cy="10282555"/>
            </a:xfrm>
            <a:custGeom>
              <a:avLst/>
              <a:gdLst/>
              <a:ahLst/>
              <a:cxnLst/>
              <a:rect l="l" t="t" r="r" b="b"/>
              <a:pathLst>
                <a:path w="9096375" h="10282555">
                  <a:moveTo>
                    <a:pt x="9096373" y="0"/>
                  </a:moveTo>
                  <a:lnTo>
                    <a:pt x="0" y="6240655"/>
                  </a:lnTo>
                  <a:lnTo>
                    <a:pt x="2750123" y="10282416"/>
                  </a:lnTo>
                  <a:lnTo>
                    <a:pt x="9096373" y="10282416"/>
                  </a:lnTo>
                  <a:lnTo>
                    <a:pt x="9096373" y="0"/>
                  </a:lnTo>
                  <a:close/>
                </a:path>
              </a:pathLst>
            </a:custGeom>
            <a:solidFill>
              <a:srgbClr val="DCCAB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5013" y="169811"/>
              <a:ext cx="6515087" cy="921945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6296" y="1399032"/>
            <a:ext cx="7318248" cy="69799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590548" y="3430433"/>
            <a:ext cx="721931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spc="20" dirty="0">
                <a:latin typeface="Microsoft Sans Serif"/>
                <a:cs typeface="Microsoft Sans Serif"/>
              </a:rPr>
              <a:t>D</a:t>
            </a:r>
            <a:r>
              <a:rPr sz="2400" spc="5" dirty="0">
                <a:latin typeface="Microsoft Sans Serif"/>
                <a:cs typeface="Microsoft Sans Serif"/>
              </a:rPr>
              <a:t>ista</a:t>
            </a:r>
            <a:r>
              <a:rPr sz="2400" spc="10" dirty="0">
                <a:latin typeface="Microsoft Sans Serif"/>
                <a:cs typeface="Microsoft Sans Serif"/>
              </a:rPr>
              <a:t>nce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se</a:t>
            </a:r>
            <a:r>
              <a:rPr sz="2400" dirty="0">
                <a:latin typeface="Microsoft Sans Serif"/>
                <a:cs typeface="Microsoft Sans Serif"/>
              </a:rPr>
              <a:t>n</a:t>
            </a:r>
            <a:r>
              <a:rPr sz="2400" spc="15" dirty="0">
                <a:latin typeface="Microsoft Sans Serif"/>
                <a:cs typeface="Microsoft Sans Serif"/>
              </a:rPr>
              <a:t>sors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sz="2400" spc="-25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d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vic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s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that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191919"/>
                </a:solidFill>
                <a:latin typeface="Microsoft Sans Serif"/>
                <a:cs typeface="Microsoft Sans Serif"/>
              </a:rPr>
              <a:t>m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-35" dirty="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su</a:t>
            </a:r>
            <a:r>
              <a:rPr sz="2400" spc="-20" dirty="0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sz="2400" spc="-25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the 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distance</a:t>
            </a:r>
            <a:r>
              <a:rPr sz="2400" spc="-13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between</a:t>
            </a:r>
            <a:r>
              <a:rPr sz="2400" spc="-13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the</a:t>
            </a:r>
            <a:r>
              <a:rPr sz="2400" spc="-13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sensor</a:t>
            </a:r>
            <a:r>
              <a:rPr sz="2400" spc="-18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and</a:t>
            </a:r>
            <a:r>
              <a:rPr sz="2400" spc="-13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191919"/>
                </a:solidFill>
                <a:latin typeface="Microsoft Sans Serif"/>
                <a:cs typeface="Microsoft Sans Serif"/>
              </a:rPr>
              <a:t>an</a:t>
            </a:r>
            <a:r>
              <a:rPr sz="2400" spc="-13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object.</a:t>
            </a:r>
            <a:r>
              <a:rPr sz="2400" spc="-13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They</a:t>
            </a:r>
            <a:r>
              <a:rPr sz="2400" spc="-13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can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u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se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20" dirty="0">
                <a:solidFill>
                  <a:srgbClr val="191919"/>
                </a:solidFill>
                <a:latin typeface="Microsoft Sans Serif"/>
                <a:cs typeface="Microsoft Sans Serif"/>
              </a:rPr>
              <a:t>v</a:t>
            </a:r>
            <a:r>
              <a:rPr sz="2400" spc="-35" dirty="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rio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us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tec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hnolog</a:t>
            </a:r>
            <a:r>
              <a:rPr sz="2400" spc="-10" dirty="0">
                <a:solidFill>
                  <a:srgbClr val="191919"/>
                </a:solidFill>
                <a:latin typeface="Microsoft Sans Serif"/>
                <a:cs typeface="Microsoft Sans Serif"/>
              </a:rPr>
              <a:t>i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s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li</a:t>
            </a:r>
            <a:r>
              <a:rPr sz="2400" spc="-75" dirty="0">
                <a:solidFill>
                  <a:srgbClr val="191919"/>
                </a:solidFill>
                <a:latin typeface="Microsoft Sans Serif"/>
                <a:cs typeface="Microsoft Sans Serif"/>
              </a:rPr>
              <a:t>k</a:t>
            </a:r>
            <a:r>
              <a:rPr sz="2400" spc="-25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u</a:t>
            </a:r>
            <a:r>
              <a:rPr sz="2400" spc="10" dirty="0">
                <a:latin typeface="Microsoft Sans Serif"/>
                <a:cs typeface="Microsoft Sans Serif"/>
              </a:rPr>
              <a:t>lt</a:t>
            </a:r>
            <a:r>
              <a:rPr sz="2400" spc="-15" dirty="0">
                <a:latin typeface="Microsoft Sans Serif"/>
                <a:cs typeface="Microsoft Sans Serif"/>
              </a:rPr>
              <a:t>r</a:t>
            </a:r>
            <a:r>
              <a:rPr sz="2400" spc="-35" dirty="0">
                <a:latin typeface="Microsoft Sans Serif"/>
                <a:cs typeface="Microsoft Sans Serif"/>
              </a:rPr>
              <a:t>a</a:t>
            </a:r>
            <a:r>
              <a:rPr sz="2400" spc="20" dirty="0">
                <a:latin typeface="Microsoft Sans Serif"/>
                <a:cs typeface="Microsoft Sans Serif"/>
              </a:rPr>
              <a:t>sonic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,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inf</a:t>
            </a:r>
            <a:r>
              <a:rPr sz="2400" spc="-25" dirty="0">
                <a:latin typeface="Microsoft Sans Serif"/>
                <a:cs typeface="Microsoft Sans Serif"/>
              </a:rPr>
              <a:t>r</a:t>
            </a:r>
            <a:r>
              <a:rPr sz="2400" spc="-35" dirty="0">
                <a:latin typeface="Microsoft Sans Serif"/>
                <a:cs typeface="Microsoft Sans Serif"/>
              </a:rPr>
              <a:t>a</a:t>
            </a:r>
            <a:r>
              <a:rPr sz="2400" spc="-30" dirty="0">
                <a:latin typeface="Microsoft Sans Serif"/>
                <a:cs typeface="Microsoft Sans Serif"/>
              </a:rPr>
              <a:t>re</a:t>
            </a:r>
            <a:r>
              <a:rPr sz="2400" spc="20" dirty="0">
                <a:latin typeface="Microsoft Sans Serif"/>
                <a:cs typeface="Microsoft Sans Serif"/>
              </a:rPr>
              <a:t>d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,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or  </a:t>
            </a:r>
            <a:r>
              <a:rPr sz="2400" spc="-10" dirty="0">
                <a:latin typeface="Microsoft Sans Serif"/>
                <a:cs typeface="Microsoft Sans Serif"/>
              </a:rPr>
              <a:t>laser</a:t>
            </a:r>
            <a:r>
              <a:rPr sz="2400" spc="-10" dirty="0">
                <a:solidFill>
                  <a:srgbClr val="191919"/>
                </a:solidFill>
                <a:latin typeface="Microsoft Sans Serif"/>
                <a:cs typeface="Microsoft Sans Serif"/>
              </a:rPr>
              <a:t>.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Understanding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their</a:t>
            </a:r>
            <a:r>
              <a:rPr sz="2400" spc="-18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working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principles</a:t>
            </a:r>
            <a:r>
              <a:rPr sz="2400" spc="-13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is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crucial </a:t>
            </a:r>
            <a:r>
              <a:rPr sz="2400" spc="-62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for</a:t>
            </a:r>
            <a:r>
              <a:rPr sz="2400" spc="-18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selecting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the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right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sensor</a:t>
            </a:r>
            <a:r>
              <a:rPr sz="2400" spc="-18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for</a:t>
            </a:r>
            <a:r>
              <a:rPr sz="2400" spc="-18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your</a:t>
            </a:r>
            <a:r>
              <a:rPr sz="2400" spc="-18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project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.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11" y="774"/>
            <a:ext cx="5031105" cy="434340"/>
          </a:xfrm>
          <a:custGeom>
            <a:avLst/>
            <a:gdLst/>
            <a:ahLst/>
            <a:cxnLst/>
            <a:rect l="l" t="t" r="r" b="b"/>
            <a:pathLst>
              <a:path w="5031105" h="434340">
                <a:moveTo>
                  <a:pt x="5030533" y="0"/>
                </a:moveTo>
                <a:lnTo>
                  <a:pt x="0" y="0"/>
                </a:lnTo>
                <a:lnTo>
                  <a:pt x="0" y="217170"/>
                </a:lnTo>
                <a:lnTo>
                  <a:pt x="0" y="434340"/>
                </a:lnTo>
                <a:lnTo>
                  <a:pt x="5030533" y="434340"/>
                </a:lnTo>
                <a:lnTo>
                  <a:pt x="5030533" y="217170"/>
                </a:lnTo>
                <a:lnTo>
                  <a:pt x="5030533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326243" y="7135"/>
            <a:ext cx="7962265" cy="10280015"/>
          </a:xfrm>
          <a:custGeom>
            <a:avLst/>
            <a:gdLst/>
            <a:ahLst/>
            <a:cxnLst/>
            <a:rect l="l" t="t" r="r" b="b"/>
            <a:pathLst>
              <a:path w="7962265" h="10280015">
                <a:moveTo>
                  <a:pt x="7961755" y="0"/>
                </a:moveTo>
                <a:lnTo>
                  <a:pt x="0" y="6238102"/>
                </a:lnTo>
                <a:lnTo>
                  <a:pt x="2750161" y="10279862"/>
                </a:lnTo>
                <a:lnTo>
                  <a:pt x="3598219" y="10279862"/>
                </a:lnTo>
                <a:lnTo>
                  <a:pt x="7952994" y="10267202"/>
                </a:lnTo>
                <a:lnTo>
                  <a:pt x="7961755" y="4312065"/>
                </a:lnTo>
                <a:lnTo>
                  <a:pt x="7961755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5439" y="1399032"/>
            <a:ext cx="7281672" cy="6979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88451" y="3321050"/>
            <a:ext cx="701548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spc="30" dirty="0">
                <a:solidFill>
                  <a:srgbClr val="191919"/>
                </a:solidFill>
                <a:latin typeface="Microsoft Sans Serif"/>
                <a:cs typeface="Microsoft Sans Serif"/>
              </a:rPr>
              <a:t>Most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distance sensors 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operate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by emitting 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a 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signal, </a:t>
            </a:r>
            <a:r>
              <a:rPr sz="2400" spc="-62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which</a:t>
            </a:r>
            <a:r>
              <a:rPr sz="24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reﬂects</a:t>
            </a:r>
            <a:r>
              <a:rPr sz="24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off</a:t>
            </a:r>
            <a:r>
              <a:rPr sz="24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191919"/>
                </a:solidFill>
                <a:latin typeface="Microsoft Sans Serif"/>
                <a:cs typeface="Microsoft Sans Serif"/>
              </a:rPr>
              <a:t>an</a:t>
            </a:r>
            <a:r>
              <a:rPr sz="24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object</a:t>
            </a:r>
            <a:r>
              <a:rPr sz="24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and</a:t>
            </a:r>
            <a:r>
              <a:rPr sz="24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returns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191919"/>
                </a:solidFill>
                <a:latin typeface="Microsoft Sans Serif"/>
                <a:cs typeface="Microsoft Sans Serif"/>
              </a:rPr>
              <a:t>to</a:t>
            </a:r>
            <a:r>
              <a:rPr sz="24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the</a:t>
            </a:r>
            <a:r>
              <a:rPr sz="24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sensor. </a:t>
            </a:r>
            <a:r>
              <a:rPr sz="2400" spc="-62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T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h</a:t>
            </a:r>
            <a:r>
              <a:rPr sz="2400" spc="-25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ti</a:t>
            </a:r>
            <a:r>
              <a:rPr sz="2400" spc="55" dirty="0">
                <a:solidFill>
                  <a:srgbClr val="191919"/>
                </a:solidFill>
                <a:latin typeface="Microsoft Sans Serif"/>
                <a:cs typeface="Microsoft Sans Serif"/>
              </a:rPr>
              <a:t>m</a:t>
            </a:r>
            <a:r>
              <a:rPr sz="2400" spc="-25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ta</a:t>
            </a:r>
            <a:r>
              <a:rPr sz="2400" spc="-50" dirty="0">
                <a:solidFill>
                  <a:srgbClr val="191919"/>
                </a:solidFill>
                <a:latin typeface="Microsoft Sans Serif"/>
                <a:cs typeface="Microsoft Sans Serif"/>
              </a:rPr>
              <a:t>k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n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191919"/>
                </a:solidFill>
                <a:latin typeface="Microsoft Sans Serif"/>
                <a:cs typeface="Microsoft Sans Serif"/>
              </a:rPr>
              <a:t>f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or</a:t>
            </a:r>
            <a:r>
              <a:rPr sz="2400" spc="-18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t</a:t>
            </a:r>
            <a:r>
              <a:rPr sz="2400" spc="35" dirty="0">
                <a:solidFill>
                  <a:srgbClr val="191919"/>
                </a:solidFill>
                <a:latin typeface="Microsoft Sans Serif"/>
                <a:cs typeface="Microsoft Sans Serif"/>
              </a:rPr>
              <a:t>h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is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s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i</a:t>
            </a:r>
            <a:r>
              <a:rPr sz="2400" spc="-15" dirty="0">
                <a:solidFill>
                  <a:srgbClr val="191919"/>
                </a:solidFill>
                <a:latin typeface="Microsoft Sans Serif"/>
                <a:cs typeface="Microsoft Sans Serif"/>
              </a:rPr>
              <a:t>g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n</a:t>
            </a:r>
            <a:r>
              <a:rPr sz="2400" spc="-20" dirty="0">
                <a:solidFill>
                  <a:srgbClr val="191919"/>
                </a:solidFill>
                <a:latin typeface="Microsoft Sans Serif"/>
                <a:cs typeface="Microsoft Sans Serif"/>
              </a:rPr>
              <a:t>al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191919"/>
                </a:solidFill>
                <a:latin typeface="Microsoft Sans Serif"/>
                <a:cs typeface="Microsoft Sans Serif"/>
              </a:rPr>
              <a:t>to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re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turn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is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used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30" dirty="0">
                <a:solidFill>
                  <a:srgbClr val="191919"/>
                </a:solidFill>
                <a:latin typeface="Microsoft Sans Serif"/>
                <a:cs typeface="Microsoft Sans Serif"/>
              </a:rPr>
              <a:t>to  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calculate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the </a:t>
            </a:r>
            <a:r>
              <a:rPr sz="2400" spc="5" dirty="0">
                <a:latin typeface="Microsoft Sans Serif"/>
                <a:cs typeface="Microsoft Sans Serif"/>
              </a:rPr>
              <a:t>distance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. 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This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principle is used 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in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ultrasonic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and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infrared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sensors,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among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others.</a:t>
            </a:r>
            <a:endParaRPr sz="2400"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45013" y="169811"/>
            <a:ext cx="6515087" cy="921945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86234" y="8567991"/>
            <a:ext cx="1278255" cy="1278255"/>
          </a:xfrm>
          <a:custGeom>
            <a:avLst/>
            <a:gdLst/>
            <a:ahLst/>
            <a:cxnLst/>
            <a:rect l="l" t="t" r="r" b="b"/>
            <a:pathLst>
              <a:path w="1278255" h="1278254">
                <a:moveTo>
                  <a:pt x="639315" y="1277909"/>
                </a:moveTo>
                <a:lnTo>
                  <a:pt x="0" y="1277909"/>
                </a:lnTo>
                <a:lnTo>
                  <a:pt x="0" y="0"/>
                </a:lnTo>
                <a:lnTo>
                  <a:pt x="1277909" y="0"/>
                </a:lnTo>
                <a:lnTo>
                  <a:pt x="1277909" y="1277909"/>
                </a:lnTo>
                <a:lnTo>
                  <a:pt x="639315" y="1277909"/>
                </a:lnTo>
                <a:close/>
              </a:path>
            </a:pathLst>
          </a:custGeom>
          <a:ln w="152628">
            <a:solidFill>
              <a:srgbClr val="DCCAB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962" y="2941408"/>
            <a:ext cx="18109565" cy="7345680"/>
            <a:chOff x="178962" y="2941408"/>
            <a:chExt cx="18109565" cy="7345680"/>
          </a:xfrm>
        </p:grpSpPr>
        <p:sp>
          <p:nvSpPr>
            <p:cNvPr id="3" name="object 3"/>
            <p:cNvSpPr/>
            <p:nvPr/>
          </p:nvSpPr>
          <p:spPr>
            <a:xfrm>
              <a:off x="13248568" y="2941408"/>
              <a:ext cx="5039995" cy="7345680"/>
            </a:xfrm>
            <a:custGeom>
              <a:avLst/>
              <a:gdLst/>
              <a:ahLst/>
              <a:cxnLst/>
              <a:rect l="l" t="t" r="r" b="b"/>
              <a:pathLst>
                <a:path w="5039994" h="7345680">
                  <a:moveTo>
                    <a:pt x="5039480" y="0"/>
                  </a:moveTo>
                  <a:lnTo>
                    <a:pt x="0" y="7345590"/>
                  </a:lnTo>
                  <a:lnTo>
                    <a:pt x="5039480" y="7345590"/>
                  </a:lnTo>
                  <a:lnTo>
                    <a:pt x="5039480" y="0"/>
                  </a:lnTo>
                  <a:close/>
                </a:path>
              </a:pathLst>
            </a:custGeom>
            <a:solidFill>
              <a:srgbClr val="DCCAB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962" y="5524136"/>
              <a:ext cx="16859248" cy="4762500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6296" y="1386840"/>
            <a:ext cx="5458967" cy="57302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626350" y="2100759"/>
            <a:ext cx="8341359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8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Some</a:t>
            </a:r>
            <a:r>
              <a:rPr sz="1800" spc="-10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of</a:t>
            </a:r>
            <a:r>
              <a:rPr sz="1800" spc="-10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180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most</a:t>
            </a:r>
            <a:r>
              <a:rPr sz="1800" spc="-10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191919"/>
                </a:solidFill>
                <a:latin typeface="Microsoft Sans Serif"/>
                <a:cs typeface="Microsoft Sans Serif"/>
              </a:rPr>
              <a:t>popular</a:t>
            </a:r>
            <a:r>
              <a:rPr sz="1800" spc="-13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10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sensors</a:t>
            </a:r>
            <a:r>
              <a:rPr sz="1800" spc="-10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191919"/>
                </a:solidFill>
                <a:latin typeface="Microsoft Sans Serif"/>
                <a:cs typeface="Microsoft Sans Serif"/>
              </a:rPr>
              <a:t>include</a:t>
            </a:r>
            <a:r>
              <a:rPr sz="1800" spc="-10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HC-SR04</a:t>
            </a:r>
            <a:r>
              <a:rPr sz="1800" spc="-10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ultrasonic</a:t>
            </a:r>
            <a:r>
              <a:rPr sz="1800" spc="-10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sensor </a:t>
            </a:r>
            <a:r>
              <a:rPr sz="1800" spc="-46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191919"/>
                </a:solidFill>
                <a:latin typeface="Microsoft Sans Serif"/>
                <a:cs typeface="Microsoft Sans Serif"/>
              </a:rPr>
              <a:t>and </a:t>
            </a:r>
            <a:r>
              <a:rPr sz="18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latin typeface="Microsoft Sans Serif"/>
                <a:cs typeface="Microsoft Sans Serif"/>
              </a:rPr>
              <a:t>VL53L0X </a:t>
            </a:r>
            <a:r>
              <a:rPr sz="1800" spc="-10" dirty="0">
                <a:solidFill>
                  <a:srgbClr val="191919"/>
                </a:solidFill>
                <a:latin typeface="Microsoft Sans Serif"/>
                <a:cs typeface="Microsoft Sans Serif"/>
              </a:rPr>
              <a:t>laser </a:t>
            </a:r>
            <a:r>
              <a:rPr sz="1800" spc="-25" dirty="0">
                <a:solidFill>
                  <a:srgbClr val="191919"/>
                </a:solidFill>
                <a:latin typeface="Microsoft Sans Serif"/>
                <a:cs typeface="Microsoft Sans Serif"/>
              </a:rPr>
              <a:t>sensor. </a:t>
            </a:r>
            <a:r>
              <a:rPr sz="18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Each </a:t>
            </a:r>
            <a:r>
              <a:rPr sz="1800" dirty="0">
                <a:solidFill>
                  <a:srgbClr val="191919"/>
                </a:solidFill>
                <a:latin typeface="Microsoft Sans Serif"/>
                <a:cs typeface="Microsoft Sans Serif"/>
              </a:rPr>
              <a:t>has </a:t>
            </a:r>
            <a:r>
              <a:rPr sz="18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its </a:t>
            </a:r>
            <a:r>
              <a:rPr sz="18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own strengths, </a:t>
            </a:r>
            <a:r>
              <a:rPr sz="18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such </a:t>
            </a:r>
            <a:r>
              <a:rPr sz="18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as </a:t>
            </a:r>
            <a:r>
              <a:rPr sz="1800" dirty="0">
                <a:latin typeface="Microsoft Sans Serif"/>
                <a:cs typeface="Microsoft Sans Serif"/>
              </a:rPr>
              <a:t>accuracy</a:t>
            </a:r>
            <a:r>
              <a:rPr sz="1800" dirty="0">
                <a:solidFill>
                  <a:srgbClr val="191919"/>
                </a:solidFill>
                <a:latin typeface="Microsoft Sans Serif"/>
                <a:cs typeface="Microsoft Sans Serif"/>
              </a:rPr>
              <a:t>, </a:t>
            </a:r>
            <a:r>
              <a:rPr sz="18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range</a:t>
            </a:r>
            <a:r>
              <a:rPr sz="1800" spc="-10" dirty="0">
                <a:solidFill>
                  <a:srgbClr val="191919"/>
                </a:solidFill>
                <a:latin typeface="Microsoft Sans Serif"/>
                <a:cs typeface="Microsoft Sans Serif"/>
              </a:rPr>
              <a:t>, </a:t>
            </a:r>
            <a:r>
              <a:rPr sz="1800" dirty="0">
                <a:solidFill>
                  <a:srgbClr val="191919"/>
                </a:solidFill>
                <a:latin typeface="Microsoft Sans Serif"/>
                <a:cs typeface="Microsoft Sans Serif"/>
              </a:rPr>
              <a:t>and </a:t>
            </a:r>
            <a:r>
              <a:rPr sz="1800" dirty="0">
                <a:latin typeface="Microsoft Sans Serif"/>
                <a:cs typeface="Microsoft Sans Serif"/>
              </a:rPr>
              <a:t>response </a:t>
            </a:r>
            <a:r>
              <a:rPr sz="1800" spc="5" dirty="0">
                <a:latin typeface="Microsoft Sans Serif"/>
                <a:cs typeface="Microsoft Sans Serif"/>
              </a:rPr>
              <a:t>time</a:t>
            </a:r>
            <a:r>
              <a:rPr sz="18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. Choosing the </a:t>
            </a:r>
            <a:r>
              <a:rPr sz="1800" dirty="0">
                <a:solidFill>
                  <a:srgbClr val="191919"/>
                </a:solidFill>
                <a:latin typeface="Microsoft Sans Serif"/>
                <a:cs typeface="Microsoft Sans Serif"/>
              </a:rPr>
              <a:t>right </a:t>
            </a:r>
            <a:r>
              <a:rPr sz="18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sensor depends </a:t>
            </a:r>
            <a:r>
              <a:rPr sz="18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on </a:t>
            </a:r>
            <a:r>
              <a:rPr sz="18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your speciﬁc </a:t>
            </a:r>
            <a:r>
              <a:rPr sz="18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application</a:t>
            </a:r>
            <a:r>
              <a:rPr sz="1800" dirty="0">
                <a:solidFill>
                  <a:srgbClr val="191919"/>
                </a:solidFill>
                <a:latin typeface="Microsoft Sans Serif"/>
                <a:cs typeface="Microsoft Sans Serif"/>
              </a:rPr>
              <a:t>.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3435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78402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27" y="0"/>
                </a:moveTo>
                <a:lnTo>
                  <a:pt x="0" y="0"/>
                </a:lnTo>
                <a:lnTo>
                  <a:pt x="0" y="548580"/>
                </a:lnTo>
                <a:lnTo>
                  <a:pt x="274307" y="548580"/>
                </a:lnTo>
                <a:lnTo>
                  <a:pt x="548627" y="548580"/>
                </a:lnTo>
                <a:lnTo>
                  <a:pt x="548627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583357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9187205" y="4582"/>
            <a:ext cx="9096375" cy="10282555"/>
            <a:chOff x="9187205" y="4582"/>
            <a:chExt cx="9096375" cy="10282555"/>
          </a:xfrm>
        </p:grpSpPr>
        <p:sp>
          <p:nvSpPr>
            <p:cNvPr id="6" name="object 6"/>
            <p:cNvSpPr/>
            <p:nvPr/>
          </p:nvSpPr>
          <p:spPr>
            <a:xfrm>
              <a:off x="9187205" y="4582"/>
              <a:ext cx="9096375" cy="10282555"/>
            </a:xfrm>
            <a:custGeom>
              <a:avLst/>
              <a:gdLst/>
              <a:ahLst/>
              <a:cxnLst/>
              <a:rect l="l" t="t" r="r" b="b"/>
              <a:pathLst>
                <a:path w="9096375" h="10282555">
                  <a:moveTo>
                    <a:pt x="9096373" y="0"/>
                  </a:moveTo>
                  <a:lnTo>
                    <a:pt x="0" y="6240655"/>
                  </a:lnTo>
                  <a:lnTo>
                    <a:pt x="2750123" y="10282416"/>
                  </a:lnTo>
                  <a:lnTo>
                    <a:pt x="9096373" y="10282416"/>
                  </a:lnTo>
                  <a:lnTo>
                    <a:pt x="9096373" y="0"/>
                  </a:lnTo>
                  <a:close/>
                </a:path>
              </a:pathLst>
            </a:custGeom>
            <a:solidFill>
              <a:srgbClr val="DCCAB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5013" y="169811"/>
              <a:ext cx="6515087" cy="921945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6296" y="1399032"/>
            <a:ext cx="7336536" cy="60350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06296" y="3549650"/>
            <a:ext cx="7230109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Integrating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distance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sensors with </a:t>
            </a:r>
            <a:r>
              <a:rPr sz="2400" spc="10" dirty="0">
                <a:latin typeface="Microsoft Sans Serif"/>
                <a:cs typeface="Microsoft Sans Serif"/>
              </a:rPr>
              <a:t>Arduino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is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straightforward. </a:t>
            </a:r>
            <a:r>
              <a:rPr sz="2400" spc="-75" dirty="0">
                <a:solidFill>
                  <a:srgbClr val="191919"/>
                </a:solidFill>
                <a:latin typeface="Microsoft Sans Serif"/>
                <a:cs typeface="Microsoft Sans Serif"/>
              </a:rPr>
              <a:t>You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can 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use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simple </a:t>
            </a:r>
            <a:r>
              <a:rPr sz="2400" spc="-10" dirty="0">
                <a:solidFill>
                  <a:srgbClr val="191919"/>
                </a:solidFill>
                <a:latin typeface="Microsoft Sans Serif"/>
                <a:cs typeface="Microsoft Sans Serif"/>
              </a:rPr>
              <a:t>libraries </a:t>
            </a:r>
            <a:r>
              <a:rPr sz="2400" spc="35" dirty="0">
                <a:solidFill>
                  <a:srgbClr val="191919"/>
                </a:solidFill>
                <a:latin typeface="Microsoft Sans Serif"/>
                <a:cs typeface="Microsoft Sans Serif"/>
              </a:rPr>
              <a:t>to </a:t>
            </a:r>
            <a:r>
              <a:rPr sz="2400" spc="-15" dirty="0">
                <a:solidFill>
                  <a:srgbClr val="191919"/>
                </a:solidFill>
                <a:latin typeface="Microsoft Sans Serif"/>
                <a:cs typeface="Microsoft Sans Serif"/>
              </a:rPr>
              <a:t>read </a:t>
            </a:r>
            <a:r>
              <a:rPr sz="2400" spc="-1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d</a:t>
            </a:r>
            <a:r>
              <a:rPr sz="2400" spc="-35" dirty="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ta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n</a:t>
            </a:r>
            <a:r>
              <a:rPr sz="24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d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191919"/>
                </a:solidFill>
                <a:latin typeface="Microsoft Sans Serif"/>
                <a:cs typeface="Microsoft Sans Serif"/>
              </a:rPr>
              <a:t>c</a:t>
            </a:r>
            <a:r>
              <a:rPr sz="24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o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nt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ol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ot</a:t>
            </a:r>
            <a:r>
              <a:rPr sz="2400" spc="30" dirty="0">
                <a:solidFill>
                  <a:srgbClr val="191919"/>
                </a:solidFill>
                <a:latin typeface="Microsoft Sans Serif"/>
                <a:cs typeface="Microsoft Sans Serif"/>
              </a:rPr>
              <a:t>h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sz="2400" spc="-18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191919"/>
                </a:solidFill>
                <a:latin typeface="Microsoft Sans Serif"/>
                <a:cs typeface="Microsoft Sans Serif"/>
              </a:rPr>
              <a:t>co</a:t>
            </a:r>
            <a:r>
              <a:rPr sz="2400" spc="50" dirty="0">
                <a:solidFill>
                  <a:srgbClr val="191919"/>
                </a:solidFill>
                <a:latin typeface="Microsoft Sans Serif"/>
                <a:cs typeface="Microsoft Sans Serif"/>
              </a:rPr>
              <a:t>m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ponents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b</a:t>
            </a:r>
            <a:r>
              <a:rPr sz="2400" spc="-10" dirty="0">
                <a:solidFill>
                  <a:srgbClr val="191919"/>
                </a:solidFill>
                <a:latin typeface="Microsoft Sans Serif"/>
                <a:cs typeface="Microsoft Sans Serif"/>
              </a:rPr>
              <a:t>as</a:t>
            </a:r>
            <a:r>
              <a:rPr sz="2400" spc="-15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d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on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distance 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measurements. 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This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opens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up 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a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world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of </a:t>
            </a:r>
            <a:r>
              <a:rPr sz="2400" spc="5" dirty="0">
                <a:latin typeface="Microsoft Sans Serif"/>
                <a:cs typeface="Microsoft Sans Serif"/>
              </a:rPr>
              <a:t>possibilities </a:t>
            </a:r>
            <a:r>
              <a:rPr sz="2400" spc="-625" dirty="0"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191919"/>
                </a:solidFill>
                <a:latin typeface="Microsoft Sans Serif"/>
                <a:cs typeface="Microsoft Sans Serif"/>
              </a:rPr>
              <a:t>f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or</a:t>
            </a:r>
            <a:r>
              <a:rPr sz="2400" spc="-18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sz="240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ut</a:t>
            </a:r>
            <a:r>
              <a:rPr sz="2400" spc="30" dirty="0">
                <a:solidFill>
                  <a:srgbClr val="191919"/>
                </a:solidFill>
                <a:latin typeface="Microsoft Sans Serif"/>
                <a:cs typeface="Microsoft Sans Serif"/>
              </a:rPr>
              <a:t>o</a:t>
            </a:r>
            <a:r>
              <a:rPr sz="2400" spc="55" dirty="0">
                <a:solidFill>
                  <a:srgbClr val="191919"/>
                </a:solidFill>
                <a:latin typeface="Microsoft Sans Serif"/>
                <a:cs typeface="Microsoft Sans Serif"/>
              </a:rPr>
              <a:t>m</a:t>
            </a:r>
            <a:r>
              <a:rPr sz="2400" spc="-35" dirty="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ti</a:t>
            </a:r>
            <a:r>
              <a:rPr sz="2400" spc="30" dirty="0">
                <a:solidFill>
                  <a:srgbClr val="191919"/>
                </a:solidFill>
                <a:latin typeface="Microsoft Sans Serif"/>
                <a:cs typeface="Microsoft Sans Serif"/>
              </a:rPr>
              <a:t>o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n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35" dirty="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n</a:t>
            </a:r>
            <a:r>
              <a:rPr sz="24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d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in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t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c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ti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v</a:t>
            </a:r>
            <a:r>
              <a:rPr sz="2400" spc="-25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p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r</a:t>
            </a:r>
            <a:r>
              <a:rPr sz="240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o</a:t>
            </a:r>
            <a:r>
              <a:rPr sz="2400" spc="-10" dirty="0">
                <a:solidFill>
                  <a:srgbClr val="191919"/>
                </a:solidFill>
                <a:latin typeface="Microsoft Sans Serif"/>
                <a:cs typeface="Microsoft Sans Serif"/>
              </a:rPr>
              <a:t>j</a:t>
            </a:r>
            <a:r>
              <a:rPr sz="2400" spc="-30" dirty="0">
                <a:solidFill>
                  <a:srgbClr val="191919"/>
                </a:solidFill>
                <a:latin typeface="Microsoft Sans Serif"/>
                <a:cs typeface="Microsoft Sans Serif"/>
              </a:rPr>
              <a:t>e</a:t>
            </a:r>
            <a:r>
              <a:rPr sz="240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cts.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11" y="774"/>
            <a:ext cx="5031105" cy="434340"/>
          </a:xfrm>
          <a:custGeom>
            <a:avLst/>
            <a:gdLst/>
            <a:ahLst/>
            <a:cxnLst/>
            <a:rect l="l" t="t" r="r" b="b"/>
            <a:pathLst>
              <a:path w="5031105" h="434340">
                <a:moveTo>
                  <a:pt x="5030533" y="0"/>
                </a:moveTo>
                <a:lnTo>
                  <a:pt x="0" y="0"/>
                </a:lnTo>
                <a:lnTo>
                  <a:pt x="0" y="217170"/>
                </a:lnTo>
                <a:lnTo>
                  <a:pt x="0" y="434340"/>
                </a:lnTo>
                <a:lnTo>
                  <a:pt x="5030533" y="434340"/>
                </a:lnTo>
                <a:lnTo>
                  <a:pt x="5030533" y="217170"/>
                </a:lnTo>
                <a:lnTo>
                  <a:pt x="5030533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0326243" y="7135"/>
            <a:ext cx="7962265" cy="10280015"/>
          </a:xfrm>
          <a:custGeom>
            <a:avLst/>
            <a:gdLst/>
            <a:ahLst/>
            <a:cxnLst/>
            <a:rect l="l" t="t" r="r" b="b"/>
            <a:pathLst>
              <a:path w="7962265" h="10280015">
                <a:moveTo>
                  <a:pt x="7961755" y="0"/>
                </a:moveTo>
                <a:lnTo>
                  <a:pt x="0" y="6238102"/>
                </a:lnTo>
                <a:lnTo>
                  <a:pt x="2750161" y="10279862"/>
                </a:lnTo>
                <a:lnTo>
                  <a:pt x="3598219" y="10279862"/>
                </a:lnTo>
                <a:lnTo>
                  <a:pt x="7952994" y="10267202"/>
                </a:lnTo>
                <a:lnTo>
                  <a:pt x="7961755" y="4312065"/>
                </a:lnTo>
                <a:lnTo>
                  <a:pt x="7961755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5439" y="1389888"/>
            <a:ext cx="7327392" cy="8778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00097" y="3778250"/>
            <a:ext cx="728980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Distance sensors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can 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be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used 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in various </a:t>
            </a:r>
            <a:r>
              <a:rPr sz="2400" spc="-5" dirty="0">
                <a:latin typeface="Microsoft Sans Serif"/>
                <a:cs typeface="Microsoft Sans Serif"/>
              </a:rPr>
              <a:t>creative 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projects,</a:t>
            </a:r>
            <a:r>
              <a:rPr sz="24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20" dirty="0">
                <a:solidFill>
                  <a:srgbClr val="191919"/>
                </a:solidFill>
                <a:latin typeface="Microsoft Sans Serif"/>
                <a:cs typeface="Microsoft Sans Serif"/>
              </a:rPr>
              <a:t>such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as</a:t>
            </a:r>
            <a:r>
              <a:rPr sz="24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obstacle-avoiding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robots,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automated </a:t>
            </a:r>
            <a:r>
              <a:rPr sz="2400" spc="-62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doors,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or </a:t>
            </a:r>
            <a:r>
              <a:rPr sz="2400" spc="-15" dirty="0">
                <a:solidFill>
                  <a:srgbClr val="191919"/>
                </a:solidFill>
                <a:latin typeface="Microsoft Sans Serif"/>
                <a:cs typeface="Microsoft Sans Serif"/>
              </a:rPr>
              <a:t>even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smart home systems. </a:t>
            </a:r>
            <a:r>
              <a:rPr sz="2400" spc="-10" dirty="0">
                <a:solidFill>
                  <a:srgbClr val="191919"/>
                </a:solidFill>
                <a:latin typeface="Microsoft Sans Serif"/>
                <a:cs typeface="Microsoft Sans Serif"/>
              </a:rPr>
              <a:t>The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only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limit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is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your </a:t>
            </a:r>
            <a:r>
              <a:rPr sz="2400" dirty="0">
                <a:latin typeface="Microsoft Sans Serif"/>
                <a:cs typeface="Microsoft Sans Serif"/>
              </a:rPr>
              <a:t>imagination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! </a:t>
            </a:r>
            <a:r>
              <a:rPr sz="2400" spc="-25" dirty="0">
                <a:solidFill>
                  <a:srgbClr val="191919"/>
                </a:solidFill>
                <a:latin typeface="Microsoft Sans Serif"/>
                <a:cs typeface="Microsoft Sans Serif"/>
              </a:rPr>
              <a:t>Let’s 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explore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how </a:t>
            </a:r>
            <a:r>
              <a:rPr sz="2400" spc="35" dirty="0">
                <a:solidFill>
                  <a:srgbClr val="191919"/>
                </a:solidFill>
                <a:latin typeface="Microsoft Sans Serif"/>
                <a:cs typeface="Microsoft Sans Serif"/>
              </a:rPr>
              <a:t>to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bring these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ideas</a:t>
            </a:r>
            <a:r>
              <a:rPr sz="2400" spc="-14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35" dirty="0">
                <a:solidFill>
                  <a:srgbClr val="191919"/>
                </a:solidFill>
                <a:latin typeface="Microsoft Sans Serif"/>
                <a:cs typeface="Microsoft Sans Serif"/>
              </a:rPr>
              <a:t>to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191919"/>
                </a:solidFill>
                <a:latin typeface="Microsoft Sans Serif"/>
                <a:cs typeface="Microsoft Sans Serif"/>
              </a:rPr>
              <a:t>life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using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latin typeface="Microsoft Sans Serif"/>
                <a:cs typeface="Microsoft Sans Serif"/>
              </a:rPr>
              <a:t>Arduino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.</a:t>
            </a:r>
            <a:endParaRPr sz="2400"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45013" y="169811"/>
            <a:ext cx="6515087" cy="921945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86234" y="8567991"/>
            <a:ext cx="1278255" cy="1278255"/>
          </a:xfrm>
          <a:custGeom>
            <a:avLst/>
            <a:gdLst/>
            <a:ahLst/>
            <a:cxnLst/>
            <a:rect l="l" t="t" r="r" b="b"/>
            <a:pathLst>
              <a:path w="1278255" h="1278254">
                <a:moveTo>
                  <a:pt x="639315" y="1277909"/>
                </a:moveTo>
                <a:lnTo>
                  <a:pt x="0" y="1277909"/>
                </a:lnTo>
                <a:lnTo>
                  <a:pt x="0" y="0"/>
                </a:lnTo>
                <a:lnTo>
                  <a:pt x="1277909" y="0"/>
                </a:lnTo>
                <a:lnTo>
                  <a:pt x="1277909" y="1277909"/>
                </a:lnTo>
                <a:lnTo>
                  <a:pt x="639315" y="1277909"/>
                </a:lnTo>
                <a:close/>
              </a:path>
            </a:pathLst>
          </a:custGeom>
          <a:ln w="152628">
            <a:solidFill>
              <a:srgbClr val="DCCAB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54529" y="9386642"/>
            <a:ext cx="544830" cy="548640"/>
          </a:xfrm>
          <a:custGeom>
            <a:avLst/>
            <a:gdLst/>
            <a:ahLst/>
            <a:cxnLst/>
            <a:rect l="l" t="t" r="r" b="b"/>
            <a:pathLst>
              <a:path w="544830" h="548640">
                <a:moveTo>
                  <a:pt x="544320" y="0"/>
                </a:moveTo>
                <a:lnTo>
                  <a:pt x="0" y="0"/>
                </a:lnTo>
                <a:lnTo>
                  <a:pt x="0" y="548580"/>
                </a:lnTo>
                <a:lnTo>
                  <a:pt x="544320" y="548580"/>
                </a:lnTo>
                <a:lnTo>
                  <a:pt x="54432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159484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3165201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0" y="2652"/>
            <a:ext cx="9095740" cy="10285730"/>
            <a:chOff x="0" y="2652"/>
            <a:chExt cx="9095740" cy="10285730"/>
          </a:xfrm>
        </p:grpSpPr>
        <p:sp>
          <p:nvSpPr>
            <p:cNvPr id="6" name="object 6"/>
            <p:cNvSpPr/>
            <p:nvPr/>
          </p:nvSpPr>
          <p:spPr>
            <a:xfrm>
              <a:off x="0" y="2652"/>
              <a:ext cx="9095740" cy="10285730"/>
            </a:xfrm>
            <a:custGeom>
              <a:avLst/>
              <a:gdLst/>
              <a:ahLst/>
              <a:cxnLst/>
              <a:rect l="l" t="t" r="r" b="b"/>
              <a:pathLst>
                <a:path w="9095740" h="10285730">
                  <a:moveTo>
                    <a:pt x="0" y="0"/>
                  </a:moveTo>
                  <a:lnTo>
                    <a:pt x="0" y="10285109"/>
                  </a:lnTo>
                  <a:lnTo>
                    <a:pt x="6348576" y="10285109"/>
                  </a:lnTo>
                  <a:lnTo>
                    <a:pt x="9095739" y="6247719"/>
                  </a:lnTo>
                  <a:lnTo>
                    <a:pt x="9095739" y="6240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CCAB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324" y="169811"/>
              <a:ext cx="6505574" cy="921945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16221583" y="8567991"/>
            <a:ext cx="1278255" cy="1278255"/>
          </a:xfrm>
          <a:custGeom>
            <a:avLst/>
            <a:gdLst/>
            <a:ahLst/>
            <a:cxnLst/>
            <a:rect l="l" t="t" r="r" b="b"/>
            <a:pathLst>
              <a:path w="1278255" h="1278254">
                <a:moveTo>
                  <a:pt x="639318" y="1277909"/>
                </a:moveTo>
                <a:lnTo>
                  <a:pt x="0" y="1277909"/>
                </a:lnTo>
                <a:lnTo>
                  <a:pt x="0" y="0"/>
                </a:lnTo>
                <a:lnTo>
                  <a:pt x="1277874" y="0"/>
                </a:lnTo>
                <a:lnTo>
                  <a:pt x="1277874" y="1277909"/>
                </a:lnTo>
                <a:lnTo>
                  <a:pt x="639318" y="1277909"/>
                </a:lnTo>
                <a:close/>
              </a:path>
            </a:pathLst>
          </a:custGeom>
          <a:ln w="152628">
            <a:solidFill>
              <a:srgbClr val="DCCAB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8568" y="1389888"/>
            <a:ext cx="7385304" cy="78333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878568" y="3623836"/>
            <a:ext cx="689292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spc="-55" dirty="0">
                <a:solidFill>
                  <a:srgbClr val="191919"/>
                </a:solidFill>
                <a:latin typeface="Microsoft Sans Serif"/>
                <a:cs typeface="Microsoft Sans Serif"/>
              </a:rPr>
              <a:t>W</a:t>
            </a:r>
            <a:r>
              <a:rPr sz="2400" spc="-10" dirty="0">
                <a:solidFill>
                  <a:srgbClr val="191919"/>
                </a:solidFill>
                <a:latin typeface="Microsoft Sans Serif"/>
                <a:cs typeface="Microsoft Sans Serif"/>
              </a:rPr>
              <a:t>hile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191919"/>
                </a:solidFill>
                <a:latin typeface="Microsoft Sans Serif"/>
                <a:cs typeface="Microsoft Sans Serif"/>
              </a:rPr>
              <a:t>w</a:t>
            </a:r>
            <a:r>
              <a:rPr sz="240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o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rk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ing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w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ith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distance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sen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s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ors,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191919"/>
                </a:solidFill>
                <a:latin typeface="Microsoft Sans Serif"/>
                <a:cs typeface="Microsoft Sans Serif"/>
              </a:rPr>
              <a:t>y</a:t>
            </a:r>
            <a:r>
              <a:rPr sz="2400" spc="25" dirty="0">
                <a:solidFill>
                  <a:srgbClr val="191919"/>
                </a:solidFill>
                <a:latin typeface="Microsoft Sans Serif"/>
                <a:cs typeface="Microsoft Sans Serif"/>
              </a:rPr>
              <a:t>o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u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5" dirty="0">
                <a:solidFill>
                  <a:srgbClr val="191919"/>
                </a:solidFill>
                <a:latin typeface="Microsoft Sans Serif"/>
                <a:cs typeface="Microsoft Sans Serif"/>
              </a:rPr>
              <a:t>m</a:t>
            </a:r>
            <a:r>
              <a:rPr sz="2400" spc="-35" dirty="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y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191919"/>
                </a:solidFill>
                <a:latin typeface="Microsoft Sans Serif"/>
                <a:cs typeface="Microsoft Sans Serif"/>
              </a:rPr>
              <a:t>f</a:t>
            </a:r>
            <a:r>
              <a:rPr sz="2400" spc="-35" dirty="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ce  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challenges</a:t>
            </a:r>
            <a:r>
              <a:rPr sz="2400" spc="-13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191919"/>
                </a:solidFill>
                <a:latin typeface="Microsoft Sans Serif"/>
                <a:cs typeface="Microsoft Sans Serif"/>
              </a:rPr>
              <a:t>like</a:t>
            </a:r>
            <a:r>
              <a:rPr sz="2400" spc="-13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interference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,</a:t>
            </a:r>
            <a:r>
              <a:rPr sz="2400" spc="-13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inaccurate</a:t>
            </a:r>
            <a:r>
              <a:rPr sz="2400" spc="-135" dirty="0">
                <a:latin typeface="Microsoft Sans Serif"/>
                <a:cs typeface="Microsoft Sans Serif"/>
              </a:rPr>
              <a:t> </a:t>
            </a:r>
            <a:r>
              <a:rPr sz="2400" spc="-5" dirty="0">
                <a:latin typeface="Microsoft Sans Serif"/>
                <a:cs typeface="Microsoft Sans Serif"/>
              </a:rPr>
              <a:t>readings</a:t>
            </a:r>
            <a:r>
              <a:rPr sz="2400" spc="-5" dirty="0">
                <a:solidFill>
                  <a:srgbClr val="191919"/>
                </a:solidFill>
                <a:latin typeface="Microsoft Sans Serif"/>
                <a:cs typeface="Microsoft Sans Serif"/>
              </a:rPr>
              <a:t>,</a:t>
            </a:r>
            <a:r>
              <a:rPr sz="2400" spc="-13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or </a:t>
            </a:r>
            <a:r>
              <a:rPr sz="2400" spc="-62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environmental</a:t>
            </a:r>
            <a:r>
              <a:rPr sz="2400" spc="-135" dirty="0"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factors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.</a:t>
            </a:r>
            <a:r>
              <a:rPr sz="2400" spc="-13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Understanding</a:t>
            </a:r>
            <a:r>
              <a:rPr sz="2400" spc="-13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these</a:t>
            </a:r>
            <a:r>
              <a:rPr sz="2400" spc="-135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issues </a:t>
            </a:r>
            <a:r>
              <a:rPr sz="2400" spc="-62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and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knowing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how </a:t>
            </a:r>
            <a:r>
              <a:rPr sz="2400" spc="35" dirty="0">
                <a:solidFill>
                  <a:srgbClr val="191919"/>
                </a:solidFill>
                <a:latin typeface="Microsoft Sans Serif"/>
                <a:cs typeface="Microsoft Sans Serif"/>
              </a:rPr>
              <a:t>to </a:t>
            </a:r>
            <a:r>
              <a:rPr sz="2400" spc="15" dirty="0">
                <a:solidFill>
                  <a:srgbClr val="191919"/>
                </a:solidFill>
                <a:latin typeface="Microsoft Sans Serif"/>
                <a:cs typeface="Microsoft Sans Serif"/>
              </a:rPr>
              <a:t>troubleshoot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can </a:t>
            </a:r>
            <a:r>
              <a:rPr sz="2400" spc="-15" dirty="0">
                <a:solidFill>
                  <a:srgbClr val="191919"/>
                </a:solidFill>
                <a:latin typeface="Microsoft Sans Serif"/>
                <a:cs typeface="Microsoft Sans Serif"/>
              </a:rPr>
              <a:t>make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your </a:t>
            </a:r>
            <a:r>
              <a:rPr sz="2400" spc="10" dirty="0">
                <a:solidFill>
                  <a:srgbClr val="191919"/>
                </a:solidFill>
                <a:latin typeface="Microsoft Sans Serif"/>
                <a:cs typeface="Microsoft Sans Serif"/>
              </a:rPr>
              <a:t> projects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5" dirty="0">
                <a:solidFill>
                  <a:srgbClr val="191919"/>
                </a:solidFill>
                <a:latin typeface="Microsoft Sans Serif"/>
                <a:cs typeface="Microsoft Sans Serif"/>
              </a:rPr>
              <a:t>more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10" dirty="0">
                <a:latin typeface="Microsoft Sans Serif"/>
                <a:cs typeface="Microsoft Sans Serif"/>
              </a:rPr>
              <a:t>successful</a:t>
            </a:r>
            <a:r>
              <a:rPr sz="2400" spc="-140" dirty="0"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191919"/>
                </a:solidFill>
                <a:latin typeface="Microsoft Sans Serif"/>
                <a:cs typeface="Microsoft Sans Serif"/>
              </a:rPr>
              <a:t>and</a:t>
            </a:r>
            <a:r>
              <a:rPr sz="2400" spc="-140" dirty="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sz="2400" spc="-15" dirty="0">
                <a:solidFill>
                  <a:srgbClr val="191919"/>
                </a:solidFill>
                <a:latin typeface="Microsoft Sans Serif"/>
                <a:cs typeface="Microsoft Sans Serif"/>
              </a:rPr>
              <a:t>reliable.</a:t>
            </a:r>
            <a:endParaRPr sz="2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532</Words>
  <Application>Microsoft Office PowerPoint</Application>
  <PresentationFormat>Custom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Microsoft Sans Serif</vt:lpstr>
      <vt:lpstr>Times New Roman</vt:lpstr>
      <vt:lpstr>Trebuchet MS</vt:lpstr>
      <vt:lpstr>Office Theme</vt:lpstr>
      <vt:lpstr>Measuring the Unseen:  Exploring the World of  Distance Sensors with Arduino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Shubham Das</dc:creator>
  <cp:lastModifiedBy>Shubham Das</cp:lastModifiedBy>
  <cp:revision>1</cp:revision>
  <dcterms:created xsi:type="dcterms:W3CDTF">2024-11-14T06:53:08Z</dcterms:created>
  <dcterms:modified xsi:type="dcterms:W3CDTF">2024-11-14T07:09:35Z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2024-11-14T00:00:00Z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2024-11-14T00:00:00Z</vt:filetime>
  </property>
</Properties>
</file>