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"/>
  </p:notesMasterIdLst>
  <p:sldIdLst>
    <p:sldId id="367" r:id="rId2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171B1"/>
    <a:srgbClr val="061D61"/>
    <a:srgbClr val="000066"/>
    <a:srgbClr val="0C1627"/>
    <a:srgbClr val="1111DD"/>
    <a:srgbClr val="50C878"/>
    <a:srgbClr val="FFFFCC"/>
    <a:srgbClr val="0F52B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6536" autoAdjust="0"/>
  </p:normalViewPr>
  <p:slideViewPr>
    <p:cSldViewPr snapToGrid="0">
      <p:cViewPr varScale="1">
        <p:scale>
          <a:sx n="68" d="100"/>
          <a:sy n="68" d="100"/>
        </p:scale>
        <p:origin x="124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1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8"/>
          </a:xfrm>
          <a:prstGeom prst="rect">
            <a:avLst/>
          </a:prstGeom>
        </p:spPr>
        <p:txBody>
          <a:bodyPr vert="horz" lIns="96039" tIns="48020" rIns="96039" bIns="480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1" cy="481728"/>
          </a:xfrm>
          <a:prstGeom prst="rect">
            <a:avLst/>
          </a:prstGeom>
        </p:spPr>
        <p:txBody>
          <a:bodyPr vert="horz" lIns="96039" tIns="48020" rIns="96039" bIns="480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C10BAA7-90DA-40E7-841F-1B3967E7CC53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39" tIns="48020" rIns="96039" bIns="480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vert="horz" lIns="96039" tIns="48020" rIns="96039" bIns="480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7"/>
          </a:xfrm>
          <a:prstGeom prst="rect">
            <a:avLst/>
          </a:prstGeom>
        </p:spPr>
        <p:txBody>
          <a:bodyPr vert="horz" lIns="96039" tIns="48020" rIns="96039" bIns="480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1" cy="481727"/>
          </a:xfrm>
          <a:prstGeom prst="rect">
            <a:avLst/>
          </a:prstGeom>
        </p:spPr>
        <p:txBody>
          <a:bodyPr vert="horz" lIns="96039" tIns="48020" rIns="96039" bIns="480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EBDB8E9-0132-402A-9EF0-FA5CFBE8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4851" y="860425"/>
            <a:ext cx="10877549" cy="5489575"/>
          </a:xfrm>
          <a:prstGeom prst="rect">
            <a:avLst/>
          </a:prstGeom>
          <a:gradFill flip="none" rotWithShape="1">
            <a:gsLst>
              <a:gs pos="58000">
                <a:srgbClr val="061D61"/>
              </a:gs>
              <a:gs pos="100000">
                <a:srgbClr val="0171B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81981" y="3434860"/>
            <a:ext cx="8229600" cy="199339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ct val="3000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 userDrawn="1">
            <p:ph type="ctrTitle"/>
          </p:nvPr>
        </p:nvSpPr>
        <p:spPr>
          <a:xfrm>
            <a:off x="1181983" y="2468880"/>
            <a:ext cx="8229600" cy="914400"/>
          </a:xfrm>
        </p:spPr>
        <p:txBody>
          <a:bodyPr tIns="45720" bIns="45720" anchor="ctr"/>
          <a:lstStyle>
            <a:lvl1pPr algn="ctr">
              <a:lnSpc>
                <a:spcPct val="90000"/>
              </a:lnSpc>
              <a:defRPr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31314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803153-BC43-C377-9F0C-2C49DB516A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6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609600" y="1005840"/>
            <a:ext cx="10972800" cy="2651760"/>
          </a:xfrm>
        </p:spPr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3780405"/>
            <a:ext cx="10972800" cy="2651760"/>
          </a:xfrm>
        </p:spPr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609600" y="3723014"/>
            <a:ext cx="10972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02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8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10925175" y="180975"/>
            <a:ext cx="1154113" cy="5905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C6DA795-610A-470C-A156-989F5FFC680D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914400"/>
            <a:ext cx="10715625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618565" y="5760720"/>
            <a:ext cx="10757648" cy="66214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4300" y="5760720"/>
            <a:ext cx="9540875" cy="661987"/>
          </a:xfrm>
        </p:spPr>
        <p:txBody>
          <a:bodyPr/>
          <a:lstStyle>
            <a:lvl1pPr marL="228600" indent="-228600"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26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Short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52900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63372"/>
            <a:ext cx="10972800" cy="2011680"/>
          </a:xfrm>
          <a:gradFill flip="none" rotWithShape="1">
            <a:gsLst>
              <a:gs pos="0">
                <a:srgbClr val="0C1627"/>
              </a:gs>
              <a:gs pos="100000">
                <a:srgbClr val="0C1627">
                  <a:lumMod val="70000"/>
                  <a:lumOff val="3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2200" kern="1200" dirty="0">
                <a:solidFill>
                  <a:prstClr val="white"/>
                </a:solidFill>
              </a:defRPr>
            </a:lvl1pPr>
          </a:lstStyle>
          <a:p>
            <a:pPr lvl="0" algn="ctr" defTabSz="91440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5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099"/>
            <a:ext cx="82296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58" y="1925181"/>
            <a:ext cx="3291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546101" y="827089"/>
            <a:ext cx="11250084" cy="1106487"/>
            <a:chOff x="409575" y="827088"/>
            <a:chExt cx="8437563" cy="110648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50C87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0C1627">
                    <a:lumMod val="70000"/>
                    <a:lumOff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0C1627">
                    <a:lumMod val="70000"/>
                    <a:lumOff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36979" y="1825626"/>
            <a:ext cx="7205472" cy="149961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34267" y="827088"/>
            <a:ext cx="7656576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701" y="1180727"/>
            <a:ext cx="265312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03520" cy="5105400"/>
          </a:xfrm>
        </p:spPr>
        <p:txBody>
          <a:bodyPr>
            <a:normAutofit/>
          </a:bodyPr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1066800"/>
            <a:ext cx="5303520" cy="5105400"/>
          </a:xfrm>
        </p:spPr>
        <p:txBody>
          <a:bodyPr>
            <a:normAutofit/>
          </a:bodyPr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096000" y="1066800"/>
            <a:ext cx="0" cy="510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25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73" y="1645920"/>
            <a:ext cx="5394960" cy="466344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40" y="914400"/>
            <a:ext cx="5394960" cy="731520"/>
          </a:xfr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US" sz="2000" b="0" cap="none" baseline="0" smtClean="0">
                <a:solidFill>
                  <a:srgbClr val="0C1627"/>
                </a:solidFill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873" y="914400"/>
            <a:ext cx="5394960" cy="731520"/>
          </a:xfr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US" sz="2000" b="0" cap="none" baseline="0" smtClean="0">
                <a:solidFill>
                  <a:srgbClr val="0C1627"/>
                </a:solidFill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87440" y="1645920"/>
            <a:ext cx="5394960" cy="4663440"/>
          </a:xfrm>
          <a:ln>
            <a:noFill/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123432" y="995656"/>
            <a:ext cx="0" cy="53058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636873" y="1645920"/>
            <a:ext cx="5394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6187440" y="1645920"/>
            <a:ext cx="5394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47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1671" y="914400"/>
            <a:ext cx="5394960" cy="48463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 lang="en-US" smtClean="0"/>
            </a:lvl1pPr>
            <a:lvl2pPr>
              <a:lnSpc>
                <a:spcPct val="100000"/>
              </a:lnSpc>
              <a:defRPr lang="en-US" smtClean="0"/>
            </a:lvl2pPr>
            <a:lvl3pPr>
              <a:lnSpc>
                <a:spcPct val="100000"/>
              </a:lnSpc>
              <a:defRPr lang="en-US" smtClean="0"/>
            </a:lvl3pPr>
            <a:lvl4pPr>
              <a:lnSpc>
                <a:spcPct val="100000"/>
              </a:lnSpc>
              <a:defRPr lang="en-US" smtClean="0"/>
            </a:lvl4pPr>
            <a:lvl5pPr>
              <a:lnSpc>
                <a:spcPct val="100000"/>
              </a:lnSpc>
              <a:defRPr lang="en-US"/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186026" y="5834985"/>
            <a:ext cx="9721850" cy="400110"/>
          </a:xfrm>
          <a:gradFill flip="none" rotWithShape="1">
            <a:gsLst>
              <a:gs pos="0">
                <a:srgbClr val="2B6DA9"/>
              </a:gs>
              <a:gs pos="50000">
                <a:srgbClr val="408BCE"/>
              </a:gs>
              <a:gs pos="100000">
                <a:srgbClr val="2C598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buNone/>
              <a:defRPr lang="en-US" b="0" kern="1200" dirty="0" smtClean="0">
                <a:solidFill>
                  <a:prstClr val="white"/>
                </a:solidFill>
                <a:latin typeface="Calibri" pitchFamily="34" charset="0"/>
              </a:defRPr>
            </a:lvl1pPr>
          </a:lstStyle>
          <a:p>
            <a:pPr lvl="0" algn="ctr" defTabSz="4572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184893" y="914400"/>
            <a:ext cx="5394960" cy="4846320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096000" y="977900"/>
            <a:ext cx="0" cy="47215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37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740" y="1061570"/>
            <a:ext cx="3566160" cy="576262"/>
          </a:xfrm>
          <a:noFill/>
          <a:ln w="12700" cap="flat" cmpd="sng" algn="ctr">
            <a:solidFill>
              <a:srgbClr val="0C1627"/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740" y="1645919"/>
            <a:ext cx="3566160" cy="4572000"/>
          </a:xfrm>
          <a:noFill/>
          <a:ln w="9525">
            <a:solidFill>
              <a:srgbClr val="0C162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mtClean="0"/>
            </a:lvl1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7187" y="1061570"/>
            <a:ext cx="3566160" cy="576262"/>
          </a:xfrm>
          <a:noFill/>
          <a:ln w="12700" cap="flat" cmpd="sng" algn="ctr">
            <a:solidFill>
              <a:srgbClr val="0C1627"/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17187" y="1645919"/>
            <a:ext cx="3566160" cy="4572000"/>
          </a:xfrm>
          <a:noFill/>
          <a:ln w="9525">
            <a:solidFill>
              <a:srgbClr val="0C162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mtClean="0"/>
            </a:lvl1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0634" y="1061570"/>
            <a:ext cx="3566160" cy="576262"/>
          </a:xfrm>
          <a:noFill/>
          <a:ln w="12700" cap="flat" cmpd="sng" algn="ctr">
            <a:solidFill>
              <a:srgbClr val="0C1627"/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90634" y="1645919"/>
            <a:ext cx="3566160" cy="4572000"/>
          </a:xfrm>
          <a:noFill/>
          <a:ln w="9525">
            <a:solidFill>
              <a:srgbClr val="0C162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mtClean="0"/>
            </a:lvl1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06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" y="612775"/>
            <a:ext cx="6096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9788" y="520065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49631"/>
            <a:ext cx="8718877" cy="4742189"/>
          </a:xfrm>
          <a:ln w="28575">
            <a:solidFill>
              <a:srgbClr val="0C1627"/>
            </a:solidFill>
          </a:ln>
        </p:spPr>
        <p:txBody>
          <a:bodyPr anchor="ctr">
            <a:noAutofit/>
          </a:bodyPr>
          <a:lstStyle>
            <a:lvl1pPr>
              <a:defRPr sz="2400" b="1" cap="none" baseline="0">
                <a:solidFill>
                  <a:srgbClr val="002060"/>
                </a:solidFill>
                <a:latin typeface="Bradley Hand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7" y="5746152"/>
            <a:ext cx="8229600" cy="548968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lang="en-US" sz="2400" b="1" smtClean="0">
                <a:solidFill>
                  <a:srgbClr val="002060"/>
                </a:solidFill>
              </a:defRPr>
            </a:lvl1pPr>
          </a:lstStyle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pic>
        <p:nvPicPr>
          <p:cNvPr id="11" name="Picture 9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2" y="5391821"/>
            <a:ext cx="8723376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321734"/>
            <a:ext cx="10972800" cy="5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0080" y="1005840"/>
            <a:ext cx="10972800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640081" cy="6865938"/>
            <a:chOff x="-1" y="0"/>
            <a:chExt cx="480061" cy="6865938"/>
          </a:xfrm>
        </p:grpSpPr>
        <p:sp>
          <p:nvSpPr>
            <p:cNvPr id="12" name="Right Triangle 11"/>
            <p:cNvSpPr/>
            <p:nvPr userDrawn="1"/>
          </p:nvSpPr>
          <p:spPr>
            <a:xfrm flipV="1">
              <a:off x="184150" y="820738"/>
              <a:ext cx="295910" cy="163512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0"/>
              <a:ext cx="184150" cy="6865938"/>
            </a:xfrm>
            <a:prstGeom prst="rect">
              <a:avLst/>
            </a:prstGeom>
            <a:solidFill>
              <a:srgbClr val="0F52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" y="352425"/>
              <a:ext cx="480060" cy="468313"/>
            </a:xfrm>
            <a:prstGeom prst="rect">
              <a:avLst/>
            </a:prstGeom>
            <a:solidFill>
              <a:srgbClr val="50C8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225" y="492460"/>
            <a:ext cx="548640" cy="246221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pPr defTabSz="914400" eaLnBrk="0" hangingPunct="0"/>
            <a:fld id="{A61B675C-BD8F-3940-9C20-B51557C84077}" type="slidenum">
              <a:rPr lang="en-US" sz="1000" smtClean="0">
                <a:solidFill>
                  <a:schemeClr val="bg1"/>
                </a:solidFill>
                <a:latin typeface="Verdana" charset="0"/>
                <a:cs typeface="+mn-cs"/>
              </a:rPr>
              <a:pPr defTabSz="914400" eaLnBrk="0" hangingPunct="0"/>
              <a:t>‹#›</a:t>
            </a:fld>
            <a:endParaRPr lang="en-US" sz="1000" dirty="0">
              <a:solidFill>
                <a:schemeClr val="bg1"/>
              </a:solidFill>
              <a:latin typeface="Verdana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967" y="6434095"/>
            <a:ext cx="2040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 eaLnBrk="0" hangingPunct="0"/>
            <a:fld id="{997DFBCB-A2D1-AC44-AB53-4088AD646959}" type="datetime1">
              <a:rPr lang="en-US" sz="800" smtClean="0">
                <a:solidFill>
                  <a:srgbClr val="3C3C3B">
                    <a:lumMod val="60000"/>
                    <a:lumOff val="40000"/>
                  </a:srgbClr>
                </a:solidFill>
                <a:latin typeface="Verdana" charset="0"/>
                <a:cs typeface="+mn-cs"/>
              </a:rPr>
              <a:pPr defTabSz="914400" eaLnBrk="0" hangingPunct="0"/>
              <a:t>4/10/2023</a:t>
            </a:fld>
            <a:endParaRPr lang="en-US" sz="800" dirty="0">
              <a:solidFill>
                <a:srgbClr val="3C3C3B">
                  <a:lumMod val="60000"/>
                  <a:lumOff val="40000"/>
                </a:srgbClr>
              </a:solidFill>
              <a:latin typeface="Verdana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009" y="6434095"/>
            <a:ext cx="99492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1" r:id="rId2"/>
    <p:sldLayoutId id="2147483740" r:id="rId3"/>
    <p:sldLayoutId id="2147483741" r:id="rId4"/>
    <p:sldLayoutId id="2147483742" r:id="rId5"/>
    <p:sldLayoutId id="2147483725" r:id="rId6"/>
    <p:sldLayoutId id="2147483734" r:id="rId7"/>
    <p:sldLayoutId id="2147483731" r:id="rId8"/>
    <p:sldLayoutId id="2147483730" r:id="rId9"/>
    <p:sldLayoutId id="2147483737" r:id="rId10"/>
    <p:sldLayoutId id="2147483736" r:id="rId11"/>
    <p:sldLayoutId id="2147483761" r:id="rId12"/>
  </p:sldLayoutIdLst>
  <p:hf hdr="0" ft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q"/>
        <a:defRPr sz="2000">
          <a:solidFill>
            <a:srgbClr val="0C1627"/>
          </a:solidFill>
          <a:latin typeface="Calibri" pitchFamily="34" charset="0"/>
          <a:ea typeface="+mn-ea"/>
          <a:cs typeface="+mn-cs"/>
        </a:defRPr>
      </a:lvl1pPr>
      <a:lvl2pPr marL="519113" indent="-241300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v"/>
        <a:defRPr sz="1800" normalizeH="0" baseline="0">
          <a:solidFill>
            <a:srgbClr val="0C1627"/>
          </a:solidFill>
          <a:latin typeface="Calibri" pitchFamily="34" charset="0"/>
          <a:ea typeface="ヒラギノ角ゴ Pro W3" charset="-128"/>
        </a:defRPr>
      </a:lvl2pPr>
      <a:lvl3pPr marL="739775" indent="-163513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Ø"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3pPr>
      <a:lvl4pPr marL="915988" indent="-109538" algn="l" rtl="0" eaLnBrk="1" fontAlgn="base" hangingPunct="1">
        <a:spcBef>
          <a:spcPts val="600"/>
        </a:spcBef>
        <a:spcAft>
          <a:spcPct val="0"/>
        </a:spcAft>
        <a:buClrTx/>
        <a:buFont typeface="Arial"/>
        <a:buChar char="•"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4pPr>
      <a:lvl5pPr marL="1203325" indent="-163513" algn="l" rtl="0" eaLnBrk="1" fontAlgn="base" hangingPunct="1">
        <a:spcBef>
          <a:spcPts val="600"/>
        </a:spcBef>
        <a:spcAft>
          <a:spcPct val="0"/>
        </a:spcAft>
        <a:buClrTx/>
        <a:buFont typeface="Lucida Grande"/>
        <a:buChar char="–"/>
        <a:tabLst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62146-3911-D9BB-A4D0-29297C48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127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Construct a Turing Machine for the language L = {0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inter-regular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1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inter-regular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inter-regular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} where n≥1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Answer to include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Algorithm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Representative transition diagram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Initial Tape and Final Tape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inter-regular"/>
              </a:rPr>
              <a:t>Similar to what you saw in slides 29 and 30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Submission: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PDF or Image to be uploaded in the shared drive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Upload file Name: PRN_&lt;</a:t>
            </a:r>
            <a:r>
              <a:rPr lang="en-US" i="1" dirty="0">
                <a:solidFill>
                  <a:srgbClr val="333333"/>
                </a:solidFill>
                <a:latin typeface="inter-regular"/>
              </a:rPr>
              <a:t>last 4 digits of PRN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&gt;_&lt;</a:t>
            </a:r>
            <a:r>
              <a:rPr lang="en-US" i="1" dirty="0">
                <a:solidFill>
                  <a:srgbClr val="333333"/>
                </a:solidFill>
                <a:latin typeface="inter-regular"/>
              </a:rPr>
              <a:t>name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&gt;.&lt;</a:t>
            </a:r>
            <a:r>
              <a:rPr lang="en-US" i="1" dirty="0" err="1">
                <a:solidFill>
                  <a:srgbClr val="333333"/>
                </a:solidFill>
                <a:latin typeface="inter-regular"/>
              </a:rPr>
              <a:t>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&gt;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257E02-D64F-EC6C-97AC-3B6C51C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PA_FAI_01: Construct a Turing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76F1A-85B5-FEBC-DF74-C935C3CAA4D3}"/>
              </a:ext>
            </a:extLst>
          </p:cNvPr>
          <p:cNvSpPr txBox="1"/>
          <p:nvPr/>
        </p:nvSpPr>
        <p:spPr>
          <a:xfrm>
            <a:off x="736756" y="1152814"/>
            <a:ext cx="4895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&amp; Batch : </a:t>
            </a:r>
            <a:r>
              <a:rPr lang="en-US" u="sng" dirty="0"/>
              <a:t>_________________________</a:t>
            </a:r>
          </a:p>
          <a:p>
            <a:r>
              <a:rPr lang="en-US" dirty="0"/>
              <a:t>Roll No: </a:t>
            </a:r>
            <a:r>
              <a:rPr lang="en-US" u="sng" dirty="0"/>
              <a:t>__________________________________</a:t>
            </a:r>
          </a:p>
          <a:p>
            <a:r>
              <a:rPr lang="en-US" dirty="0"/>
              <a:t>Name: </a:t>
            </a:r>
            <a:r>
              <a:rPr lang="en-US" u="sng" dirty="0"/>
              <a:t>_________________________________</a:t>
            </a:r>
          </a:p>
          <a:p>
            <a:r>
              <a:rPr lang="en-US" dirty="0"/>
              <a:t>Date of submission:</a:t>
            </a:r>
            <a:r>
              <a:rPr lang="en-US" u="sng" dirty="0"/>
              <a:t>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947027172"/>
      </p:ext>
    </p:extLst>
  </p:cSld>
  <p:clrMapOvr>
    <a:masterClrMapping/>
  </p:clrMapOvr>
</p:sld>
</file>

<file path=ppt/theme/theme1.xml><?xml version="1.0" encoding="utf-8"?>
<a:theme xmlns:a="http://schemas.openxmlformats.org/drawingml/2006/main" name="PKS_2021_v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2060"/>
      </a:accent1>
      <a:accent2>
        <a:srgbClr val="00B050"/>
      </a:accent2>
      <a:accent3>
        <a:srgbClr val="FFC000"/>
      </a:accent3>
      <a:accent4>
        <a:srgbClr val="7030A0"/>
      </a:accent4>
      <a:accent5>
        <a:srgbClr val="0000FF"/>
      </a:accent5>
      <a:accent6>
        <a:srgbClr val="FFFF00"/>
      </a:accent6>
      <a:hlink>
        <a:srgbClr val="00206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92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Bradley Hand ITC</vt:lpstr>
      <vt:lpstr>Calibri</vt:lpstr>
      <vt:lpstr>inter-regular</vt:lpstr>
      <vt:lpstr>Lucida Grande</vt:lpstr>
      <vt:lpstr>Verdana</vt:lpstr>
      <vt:lpstr>Wingdings</vt:lpstr>
      <vt:lpstr>PKS_2021_v2</vt:lpstr>
      <vt:lpstr>PA_FAI_01: Construct a Turing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PKS</dc:creator>
  <cp:lastModifiedBy>Pramod Sharma</cp:lastModifiedBy>
  <cp:revision>169</cp:revision>
  <cp:lastPrinted>2022-09-15T11:20:21Z</cp:lastPrinted>
  <dcterms:created xsi:type="dcterms:W3CDTF">2021-09-03T08:35:35Z</dcterms:created>
  <dcterms:modified xsi:type="dcterms:W3CDTF">2023-04-10T12:49:23Z</dcterms:modified>
</cp:coreProperties>
</file>