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"/>
  </p:notesMasterIdLst>
  <p:sldIdLst>
    <p:sldId id="477" r:id="rId2"/>
  </p:sldIdLst>
  <p:sldSz cx="12192000" cy="6858000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2BA"/>
    <a:srgbClr val="0C1627"/>
    <a:srgbClr val="000066"/>
    <a:srgbClr val="1111DD"/>
    <a:srgbClr val="50C878"/>
    <a:srgbClr val="FFFFCC"/>
    <a:srgbClr val="FFFF99"/>
    <a:srgbClr val="DCEBF8"/>
    <a:srgbClr val="D1D9E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43" autoAdjust="0"/>
    <p:restoredTop sz="76340" autoAdjust="0"/>
  </p:normalViewPr>
  <p:slideViewPr>
    <p:cSldViewPr snapToGrid="0">
      <p:cViewPr varScale="1">
        <p:scale>
          <a:sx n="81" d="100"/>
          <a:sy n="81" d="100"/>
        </p:scale>
        <p:origin x="91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427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121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C10BAA7-90DA-40E7-841F-1B3967E7CC53}" type="datetimeFigureOut">
              <a:rPr lang="en-US"/>
              <a:pPr>
                <a:defRPr/>
              </a:pPr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EBDB8E9-0132-402A-9EF0-FA5CFBE8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BDB8E9-0132-402A-9EF0-FA5CFBE8BAE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4851" y="860425"/>
            <a:ext cx="10877549" cy="5489575"/>
          </a:xfrm>
          <a:prstGeom prst="rect">
            <a:avLst/>
          </a:prstGeom>
          <a:gradFill flip="none" rotWithShape="1">
            <a:gsLst>
              <a:gs pos="0">
                <a:srgbClr val="0C1627"/>
              </a:gs>
              <a:gs pos="100000">
                <a:srgbClr val="0C1627">
                  <a:lumMod val="70000"/>
                  <a:lumOff val="3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flipH="1" flipV="1">
            <a:off x="330200" y="1277938"/>
            <a:ext cx="374651" cy="230187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200" y="306388"/>
            <a:ext cx="4544484" cy="971550"/>
          </a:xfrm>
          <a:prstGeom prst="rect">
            <a:avLst/>
          </a:prstGeom>
          <a:solidFill>
            <a:srgbClr val="FFFFCC"/>
          </a:solidFill>
          <a:ln w="28575">
            <a:solidFill>
              <a:srgbClr val="50C8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81981" y="3434860"/>
            <a:ext cx="8314944" cy="199339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ct val="3000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 userDrawn="1">
            <p:ph type="ctrTitle"/>
          </p:nvPr>
        </p:nvSpPr>
        <p:spPr>
          <a:xfrm>
            <a:off x="1181983" y="2346724"/>
            <a:ext cx="8314944" cy="1088136"/>
          </a:xfrm>
        </p:spPr>
        <p:txBody>
          <a:bodyPr tIns="45720" bIns="45720" anchor="ctr"/>
          <a:lstStyle>
            <a:lvl1pPr>
              <a:lnSpc>
                <a:spcPct val="90000"/>
              </a:lnSpc>
              <a:defRPr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88" y="346729"/>
            <a:ext cx="3316408" cy="914400"/>
          </a:xfrm>
          <a:prstGeom prst="rect">
            <a:avLst/>
          </a:prstGeom>
        </p:spPr>
      </p:pic>
      <p:pic>
        <p:nvPicPr>
          <p:cNvPr id="11" name="Picture 6" descr="HD-ShadowShort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31314"/>
            <a:ext cx="109728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65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200" y="612775"/>
            <a:ext cx="6096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7200" dirty="0">
                <a:solidFill>
                  <a:srgbClr val="002060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29788" y="520065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7200" dirty="0">
                <a:solidFill>
                  <a:srgbClr val="002060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49631"/>
            <a:ext cx="8718877" cy="4742189"/>
          </a:xfrm>
          <a:ln w="28575">
            <a:solidFill>
              <a:srgbClr val="0C1627"/>
            </a:solidFill>
          </a:ln>
        </p:spPr>
        <p:txBody>
          <a:bodyPr>
            <a:noAutofit/>
          </a:bodyPr>
          <a:lstStyle>
            <a:lvl1pPr>
              <a:defRPr sz="2400" b="1" cap="none" baseline="0">
                <a:solidFill>
                  <a:srgbClr val="002060"/>
                </a:solidFill>
                <a:latin typeface="Bradley Hand ITC" pitchFamily="66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7" y="5746152"/>
            <a:ext cx="8229600" cy="548968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lang="en-US" sz="2400" b="1" smtClean="0">
                <a:solidFill>
                  <a:srgbClr val="002060"/>
                </a:solidFill>
              </a:defRPr>
            </a:lvl1pPr>
          </a:lstStyle>
          <a:p>
            <a:pPr lvl="0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pic>
        <p:nvPicPr>
          <p:cNvPr id="11" name="Picture 9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12" y="5391821"/>
            <a:ext cx="8723376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09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640080" y="1005840"/>
            <a:ext cx="10972800" cy="2651760"/>
          </a:xfrm>
        </p:spPr>
        <p:txBody>
          <a:bodyPr>
            <a:normAutofit/>
          </a:bodyPr>
          <a:lstStyle>
            <a:lvl1pPr marL="274320">
              <a:lnSpc>
                <a:spcPct val="100000"/>
              </a:lnSpc>
              <a:defRPr/>
            </a:lvl1pPr>
            <a:lvl2pPr marL="548640" indent="-27432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40080" y="3780405"/>
            <a:ext cx="10972800" cy="2651760"/>
          </a:xfrm>
        </p:spPr>
        <p:txBody>
          <a:bodyPr>
            <a:normAutofit/>
          </a:bodyPr>
          <a:lstStyle>
            <a:lvl1pPr marL="274320">
              <a:lnSpc>
                <a:spcPct val="100000"/>
              </a:lnSpc>
              <a:defRPr/>
            </a:lvl1pPr>
            <a:lvl2pPr marL="548640" indent="-27432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640080" y="3725566"/>
            <a:ext cx="10972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027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7933"/>
            <a:ext cx="5181600" cy="886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79828"/>
            <a:ext cx="51816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322719" y="197556"/>
            <a:ext cx="5604932" cy="5928608"/>
          </a:xfr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33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7933"/>
            <a:ext cx="5181600" cy="886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79828"/>
            <a:ext cx="5181600" cy="2362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322719" y="197556"/>
            <a:ext cx="5604932" cy="5928608"/>
          </a:xfr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9602" y="4078111"/>
            <a:ext cx="5181599" cy="2048054"/>
          </a:xfr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92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7933"/>
            <a:ext cx="5181600" cy="886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79828"/>
            <a:ext cx="5181600" cy="4648200"/>
          </a:xfrm>
        </p:spPr>
        <p:txBody>
          <a:bodyPr/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6341534" y="197556"/>
            <a:ext cx="5586117" cy="2314222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6341534" y="2751668"/>
            <a:ext cx="5586117" cy="3374497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479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1400"/>
            <a:ext cx="10972800" cy="2463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09601" y="3654779"/>
            <a:ext cx="5317067" cy="2471385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6285090" y="3654779"/>
            <a:ext cx="5297311" cy="2471385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28236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1400"/>
            <a:ext cx="10972800" cy="1244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09601" y="2469444"/>
            <a:ext cx="5317067" cy="365672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6285090" y="2469445"/>
            <a:ext cx="5297311" cy="3656719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62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67200"/>
            <a:ext cx="10972800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09601" y="1031877"/>
            <a:ext cx="3529659" cy="3046235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338697" y="1031876"/>
            <a:ext cx="3529659" cy="3046235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8067793" y="1031877"/>
            <a:ext cx="3529659" cy="3046235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8359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504297" y="1031876"/>
            <a:ext cx="3078103" cy="5094288"/>
          </a:xfrm>
        </p:spPr>
        <p:txBody>
          <a:bodyPr/>
          <a:lstStyle>
            <a:lvl1pPr marL="0">
              <a:spcAft>
                <a:spcPts val="1800"/>
              </a:spcAft>
              <a:buFontTx/>
              <a:buNone/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 marL="283464">
              <a:buFontTx/>
              <a:buNone/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609601" y="1031876"/>
            <a:ext cx="7556500" cy="5094288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1806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1400"/>
            <a:ext cx="10972800" cy="1549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09601" y="2709334"/>
            <a:ext cx="10972799" cy="341683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550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4851" y="860425"/>
            <a:ext cx="10877549" cy="5489575"/>
          </a:xfrm>
          <a:prstGeom prst="rect">
            <a:avLst/>
          </a:prstGeom>
          <a:gradFill flip="none" rotWithShape="1">
            <a:gsLst>
              <a:gs pos="58000">
                <a:srgbClr val="061D61"/>
              </a:gs>
              <a:gs pos="100000">
                <a:srgbClr val="0171B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81981" y="3434860"/>
            <a:ext cx="8229600" cy="199339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ct val="3000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 userDrawn="1">
            <p:ph type="ctrTitle"/>
          </p:nvPr>
        </p:nvSpPr>
        <p:spPr>
          <a:xfrm>
            <a:off x="1181983" y="2468880"/>
            <a:ext cx="8229600" cy="914400"/>
          </a:xfrm>
        </p:spPr>
        <p:txBody>
          <a:bodyPr tIns="45720" bIns="45720" anchor="ctr"/>
          <a:lstStyle>
            <a:lvl1pPr algn="ctr">
              <a:lnSpc>
                <a:spcPct val="90000"/>
              </a:lnSpc>
              <a:defRPr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6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31314"/>
            <a:ext cx="109728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803153-BC43-C377-9F0C-2C49DB516A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572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555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88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D-ShadowShort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52900"/>
            <a:ext cx="109728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63372"/>
            <a:ext cx="10972800" cy="2011680"/>
          </a:xfrm>
          <a:gradFill flip="none" rotWithShape="1">
            <a:gsLst>
              <a:gs pos="0">
                <a:srgbClr val="0C1627"/>
              </a:gs>
              <a:gs pos="100000">
                <a:srgbClr val="0C1627">
                  <a:lumMod val="70000"/>
                  <a:lumOff val="3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lang="en-US" sz="2200" kern="1200" dirty="0">
                <a:solidFill>
                  <a:prstClr val="white"/>
                </a:solidFill>
              </a:defRPr>
            </a:lvl1pPr>
          </a:lstStyle>
          <a:p>
            <a:pPr lvl="0" algn="ctr" defTabSz="91440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5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2099"/>
            <a:ext cx="82296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D-ShadowShort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558" y="1925181"/>
            <a:ext cx="3291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546101" y="827089"/>
            <a:ext cx="11250084" cy="1106487"/>
            <a:chOff x="409575" y="827088"/>
            <a:chExt cx="8437563" cy="1106487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50C87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914400" eaLnBrk="0" hangingPunct="0"/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rgbClr val="0C1627">
                    <a:lumMod val="70000"/>
                    <a:lumOff val="3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914400" eaLnBrk="0" hangingPunct="0"/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rgbClr val="0C1627">
                    <a:lumMod val="70000"/>
                    <a:lumOff val="3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defTabSz="914400" eaLnBrk="0" hangingPunct="0"/>
              <a:endParaRPr lang="en-US" sz="2200">
                <a:solidFill>
                  <a:prstClr val="white"/>
                </a:solidFill>
              </a:endParaRPr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36979" y="1825626"/>
            <a:ext cx="7205472" cy="1499616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34267" y="827088"/>
            <a:ext cx="7656576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2701" y="1180727"/>
            <a:ext cx="265312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4320">
              <a:lnSpc>
                <a:spcPct val="100000"/>
              </a:lnSpc>
              <a:defRPr/>
            </a:lvl1pPr>
            <a:lvl2pPr marL="548640" indent="-27432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1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181600" cy="5105400"/>
          </a:xfrm>
        </p:spPr>
        <p:txBody>
          <a:bodyPr>
            <a:normAutofit/>
          </a:bodyPr>
          <a:lstStyle>
            <a:lvl1pPr>
              <a:defRPr sz="2000"/>
            </a:lvl1pPr>
            <a:lvl2pPr marL="452438" indent="-227013">
              <a:defRPr sz="1800"/>
            </a:lvl2pPr>
            <a:lvl3pPr marL="630238" indent="-169863">
              <a:tabLst/>
              <a:defRPr sz="1600"/>
            </a:lvl3pPr>
            <a:lvl4pPr marL="801688" indent="-119063">
              <a:tabLst/>
              <a:defRPr sz="1600"/>
            </a:lvl4pPr>
            <a:lvl5pPr marL="1082675" indent="-16986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066800"/>
            <a:ext cx="5181600" cy="5105400"/>
          </a:xfrm>
        </p:spPr>
        <p:txBody>
          <a:bodyPr>
            <a:normAutofit/>
          </a:bodyPr>
          <a:lstStyle>
            <a:lvl1pPr>
              <a:defRPr sz="2000"/>
            </a:lvl1pPr>
            <a:lvl2pPr marL="452438" indent="-227013">
              <a:defRPr sz="1800"/>
            </a:lvl2pPr>
            <a:lvl3pPr marL="630238" indent="-168275">
              <a:tabLst/>
              <a:defRPr sz="1600"/>
            </a:lvl3pPr>
            <a:lvl4pPr marL="795338" indent="-115888">
              <a:defRPr sz="1600"/>
            </a:lvl4pPr>
            <a:lvl5pPr marL="1085850" indent="-1730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6096000" y="1066800"/>
            <a:ext cx="0" cy="510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8251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9" y="1528842"/>
            <a:ext cx="5212080" cy="475488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6762" y="977900"/>
            <a:ext cx="5394960" cy="548640"/>
          </a:xfr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en-US" sz="2000" b="0" cap="none" baseline="0" smtClean="0">
                <a:solidFill>
                  <a:srgbClr val="0C1627"/>
                </a:solidFill>
              </a:defRPr>
            </a:lvl1pPr>
          </a:lstStyle>
          <a:p>
            <a:pPr lvl="0" defTabSz="457200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9" y="977900"/>
            <a:ext cx="5212080" cy="548640"/>
          </a:xfr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en-US" sz="2000" b="0" cap="none" baseline="0" smtClean="0">
                <a:solidFill>
                  <a:srgbClr val="0C1627"/>
                </a:solidFill>
              </a:defRPr>
            </a:lvl1pPr>
          </a:lstStyle>
          <a:p>
            <a:pPr lvl="0" defTabSz="457200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66762" y="1528842"/>
            <a:ext cx="5394960" cy="4754880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6096000" y="1066800"/>
            <a:ext cx="0" cy="510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6366762" y="1526978"/>
            <a:ext cx="5394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610239" y="1535856"/>
            <a:ext cx="52120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471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1671" y="1005840"/>
            <a:ext cx="5394960" cy="47548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20785" y="5834985"/>
            <a:ext cx="10914077" cy="400110"/>
          </a:xfrm>
          <a:gradFill flip="none" rotWithShape="1">
            <a:gsLst>
              <a:gs pos="0">
                <a:srgbClr val="2B6DA9"/>
              </a:gs>
              <a:gs pos="50000">
                <a:srgbClr val="408BCE"/>
              </a:gs>
              <a:gs pos="100000">
                <a:srgbClr val="2C598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lvl1pPr marL="0" indent="0">
              <a:buNone/>
              <a:defRPr lang="en-US" b="0" kern="1200" dirty="0" smtClean="0">
                <a:solidFill>
                  <a:prstClr val="white"/>
                </a:solidFill>
                <a:latin typeface="Calibri" pitchFamily="34" charset="0"/>
              </a:defRPr>
            </a:lvl1pPr>
          </a:lstStyle>
          <a:p>
            <a:pPr lvl="0" algn="ctr" defTabSz="4572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184893" y="1005840"/>
            <a:ext cx="5394960" cy="4754880"/>
          </a:xfrm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6096000" y="947956"/>
            <a:ext cx="0" cy="4513277"/>
          </a:xfrm>
          <a:prstGeom prst="lin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096000" y="1097280"/>
            <a:ext cx="0" cy="457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337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3740" y="1061570"/>
            <a:ext cx="3566160" cy="576262"/>
          </a:xfrm>
          <a:noFill/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b="0" cap="none" baseline="0" smtClean="0">
                <a:solidFill>
                  <a:srgbClr val="0C1627"/>
                </a:solidFill>
              </a:defRPr>
            </a:lvl1pPr>
          </a:lstStyle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3740" y="1645919"/>
            <a:ext cx="3566160" cy="4572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7187" y="1061570"/>
            <a:ext cx="3566160" cy="576262"/>
          </a:xfrm>
          <a:noFill/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b="0" cap="none" baseline="0" smtClean="0">
                <a:solidFill>
                  <a:srgbClr val="0C1627"/>
                </a:solidFill>
              </a:defRPr>
            </a:lvl1pPr>
          </a:lstStyle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17187" y="1645919"/>
            <a:ext cx="3566160" cy="4572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0634" y="1061570"/>
            <a:ext cx="3566160" cy="576262"/>
          </a:xfrm>
          <a:noFill/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b="0" cap="none" baseline="0" smtClean="0">
                <a:solidFill>
                  <a:srgbClr val="0C1627"/>
                </a:solidFill>
              </a:defRPr>
            </a:lvl1pPr>
          </a:lstStyle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90634" y="1645919"/>
            <a:ext cx="3566160" cy="4572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4271399" y="1061570"/>
            <a:ext cx="0" cy="51563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7935968" y="1061570"/>
            <a:ext cx="0" cy="51563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066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0080" y="321734"/>
            <a:ext cx="10972800" cy="51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0080" y="1005840"/>
            <a:ext cx="10972800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" y="0"/>
            <a:ext cx="640081" cy="6865938"/>
            <a:chOff x="-1" y="0"/>
            <a:chExt cx="480061" cy="6865938"/>
          </a:xfrm>
        </p:grpSpPr>
        <p:sp>
          <p:nvSpPr>
            <p:cNvPr id="12" name="Right Triangle 11"/>
            <p:cNvSpPr/>
            <p:nvPr userDrawn="1"/>
          </p:nvSpPr>
          <p:spPr>
            <a:xfrm flipV="1">
              <a:off x="184150" y="820738"/>
              <a:ext cx="295910" cy="163512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0"/>
              <a:ext cx="184150" cy="6865938"/>
            </a:xfrm>
            <a:prstGeom prst="rect">
              <a:avLst/>
            </a:prstGeom>
            <a:solidFill>
              <a:srgbClr val="0F52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22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-1" y="352425"/>
              <a:ext cx="480060" cy="468313"/>
            </a:xfrm>
            <a:prstGeom prst="rect">
              <a:avLst/>
            </a:prstGeom>
            <a:solidFill>
              <a:srgbClr val="50C8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hangingPunct="0">
                <a:defRPr/>
              </a:pPr>
              <a:endParaRPr lang="en-US" sz="220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225" y="492460"/>
            <a:ext cx="548640" cy="246221"/>
          </a:xfrm>
          <a:prstGeom prst="rect">
            <a:avLst/>
          </a:prstGeom>
          <a:noFill/>
        </p:spPr>
        <p:txBody>
          <a:bodyPr wrap="square" lIns="91440" rtlCol="0" anchor="ctr">
            <a:spAutoFit/>
          </a:bodyPr>
          <a:lstStyle/>
          <a:p>
            <a:pPr defTabSz="914400" eaLnBrk="0" hangingPunct="0"/>
            <a:fld id="{A61B675C-BD8F-3940-9C20-B51557C84077}" type="slidenum">
              <a:rPr lang="en-US" sz="1000" smtClean="0">
                <a:solidFill>
                  <a:schemeClr val="bg1"/>
                </a:solidFill>
                <a:latin typeface="Verdana" charset="0"/>
                <a:cs typeface="+mn-cs"/>
              </a:rPr>
              <a:pPr defTabSz="914400" eaLnBrk="0" hangingPunct="0"/>
              <a:t>‹#›</a:t>
            </a:fld>
            <a:endParaRPr lang="en-US" sz="1000" dirty="0">
              <a:solidFill>
                <a:schemeClr val="bg1"/>
              </a:solidFill>
              <a:latin typeface="Verdana" charset="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967" y="6434095"/>
            <a:ext cx="2040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 eaLnBrk="0" hangingPunct="0"/>
            <a:fld id="{997DFBCB-A2D1-AC44-AB53-4088AD646959}" type="datetime1">
              <a:rPr lang="en-US" sz="800" smtClean="0">
                <a:solidFill>
                  <a:srgbClr val="3C3C3B">
                    <a:lumMod val="60000"/>
                    <a:lumOff val="40000"/>
                  </a:srgbClr>
                </a:solidFill>
                <a:latin typeface="Verdana" charset="0"/>
                <a:cs typeface="+mn-cs"/>
              </a:rPr>
              <a:pPr defTabSz="914400" eaLnBrk="0" hangingPunct="0"/>
              <a:t>10/28/2023</a:t>
            </a:fld>
            <a:endParaRPr lang="en-US" sz="800" dirty="0">
              <a:solidFill>
                <a:srgbClr val="3C3C3B">
                  <a:lumMod val="60000"/>
                  <a:lumOff val="40000"/>
                </a:srgbClr>
              </a:solidFill>
              <a:latin typeface="Verdana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009" y="6434095"/>
            <a:ext cx="99492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7" r:id="rId2"/>
    <p:sldLayoutId id="2147483721" r:id="rId3"/>
    <p:sldLayoutId id="2147483740" r:id="rId4"/>
    <p:sldLayoutId id="2147483741" r:id="rId5"/>
    <p:sldLayoutId id="2147483742" r:id="rId6"/>
    <p:sldLayoutId id="2147483725" r:id="rId7"/>
    <p:sldLayoutId id="2147483734" r:id="rId8"/>
    <p:sldLayoutId id="2147483731" r:id="rId9"/>
    <p:sldLayoutId id="2147483730" r:id="rId10"/>
    <p:sldLayoutId id="2147483737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36" r:id="rId20"/>
  </p:sldLayoutIdLst>
  <p:hf hdr="0" ftr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Tx/>
        <a:buSzPct val="70000"/>
        <a:buFont typeface="Wingdings" pitchFamily="2" charset="2"/>
        <a:buChar char="q"/>
        <a:defRPr sz="2000">
          <a:solidFill>
            <a:srgbClr val="0C1627"/>
          </a:solidFill>
          <a:latin typeface="Calibri" pitchFamily="34" charset="0"/>
          <a:ea typeface="+mn-ea"/>
          <a:cs typeface="+mn-cs"/>
        </a:defRPr>
      </a:lvl1pPr>
      <a:lvl2pPr marL="519113" indent="-241300" algn="l" rtl="0" eaLnBrk="1" fontAlgn="base" hangingPunct="1">
        <a:spcBef>
          <a:spcPts val="600"/>
        </a:spcBef>
        <a:spcAft>
          <a:spcPct val="0"/>
        </a:spcAft>
        <a:buClrTx/>
        <a:buSzPct val="70000"/>
        <a:buFont typeface="Wingdings" pitchFamily="2" charset="2"/>
        <a:buChar char="v"/>
        <a:defRPr sz="1800" normalizeH="0" baseline="0">
          <a:solidFill>
            <a:srgbClr val="0C1627"/>
          </a:solidFill>
          <a:latin typeface="Calibri" pitchFamily="34" charset="0"/>
          <a:ea typeface="ヒラギノ角ゴ Pro W3" charset="-128"/>
        </a:defRPr>
      </a:lvl2pPr>
      <a:lvl3pPr marL="739775" indent="-163513" algn="l" rtl="0" eaLnBrk="1" fontAlgn="base" hangingPunct="1">
        <a:spcBef>
          <a:spcPts val="600"/>
        </a:spcBef>
        <a:spcAft>
          <a:spcPct val="0"/>
        </a:spcAft>
        <a:buClrTx/>
        <a:buSzPct val="70000"/>
        <a:buFont typeface="Wingdings" pitchFamily="2" charset="2"/>
        <a:buChar char="Ø"/>
        <a:defRPr sz="1600">
          <a:solidFill>
            <a:srgbClr val="0C1627"/>
          </a:solidFill>
          <a:latin typeface="Calibri" pitchFamily="34" charset="0"/>
          <a:ea typeface="ヒラギノ角ゴ Pro W3" charset="-128"/>
        </a:defRPr>
      </a:lvl3pPr>
      <a:lvl4pPr marL="915988" indent="-109538" algn="l" rtl="0" eaLnBrk="1" fontAlgn="base" hangingPunct="1">
        <a:spcBef>
          <a:spcPts val="600"/>
        </a:spcBef>
        <a:spcAft>
          <a:spcPct val="0"/>
        </a:spcAft>
        <a:buClrTx/>
        <a:buFont typeface="Arial"/>
        <a:buChar char="•"/>
        <a:defRPr sz="1600">
          <a:solidFill>
            <a:srgbClr val="0C1627"/>
          </a:solidFill>
          <a:latin typeface="Calibri" pitchFamily="34" charset="0"/>
          <a:ea typeface="ヒラギノ角ゴ Pro W3" charset="-128"/>
        </a:defRPr>
      </a:lvl4pPr>
      <a:lvl5pPr marL="1203325" indent="-163513" algn="l" rtl="0" eaLnBrk="1" fontAlgn="base" hangingPunct="1">
        <a:spcBef>
          <a:spcPts val="600"/>
        </a:spcBef>
        <a:spcAft>
          <a:spcPct val="0"/>
        </a:spcAft>
        <a:buClrTx/>
        <a:buFont typeface="Lucida Grande"/>
        <a:buChar char="–"/>
        <a:tabLst/>
        <a:defRPr sz="1600">
          <a:solidFill>
            <a:srgbClr val="0C1627"/>
          </a:solidFill>
          <a:latin typeface="Calibri" pitchFamily="34" charset="0"/>
          <a:ea typeface="ヒラギノ角ゴ Pro W3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PS_03: Alpha Beta Pruning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492" y="2030941"/>
            <a:ext cx="9705975" cy="4505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117127-E216-AE2E-77FD-5F6A8947693C}"/>
              </a:ext>
            </a:extLst>
          </p:cNvPr>
          <p:cNvSpPr txBox="1"/>
          <p:nvPr/>
        </p:nvSpPr>
        <p:spPr>
          <a:xfrm>
            <a:off x="640080" y="1005229"/>
            <a:ext cx="95620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Task: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dirty="0"/>
              <a:t>Perform alpha-beta pruning of following tree. 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dirty="0"/>
              <a:t> Explain benefit you achieved over exhaustive search.</a:t>
            </a:r>
          </a:p>
        </p:txBody>
      </p:sp>
    </p:spTree>
    <p:extLst>
      <p:ext uri="{BB962C8B-B14F-4D97-AF65-F5344CB8AC3E}">
        <p14:creationId xmlns:p14="http://schemas.microsoft.com/office/powerpoint/2010/main" val="618194012"/>
      </p:ext>
    </p:extLst>
  </p:cSld>
  <p:clrMapOvr>
    <a:masterClrMapping/>
  </p:clrMapOvr>
</p:sld>
</file>

<file path=ppt/theme/theme1.xml><?xml version="1.0" encoding="utf-8"?>
<a:theme xmlns:a="http://schemas.openxmlformats.org/drawingml/2006/main" name="PKS_2021_v2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1F497D"/>
      </a:accent1>
      <a:accent2>
        <a:srgbClr val="00B050"/>
      </a:accent2>
      <a:accent3>
        <a:srgbClr val="4BACC6"/>
      </a:accent3>
      <a:accent4>
        <a:srgbClr val="FFE302"/>
      </a:accent4>
      <a:accent5>
        <a:srgbClr val="7030A0"/>
      </a:accent5>
      <a:accent6>
        <a:srgbClr val="960F00"/>
      </a:accent6>
      <a:hlink>
        <a:srgbClr val="0000FF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458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3E7E"/>
        </a:accent6>
        <a:hlink>
          <a:srgbClr val="82B3C0"/>
        </a:hlink>
        <a:folHlink>
          <a:srgbClr val="C5A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5E8A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547D"/>
        </a:accent6>
        <a:hlink>
          <a:srgbClr val="A10007"/>
        </a:hlink>
        <a:folHlink>
          <a:srgbClr val="EBD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PKS_2021_v2</Template>
  <TotalTime>2932</TotalTime>
  <Words>26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Bradley Hand ITC</vt:lpstr>
      <vt:lpstr>Calibri</vt:lpstr>
      <vt:lpstr>Lucida Grande</vt:lpstr>
      <vt:lpstr>Verdana</vt:lpstr>
      <vt:lpstr>Wingdings</vt:lpstr>
      <vt:lpstr>PKS_2021_v2</vt:lpstr>
      <vt:lpstr>PS_03: Alpha Beta 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Problem Solving Paradigm: Planning Adversarial Search</dc:title>
  <dc:creator>PKS</dc:creator>
  <cp:lastModifiedBy>Pramod Sharma</cp:lastModifiedBy>
  <cp:revision>139</cp:revision>
  <cp:lastPrinted>2023-04-21T02:59:09Z</cp:lastPrinted>
  <dcterms:created xsi:type="dcterms:W3CDTF">2021-09-20T06:09:37Z</dcterms:created>
  <dcterms:modified xsi:type="dcterms:W3CDTF">2023-10-28T00:44:49Z</dcterms:modified>
</cp:coreProperties>
</file>